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314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278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279" r:id="rId3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31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01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48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9/07/2025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3094B-3B2A-4C1A-84F1-903486D2D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8"/>
            <a:ext cx="12192000" cy="685829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D590E0-EA1E-4BBD-CB15-4058BE250E3A}"/>
              </a:ext>
            </a:extLst>
          </p:cNvPr>
          <p:cNvSpPr txBox="1"/>
          <p:nvPr userDrawn="1"/>
        </p:nvSpPr>
        <p:spPr>
          <a:xfrm>
            <a:off x="8418286" y="2917371"/>
            <a:ext cx="3556000" cy="10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8542CE-1C30-6275-EF60-006396864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8251" y="3013182"/>
            <a:ext cx="3276070" cy="9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57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76909" y="632142"/>
            <a:ext cx="5260975" cy="448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3D41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40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D41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1639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315075" y="809625"/>
            <a:ext cx="352425" cy="333375"/>
          </a:xfrm>
          <a:custGeom>
            <a:avLst/>
            <a:gdLst/>
            <a:ahLst/>
            <a:cxnLst/>
            <a:rect l="l" t="t" r="r" b="b"/>
            <a:pathLst>
              <a:path w="352425" h="333375">
                <a:moveTo>
                  <a:pt x="176275" y="0"/>
                </a:moveTo>
                <a:lnTo>
                  <a:pt x="129395" y="5957"/>
                </a:lnTo>
                <a:lnTo>
                  <a:pt x="87281" y="22765"/>
                </a:lnTo>
                <a:lnTo>
                  <a:pt x="51609" y="48831"/>
                </a:lnTo>
                <a:lnTo>
                  <a:pt x="24054" y="82559"/>
                </a:lnTo>
                <a:lnTo>
                  <a:pt x="6292" y="122355"/>
                </a:lnTo>
                <a:lnTo>
                  <a:pt x="0" y="166624"/>
                </a:lnTo>
                <a:lnTo>
                  <a:pt x="6292" y="210946"/>
                </a:lnTo>
                <a:lnTo>
                  <a:pt x="24054" y="250777"/>
                </a:lnTo>
                <a:lnTo>
                  <a:pt x="51609" y="284527"/>
                </a:lnTo>
                <a:lnTo>
                  <a:pt x="87281" y="310604"/>
                </a:lnTo>
                <a:lnTo>
                  <a:pt x="129395" y="327417"/>
                </a:lnTo>
                <a:lnTo>
                  <a:pt x="176275" y="333375"/>
                </a:lnTo>
                <a:lnTo>
                  <a:pt x="223102" y="327417"/>
                </a:lnTo>
                <a:lnTo>
                  <a:pt x="265180" y="310604"/>
                </a:lnTo>
                <a:lnTo>
                  <a:pt x="300831" y="284527"/>
                </a:lnTo>
                <a:lnTo>
                  <a:pt x="328374" y="250777"/>
                </a:lnTo>
                <a:lnTo>
                  <a:pt x="346132" y="210946"/>
                </a:lnTo>
                <a:lnTo>
                  <a:pt x="352425" y="166624"/>
                </a:lnTo>
                <a:lnTo>
                  <a:pt x="346132" y="122355"/>
                </a:lnTo>
                <a:lnTo>
                  <a:pt x="328374" y="82559"/>
                </a:lnTo>
                <a:lnTo>
                  <a:pt x="300831" y="48831"/>
                </a:lnTo>
                <a:lnTo>
                  <a:pt x="265180" y="22765"/>
                </a:lnTo>
                <a:lnTo>
                  <a:pt x="223102" y="5957"/>
                </a:lnTo>
                <a:lnTo>
                  <a:pt x="176275" y="0"/>
                </a:lnTo>
                <a:close/>
              </a:path>
            </a:pathLst>
          </a:custGeom>
          <a:solidFill>
            <a:srgbClr val="E78E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0800" y="866775"/>
            <a:ext cx="219075" cy="228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D41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2287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599366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420100" y="2914650"/>
            <a:ext cx="3552825" cy="1019175"/>
          </a:xfrm>
          <a:custGeom>
            <a:avLst/>
            <a:gdLst/>
            <a:ahLst/>
            <a:cxnLst/>
            <a:rect l="l" t="t" r="r" b="b"/>
            <a:pathLst>
              <a:path w="3552825" h="1019175">
                <a:moveTo>
                  <a:pt x="3552825" y="0"/>
                </a:moveTo>
                <a:lnTo>
                  <a:pt x="0" y="0"/>
                </a:lnTo>
                <a:lnTo>
                  <a:pt x="0" y="1019175"/>
                </a:lnTo>
                <a:lnTo>
                  <a:pt x="3552825" y="1019175"/>
                </a:lnTo>
                <a:lnTo>
                  <a:pt x="3552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62975" y="3009900"/>
            <a:ext cx="3267075" cy="97155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D41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8372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6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9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0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60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5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5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2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53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8497" y="569912"/>
            <a:ext cx="9474200" cy="639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3D41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2630" y="1449324"/>
            <a:ext cx="11141710" cy="4559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87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48DA3A-A9FC-56DB-307B-304B6479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36887" cy="646560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6A2F246-BCB4-B8AE-60A3-699128731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66" y="947238"/>
            <a:ext cx="7546034" cy="2270399"/>
          </a:xfrm>
          <a:noFill/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Radar de Corrupción </a:t>
            </a:r>
            <a:br>
              <a:rPr lang="es-CO" sz="3600" b="1" dirty="0">
                <a:latin typeface="Verdana"/>
                <a:ea typeface="Verdana"/>
              </a:rPr>
            </a:b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&amp; Derechos Económicos </a:t>
            </a:r>
            <a:br>
              <a:rPr lang="es-CO" sz="3600" b="1" dirty="0">
                <a:latin typeface="Verdana"/>
                <a:ea typeface="Verdana"/>
              </a:rPr>
            </a:b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Culturales y Sociales:</a:t>
            </a:r>
            <a:r>
              <a:rPr lang="es-CO" sz="4000" b="1" dirty="0">
                <a:solidFill>
                  <a:schemeClr val="bg1"/>
                </a:solidFill>
                <a:latin typeface="Verdana"/>
                <a:ea typeface="Verdana"/>
              </a:rPr>
              <a:t> </a:t>
            </a:r>
            <a:endParaRPr lang="es-CO" sz="3200" b="1" dirty="0">
              <a:solidFill>
                <a:schemeClr val="bg1"/>
              </a:solidFill>
              <a:latin typeface="Verdana"/>
              <a:ea typeface="Verdana"/>
            </a:endParaRPr>
          </a:p>
        </p:txBody>
      </p:sp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76EAB12B-4A61-191D-197D-28991FBA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593" y="600878"/>
            <a:ext cx="1918049" cy="6116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3750CE-7D73-D298-2F50-9DC411F8A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67" y="641946"/>
            <a:ext cx="1497908" cy="515409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33F4B56-33CD-A0AB-3441-B9DD8000C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07" y="5556164"/>
            <a:ext cx="2429774" cy="7484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E6C0278-F743-7BA0-FCE6-995E9B910F4C}"/>
              </a:ext>
            </a:extLst>
          </p:cNvPr>
          <p:cNvSpPr/>
          <p:nvPr/>
        </p:nvSpPr>
        <p:spPr>
          <a:xfrm>
            <a:off x="638542" y="3520177"/>
            <a:ext cx="1904633" cy="747623"/>
          </a:xfrm>
          <a:prstGeom prst="rect">
            <a:avLst/>
          </a:prstGeom>
          <a:solidFill>
            <a:srgbClr val="F8B0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B7F6D4-6E88-C774-2A6D-7249D59075DD}"/>
              </a:ext>
            </a:extLst>
          </p:cNvPr>
          <p:cNvSpPr txBox="1"/>
          <p:nvPr/>
        </p:nvSpPr>
        <p:spPr>
          <a:xfrm>
            <a:off x="750561" y="3660351"/>
            <a:ext cx="20212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Educación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E72B60-E31A-66BD-9E1B-73A735C9E479}"/>
              </a:ext>
            </a:extLst>
          </p:cNvPr>
          <p:cNvSpPr txBox="1"/>
          <p:nvPr/>
        </p:nvSpPr>
        <p:spPr>
          <a:xfrm>
            <a:off x="3299638" y="4461217"/>
            <a:ext cx="294876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8B017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Resultados Territoriales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F8B017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318" y="5831856"/>
            <a:ext cx="2445324" cy="6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05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014727F8-5FB2-827B-C0A9-86BB875DE2A5}"/>
              </a:ext>
            </a:extLst>
          </p:cNvPr>
          <p:cNvGrpSpPr/>
          <p:nvPr/>
        </p:nvGrpSpPr>
        <p:grpSpPr>
          <a:xfrm>
            <a:off x="83419" y="676706"/>
            <a:ext cx="4469432" cy="3038500"/>
            <a:chOff x="83419" y="676706"/>
            <a:chExt cx="4469432" cy="3038500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47C86E5E-9755-049E-799A-1BBE9B1C2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159" t="5825" r="18334" b="5954"/>
            <a:stretch>
              <a:fillRect/>
            </a:stretch>
          </p:blipFill>
          <p:spPr>
            <a:xfrm>
              <a:off x="83419" y="676706"/>
              <a:ext cx="3957639" cy="3038500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F478E851-5536-1161-2ECE-334CC42A2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3760" t="30403" b="30791"/>
            <a:stretch>
              <a:fillRect/>
            </a:stretch>
          </p:blipFill>
          <p:spPr>
            <a:xfrm>
              <a:off x="3649512" y="927193"/>
              <a:ext cx="903339" cy="1474839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Caquetá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40A40F-DBFB-3467-C8F4-9E98B2BF2C75}"/>
              </a:ext>
            </a:extLst>
          </p:cNvPr>
          <p:cNvSpPr txBox="1"/>
          <p:nvPr/>
        </p:nvSpPr>
        <p:spPr>
          <a:xfrm>
            <a:off x="3592667" y="3411860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7A9A74-FAFD-925F-AAF9-53417250355D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C37C0F-BAFF-4D1C-4C1E-860D4646E4A6}"/>
              </a:ext>
            </a:extLst>
          </p:cNvPr>
          <p:cNvSpPr txBox="1"/>
          <p:nvPr/>
        </p:nvSpPr>
        <p:spPr>
          <a:xfrm>
            <a:off x="9003585" y="34118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DB8F7E-84AE-AEC5-6B90-4AE4101E441A}"/>
              </a:ext>
            </a:extLst>
          </p:cNvPr>
          <p:cNvSpPr txBox="1"/>
          <p:nvPr/>
        </p:nvSpPr>
        <p:spPr>
          <a:xfrm>
            <a:off x="5042276" y="29476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011A50FA-DE81-D62E-772C-C4547AF0CB4A}"/>
              </a:ext>
            </a:extLst>
          </p:cNvPr>
          <p:cNvGraphicFramePr>
            <a:graphicFrameLocks noGrp="1"/>
          </p:cNvGraphicFramePr>
          <p:nvPr/>
        </p:nvGraphicFramePr>
        <p:xfrm>
          <a:off x="123059" y="3715206"/>
          <a:ext cx="11985522" cy="3018010"/>
        </p:xfrm>
        <a:graphic>
          <a:graphicData uri="http://schemas.openxmlformats.org/drawingml/2006/table">
            <a:tbl>
              <a:tblPr/>
              <a:tblGrid>
                <a:gridCol w="1764794">
                  <a:extLst>
                    <a:ext uri="{9D8B030D-6E8A-4147-A177-3AD203B41FA5}">
                      <a16:colId xmlns:a16="http://schemas.microsoft.com/office/drawing/2014/main" val="504985698"/>
                    </a:ext>
                  </a:extLst>
                </a:gridCol>
                <a:gridCol w="449280">
                  <a:extLst>
                    <a:ext uri="{9D8B030D-6E8A-4147-A177-3AD203B41FA5}">
                      <a16:colId xmlns:a16="http://schemas.microsoft.com/office/drawing/2014/main" val="4097324379"/>
                    </a:ext>
                  </a:extLst>
                </a:gridCol>
                <a:gridCol w="1062756">
                  <a:extLst>
                    <a:ext uri="{9D8B030D-6E8A-4147-A177-3AD203B41FA5}">
                      <a16:colId xmlns:a16="http://schemas.microsoft.com/office/drawing/2014/main" val="1979260652"/>
                    </a:ext>
                  </a:extLst>
                </a:gridCol>
                <a:gridCol w="915150">
                  <a:extLst>
                    <a:ext uri="{9D8B030D-6E8A-4147-A177-3AD203B41FA5}">
                      <a16:colId xmlns:a16="http://schemas.microsoft.com/office/drawing/2014/main" val="4114549974"/>
                    </a:ext>
                  </a:extLst>
                </a:gridCol>
                <a:gridCol w="1180840">
                  <a:extLst>
                    <a:ext uri="{9D8B030D-6E8A-4147-A177-3AD203B41FA5}">
                      <a16:colId xmlns:a16="http://schemas.microsoft.com/office/drawing/2014/main" val="3253176049"/>
                    </a:ext>
                  </a:extLst>
                </a:gridCol>
                <a:gridCol w="1047996">
                  <a:extLst>
                    <a:ext uri="{9D8B030D-6E8A-4147-A177-3AD203B41FA5}">
                      <a16:colId xmlns:a16="http://schemas.microsoft.com/office/drawing/2014/main" val="2334032095"/>
                    </a:ext>
                  </a:extLst>
                </a:gridCol>
                <a:gridCol w="1195600">
                  <a:extLst>
                    <a:ext uri="{9D8B030D-6E8A-4147-A177-3AD203B41FA5}">
                      <a16:colId xmlns:a16="http://schemas.microsoft.com/office/drawing/2014/main" val="1008377261"/>
                    </a:ext>
                  </a:extLst>
                </a:gridCol>
                <a:gridCol w="1225121">
                  <a:extLst>
                    <a:ext uri="{9D8B030D-6E8A-4147-A177-3AD203B41FA5}">
                      <a16:colId xmlns:a16="http://schemas.microsoft.com/office/drawing/2014/main" val="686068676"/>
                    </a:ext>
                  </a:extLst>
                </a:gridCol>
                <a:gridCol w="915150">
                  <a:extLst>
                    <a:ext uri="{9D8B030D-6E8A-4147-A177-3AD203B41FA5}">
                      <a16:colId xmlns:a16="http://schemas.microsoft.com/office/drawing/2014/main" val="2909766241"/>
                    </a:ext>
                  </a:extLst>
                </a:gridCol>
                <a:gridCol w="1136558">
                  <a:extLst>
                    <a:ext uri="{9D8B030D-6E8A-4147-A177-3AD203B41FA5}">
                      <a16:colId xmlns:a16="http://schemas.microsoft.com/office/drawing/2014/main" val="884393479"/>
                    </a:ext>
                  </a:extLst>
                </a:gridCol>
                <a:gridCol w="1092277">
                  <a:extLst>
                    <a:ext uri="{9D8B030D-6E8A-4147-A177-3AD203B41FA5}">
                      <a16:colId xmlns:a16="http://schemas.microsoft.com/office/drawing/2014/main" val="3909159871"/>
                    </a:ext>
                  </a:extLst>
                </a:gridCol>
              </a:tblGrid>
              <a:tr h="70931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399715"/>
                  </a:ext>
                </a:extLst>
              </a:tr>
              <a:tr h="211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Florencia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824622"/>
                  </a:ext>
                </a:extLst>
              </a:tr>
              <a:tr h="26374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Vicente del Caguán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352100"/>
                  </a:ext>
                </a:extLst>
              </a:tr>
              <a:tr h="22167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Cartagena del Chairá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716693"/>
                  </a:ext>
                </a:extLst>
              </a:tr>
              <a:tr h="211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Morelia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504327"/>
                  </a:ext>
                </a:extLst>
              </a:tr>
              <a:tr h="211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Paujíl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371863"/>
                  </a:ext>
                </a:extLst>
              </a:tr>
              <a:tr h="211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Solano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711957"/>
                  </a:ext>
                </a:extLst>
              </a:tr>
              <a:tr h="2782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Belén de los Andaquies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955272"/>
                  </a:ext>
                </a:extLst>
              </a:tr>
              <a:tr h="2751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del Fragua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633307"/>
                  </a:ext>
                </a:extLst>
              </a:tr>
              <a:tr h="211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Doncello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617411"/>
                  </a:ext>
                </a:extLst>
              </a:tr>
              <a:tr h="2116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Milán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71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01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28BBC020-60F7-DF2B-F604-1FCEE09C5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06" t="12293" b="13457"/>
          <a:stretch>
            <a:fillRect/>
          </a:stretch>
        </p:blipFill>
        <p:spPr>
          <a:xfrm>
            <a:off x="289828" y="739932"/>
            <a:ext cx="5406513" cy="2821858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Casanare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7483B7-593C-996F-4EE4-E04F0AE1C0E4}"/>
              </a:ext>
            </a:extLst>
          </p:cNvPr>
          <p:cNvSpPr txBox="1"/>
          <p:nvPr/>
        </p:nvSpPr>
        <p:spPr>
          <a:xfrm>
            <a:off x="3649817" y="32975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8BAD9C8-CD0E-7FAC-2D0F-83EFE3F2D859}"/>
              </a:ext>
            </a:extLst>
          </p:cNvPr>
          <p:cNvSpPr txBox="1"/>
          <p:nvPr/>
        </p:nvSpPr>
        <p:spPr>
          <a:xfrm>
            <a:off x="5967983" y="32975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4A2D93D-E30D-D81F-E9A4-145DBE76FE73}"/>
              </a:ext>
            </a:extLst>
          </p:cNvPr>
          <p:cNvSpPr txBox="1"/>
          <p:nvPr/>
        </p:nvSpPr>
        <p:spPr>
          <a:xfrm>
            <a:off x="9003585" y="32975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8B0F307-DF53-AF2F-419E-449E571578DD}"/>
              </a:ext>
            </a:extLst>
          </p:cNvPr>
          <p:cNvSpPr txBox="1"/>
          <p:nvPr/>
        </p:nvSpPr>
        <p:spPr>
          <a:xfrm>
            <a:off x="5042276" y="289045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3D9D077E-37E8-9CC3-040D-B2765B8D6F8B}"/>
              </a:ext>
            </a:extLst>
          </p:cNvPr>
          <p:cNvGraphicFramePr>
            <a:graphicFrameLocks noGrp="1"/>
          </p:cNvGraphicFramePr>
          <p:nvPr/>
        </p:nvGraphicFramePr>
        <p:xfrm>
          <a:off x="124620" y="3561788"/>
          <a:ext cx="11777553" cy="3143811"/>
        </p:xfrm>
        <a:graphic>
          <a:graphicData uri="http://schemas.openxmlformats.org/drawingml/2006/table">
            <a:tbl>
              <a:tblPr/>
              <a:tblGrid>
                <a:gridCol w="1432735">
                  <a:extLst>
                    <a:ext uri="{9D8B030D-6E8A-4147-A177-3AD203B41FA5}">
                      <a16:colId xmlns:a16="http://schemas.microsoft.com/office/drawing/2014/main" val="2119396693"/>
                    </a:ext>
                  </a:extLst>
                </a:gridCol>
                <a:gridCol w="742922">
                  <a:extLst>
                    <a:ext uri="{9D8B030D-6E8A-4147-A177-3AD203B41FA5}">
                      <a16:colId xmlns:a16="http://schemas.microsoft.com/office/drawing/2014/main" val="2929702877"/>
                    </a:ext>
                  </a:extLst>
                </a:gridCol>
                <a:gridCol w="1044315">
                  <a:extLst>
                    <a:ext uri="{9D8B030D-6E8A-4147-A177-3AD203B41FA5}">
                      <a16:colId xmlns:a16="http://schemas.microsoft.com/office/drawing/2014/main" val="1123515513"/>
                    </a:ext>
                  </a:extLst>
                </a:gridCol>
                <a:gridCol w="899272">
                  <a:extLst>
                    <a:ext uri="{9D8B030D-6E8A-4147-A177-3AD203B41FA5}">
                      <a16:colId xmlns:a16="http://schemas.microsoft.com/office/drawing/2014/main" val="1946696335"/>
                    </a:ext>
                  </a:extLst>
                </a:gridCol>
                <a:gridCol w="1160350">
                  <a:extLst>
                    <a:ext uri="{9D8B030D-6E8A-4147-A177-3AD203B41FA5}">
                      <a16:colId xmlns:a16="http://schemas.microsoft.com/office/drawing/2014/main" val="2519738448"/>
                    </a:ext>
                  </a:extLst>
                </a:gridCol>
                <a:gridCol w="1029810">
                  <a:extLst>
                    <a:ext uri="{9D8B030D-6E8A-4147-A177-3AD203B41FA5}">
                      <a16:colId xmlns:a16="http://schemas.microsoft.com/office/drawing/2014/main" val="1036122144"/>
                    </a:ext>
                  </a:extLst>
                </a:gridCol>
                <a:gridCol w="1174855">
                  <a:extLst>
                    <a:ext uri="{9D8B030D-6E8A-4147-A177-3AD203B41FA5}">
                      <a16:colId xmlns:a16="http://schemas.microsoft.com/office/drawing/2014/main" val="446117242"/>
                    </a:ext>
                  </a:extLst>
                </a:gridCol>
                <a:gridCol w="1203863">
                  <a:extLst>
                    <a:ext uri="{9D8B030D-6E8A-4147-A177-3AD203B41FA5}">
                      <a16:colId xmlns:a16="http://schemas.microsoft.com/office/drawing/2014/main" val="3664248839"/>
                    </a:ext>
                  </a:extLst>
                </a:gridCol>
                <a:gridCol w="899272">
                  <a:extLst>
                    <a:ext uri="{9D8B030D-6E8A-4147-A177-3AD203B41FA5}">
                      <a16:colId xmlns:a16="http://schemas.microsoft.com/office/drawing/2014/main" val="2867430030"/>
                    </a:ext>
                  </a:extLst>
                </a:gridCol>
                <a:gridCol w="1116836">
                  <a:extLst>
                    <a:ext uri="{9D8B030D-6E8A-4147-A177-3AD203B41FA5}">
                      <a16:colId xmlns:a16="http://schemas.microsoft.com/office/drawing/2014/main" val="1224699253"/>
                    </a:ext>
                  </a:extLst>
                </a:gridCol>
                <a:gridCol w="1073323">
                  <a:extLst>
                    <a:ext uri="{9D8B030D-6E8A-4147-A177-3AD203B41FA5}">
                      <a16:colId xmlns:a16="http://schemas.microsoft.com/office/drawing/2014/main" val="1952844523"/>
                    </a:ext>
                  </a:extLst>
                </a:gridCol>
              </a:tblGrid>
              <a:tr h="8717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8058"/>
                  </a:ext>
                </a:extLst>
              </a:tr>
              <a:tr h="2179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Yopal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885212"/>
                  </a:ext>
                </a:extLst>
              </a:tr>
              <a:tr h="31075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Luis de Palenque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780951"/>
                  </a:ext>
                </a:extLst>
              </a:tr>
              <a:tr h="2179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Aguazul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923532"/>
                  </a:ext>
                </a:extLst>
              </a:tr>
              <a:tr h="2179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Hato Corozal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75443"/>
                  </a:ext>
                </a:extLst>
              </a:tr>
              <a:tr h="2179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Maní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285717"/>
                  </a:ext>
                </a:extLst>
              </a:tr>
              <a:tr h="2179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Sabanalarga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532635"/>
                  </a:ext>
                </a:extLst>
              </a:tr>
              <a:tr h="2179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Paz de Ariporo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971987"/>
                  </a:ext>
                </a:extLst>
              </a:tr>
              <a:tr h="2179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Villanueva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020688"/>
                  </a:ext>
                </a:extLst>
              </a:tr>
              <a:tr h="2179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Trinidad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007621"/>
                  </a:ext>
                </a:extLst>
              </a:tr>
              <a:tr h="2179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Pore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278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42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Cauca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2778A16-E5B5-153D-A229-0A40746BE6CD}"/>
              </a:ext>
            </a:extLst>
          </p:cNvPr>
          <p:cNvSpPr txBox="1"/>
          <p:nvPr/>
        </p:nvSpPr>
        <p:spPr>
          <a:xfrm>
            <a:off x="3373592" y="34118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6A99D8-D88A-EB73-3FD5-B7FFDF740D81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D86BB4-BEA4-33EC-EBF8-EDD3B4B0297D}"/>
              </a:ext>
            </a:extLst>
          </p:cNvPr>
          <p:cNvSpPr txBox="1"/>
          <p:nvPr/>
        </p:nvSpPr>
        <p:spPr>
          <a:xfrm>
            <a:off x="9003585" y="34118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196C63-19E6-7034-4CE7-DCCEC6EE9AD5}"/>
              </a:ext>
            </a:extLst>
          </p:cNvPr>
          <p:cNvSpPr txBox="1"/>
          <p:nvPr/>
        </p:nvSpPr>
        <p:spPr>
          <a:xfrm>
            <a:off x="5042276" y="29476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50AD02D-2100-C049-636B-C0DE9501F952}"/>
              </a:ext>
            </a:extLst>
          </p:cNvPr>
          <p:cNvGrpSpPr/>
          <p:nvPr/>
        </p:nvGrpSpPr>
        <p:grpSpPr>
          <a:xfrm>
            <a:off x="321544" y="642403"/>
            <a:ext cx="4309450" cy="3250083"/>
            <a:chOff x="321544" y="642403"/>
            <a:chExt cx="4309450" cy="3250083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D1E9CD6C-B908-FFA0-42D5-BB383E557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351" t="2721" r="26530" b="2851"/>
            <a:stretch>
              <a:fillRect/>
            </a:stretch>
          </p:blipFill>
          <p:spPr>
            <a:xfrm>
              <a:off x="321544" y="642403"/>
              <a:ext cx="3078927" cy="3250083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3CF224C3-4FB2-BDBF-1B56-B74CB6A8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3862" t="31696" r="8639" b="30273"/>
            <a:stretch>
              <a:fillRect/>
            </a:stretch>
          </p:blipFill>
          <p:spPr>
            <a:xfrm>
              <a:off x="3598606" y="1150216"/>
              <a:ext cx="1032388" cy="1532941"/>
            </a:xfrm>
            <a:prstGeom prst="rect">
              <a:avLst/>
            </a:prstGeom>
          </p:spPr>
        </p:pic>
      </p:grp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A3E1292-F38E-50D4-DFBD-72B9BE13C08A}"/>
              </a:ext>
            </a:extLst>
          </p:cNvPr>
          <p:cNvGraphicFramePr>
            <a:graphicFrameLocks noGrp="1"/>
          </p:cNvGraphicFramePr>
          <p:nvPr/>
        </p:nvGraphicFramePr>
        <p:xfrm>
          <a:off x="124619" y="3876120"/>
          <a:ext cx="11910065" cy="2888470"/>
        </p:xfrm>
        <a:graphic>
          <a:graphicData uri="http://schemas.openxmlformats.org/drawingml/2006/table">
            <a:tbl>
              <a:tblPr/>
              <a:tblGrid>
                <a:gridCol w="1611179">
                  <a:extLst>
                    <a:ext uri="{9D8B030D-6E8A-4147-A177-3AD203B41FA5}">
                      <a16:colId xmlns:a16="http://schemas.microsoft.com/office/drawing/2014/main" val="2735486387"/>
                    </a:ext>
                  </a:extLst>
                </a:gridCol>
                <a:gridCol w="588957">
                  <a:extLst>
                    <a:ext uri="{9D8B030D-6E8A-4147-A177-3AD203B41FA5}">
                      <a16:colId xmlns:a16="http://schemas.microsoft.com/office/drawing/2014/main" val="4205736381"/>
                    </a:ext>
                  </a:extLst>
                </a:gridCol>
                <a:gridCol w="1056064">
                  <a:extLst>
                    <a:ext uri="{9D8B030D-6E8A-4147-A177-3AD203B41FA5}">
                      <a16:colId xmlns:a16="http://schemas.microsoft.com/office/drawing/2014/main" val="548347795"/>
                    </a:ext>
                  </a:extLst>
                </a:gridCol>
                <a:gridCol w="909389">
                  <a:extLst>
                    <a:ext uri="{9D8B030D-6E8A-4147-A177-3AD203B41FA5}">
                      <a16:colId xmlns:a16="http://schemas.microsoft.com/office/drawing/2014/main" val="4280722038"/>
                    </a:ext>
                  </a:extLst>
                </a:gridCol>
                <a:gridCol w="1173406">
                  <a:extLst>
                    <a:ext uri="{9D8B030D-6E8A-4147-A177-3AD203B41FA5}">
                      <a16:colId xmlns:a16="http://schemas.microsoft.com/office/drawing/2014/main" val="2114019812"/>
                    </a:ext>
                  </a:extLst>
                </a:gridCol>
                <a:gridCol w="1041397">
                  <a:extLst>
                    <a:ext uri="{9D8B030D-6E8A-4147-A177-3AD203B41FA5}">
                      <a16:colId xmlns:a16="http://schemas.microsoft.com/office/drawing/2014/main" val="141427613"/>
                    </a:ext>
                  </a:extLst>
                </a:gridCol>
                <a:gridCol w="1188073">
                  <a:extLst>
                    <a:ext uri="{9D8B030D-6E8A-4147-A177-3AD203B41FA5}">
                      <a16:colId xmlns:a16="http://schemas.microsoft.com/office/drawing/2014/main" val="661568528"/>
                    </a:ext>
                  </a:extLst>
                </a:gridCol>
                <a:gridCol w="1217408">
                  <a:extLst>
                    <a:ext uri="{9D8B030D-6E8A-4147-A177-3AD203B41FA5}">
                      <a16:colId xmlns:a16="http://schemas.microsoft.com/office/drawing/2014/main" val="4234511709"/>
                    </a:ext>
                  </a:extLst>
                </a:gridCol>
                <a:gridCol w="909389">
                  <a:extLst>
                    <a:ext uri="{9D8B030D-6E8A-4147-A177-3AD203B41FA5}">
                      <a16:colId xmlns:a16="http://schemas.microsoft.com/office/drawing/2014/main" val="2718618783"/>
                    </a:ext>
                  </a:extLst>
                </a:gridCol>
                <a:gridCol w="1129403">
                  <a:extLst>
                    <a:ext uri="{9D8B030D-6E8A-4147-A177-3AD203B41FA5}">
                      <a16:colId xmlns:a16="http://schemas.microsoft.com/office/drawing/2014/main" val="2984253406"/>
                    </a:ext>
                  </a:extLst>
                </a:gridCol>
                <a:gridCol w="1085400">
                  <a:extLst>
                    <a:ext uri="{9D8B030D-6E8A-4147-A177-3AD203B41FA5}">
                      <a16:colId xmlns:a16="http://schemas.microsoft.com/office/drawing/2014/main" val="3308281569"/>
                    </a:ext>
                  </a:extLst>
                </a:gridCol>
              </a:tblGrid>
              <a:tr h="82196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038675"/>
                  </a:ext>
                </a:extLst>
              </a:tr>
              <a:tr h="205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Florencia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082487"/>
                  </a:ext>
                </a:extLst>
              </a:tr>
              <a:tr h="205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Argelia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383096"/>
                  </a:ext>
                </a:extLst>
              </a:tr>
              <a:tr h="2170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Santander de Quilichao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55459"/>
                  </a:ext>
                </a:extLst>
              </a:tr>
              <a:tr h="205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Caldonó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43958"/>
                  </a:ext>
                </a:extLst>
              </a:tr>
              <a:tr h="205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Morales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126723"/>
                  </a:ext>
                </a:extLst>
              </a:tr>
              <a:tr h="205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Popayán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901305"/>
                  </a:ext>
                </a:extLst>
              </a:tr>
              <a:tr h="205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Timbío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052481"/>
                  </a:ext>
                </a:extLst>
              </a:tr>
              <a:tr h="205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Miranda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261490"/>
                  </a:ext>
                </a:extLst>
              </a:tr>
              <a:tr h="205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Tambo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752398"/>
                  </a:ext>
                </a:extLst>
              </a:tr>
              <a:tr h="205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Páez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257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29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Cesar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A1E098-9389-5DAD-A413-74EB35B53C47}"/>
              </a:ext>
            </a:extLst>
          </p:cNvPr>
          <p:cNvSpPr txBox="1"/>
          <p:nvPr/>
        </p:nvSpPr>
        <p:spPr>
          <a:xfrm>
            <a:off x="3695136" y="3650750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D3FCC5-87D5-765D-C87F-AD6FC287EBBA}"/>
              </a:ext>
            </a:extLst>
          </p:cNvPr>
          <p:cNvSpPr txBox="1"/>
          <p:nvPr/>
        </p:nvSpPr>
        <p:spPr>
          <a:xfrm>
            <a:off x="6289527" y="3650749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2589C-A10B-B546-8EC1-DC967AAF8B65}"/>
              </a:ext>
            </a:extLst>
          </p:cNvPr>
          <p:cNvSpPr txBox="1"/>
          <p:nvPr/>
        </p:nvSpPr>
        <p:spPr>
          <a:xfrm>
            <a:off x="9325129" y="3650749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AD6B629-8B21-BFEE-DFD5-DDA3F7E0D27D}"/>
              </a:ext>
            </a:extLst>
          </p:cNvPr>
          <p:cNvSpPr txBox="1"/>
          <p:nvPr/>
        </p:nvSpPr>
        <p:spPr>
          <a:xfrm>
            <a:off x="4794626" y="3152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059F6220-26B2-DA50-9FBD-B64413161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12" t="3238" r="26668" b="3885"/>
          <a:stretch>
            <a:fillRect/>
          </a:stretch>
        </p:blipFill>
        <p:spPr>
          <a:xfrm>
            <a:off x="633465" y="710625"/>
            <a:ext cx="2377655" cy="3373826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E005C9C-C573-D0EB-D49C-AA4EFD972FAB}"/>
              </a:ext>
            </a:extLst>
          </p:cNvPr>
          <p:cNvGraphicFramePr>
            <a:graphicFrameLocks noGrp="1"/>
          </p:cNvGraphicFramePr>
          <p:nvPr/>
        </p:nvGraphicFramePr>
        <p:xfrm>
          <a:off x="104057" y="4064886"/>
          <a:ext cx="11901131" cy="2670217"/>
        </p:xfrm>
        <a:graphic>
          <a:graphicData uri="http://schemas.openxmlformats.org/drawingml/2006/table">
            <a:tbl>
              <a:tblPr/>
              <a:tblGrid>
                <a:gridCol w="1289777">
                  <a:extLst>
                    <a:ext uri="{9D8B030D-6E8A-4147-A177-3AD203B41FA5}">
                      <a16:colId xmlns:a16="http://schemas.microsoft.com/office/drawing/2014/main" val="309329017"/>
                    </a:ext>
                  </a:extLst>
                </a:gridCol>
                <a:gridCol w="908707">
                  <a:extLst>
                    <a:ext uri="{9D8B030D-6E8A-4147-A177-3AD203B41FA5}">
                      <a16:colId xmlns:a16="http://schemas.microsoft.com/office/drawing/2014/main" val="409295721"/>
                    </a:ext>
                  </a:extLst>
                </a:gridCol>
                <a:gridCol w="1055272">
                  <a:extLst>
                    <a:ext uri="{9D8B030D-6E8A-4147-A177-3AD203B41FA5}">
                      <a16:colId xmlns:a16="http://schemas.microsoft.com/office/drawing/2014/main" val="2968377697"/>
                    </a:ext>
                  </a:extLst>
                </a:gridCol>
                <a:gridCol w="908707">
                  <a:extLst>
                    <a:ext uri="{9D8B030D-6E8A-4147-A177-3AD203B41FA5}">
                      <a16:colId xmlns:a16="http://schemas.microsoft.com/office/drawing/2014/main" val="622525686"/>
                    </a:ext>
                  </a:extLst>
                </a:gridCol>
                <a:gridCol w="1172526">
                  <a:extLst>
                    <a:ext uri="{9D8B030D-6E8A-4147-A177-3AD203B41FA5}">
                      <a16:colId xmlns:a16="http://schemas.microsoft.com/office/drawing/2014/main" val="1919323973"/>
                    </a:ext>
                  </a:extLst>
                </a:gridCol>
                <a:gridCol w="1040617">
                  <a:extLst>
                    <a:ext uri="{9D8B030D-6E8A-4147-A177-3AD203B41FA5}">
                      <a16:colId xmlns:a16="http://schemas.microsoft.com/office/drawing/2014/main" val="322658815"/>
                    </a:ext>
                  </a:extLst>
                </a:gridCol>
                <a:gridCol w="1187181">
                  <a:extLst>
                    <a:ext uri="{9D8B030D-6E8A-4147-A177-3AD203B41FA5}">
                      <a16:colId xmlns:a16="http://schemas.microsoft.com/office/drawing/2014/main" val="3946812299"/>
                    </a:ext>
                  </a:extLst>
                </a:gridCol>
                <a:gridCol w="1216495">
                  <a:extLst>
                    <a:ext uri="{9D8B030D-6E8A-4147-A177-3AD203B41FA5}">
                      <a16:colId xmlns:a16="http://schemas.microsoft.com/office/drawing/2014/main" val="1939446998"/>
                    </a:ext>
                  </a:extLst>
                </a:gridCol>
                <a:gridCol w="908707">
                  <a:extLst>
                    <a:ext uri="{9D8B030D-6E8A-4147-A177-3AD203B41FA5}">
                      <a16:colId xmlns:a16="http://schemas.microsoft.com/office/drawing/2014/main" val="990249518"/>
                    </a:ext>
                  </a:extLst>
                </a:gridCol>
                <a:gridCol w="1128556">
                  <a:extLst>
                    <a:ext uri="{9D8B030D-6E8A-4147-A177-3AD203B41FA5}">
                      <a16:colId xmlns:a16="http://schemas.microsoft.com/office/drawing/2014/main" val="2294734854"/>
                    </a:ext>
                  </a:extLst>
                </a:gridCol>
                <a:gridCol w="1084586">
                  <a:extLst>
                    <a:ext uri="{9D8B030D-6E8A-4147-A177-3AD203B41FA5}">
                      <a16:colId xmlns:a16="http://schemas.microsoft.com/office/drawing/2014/main" val="1205321288"/>
                    </a:ext>
                  </a:extLst>
                </a:gridCol>
              </a:tblGrid>
              <a:tr h="68535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94696"/>
                  </a:ext>
                </a:extLst>
              </a:tr>
              <a:tr h="1984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Valledupar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167846"/>
                  </a:ext>
                </a:extLst>
              </a:tr>
              <a:tr h="1984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Alberto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528303"/>
                  </a:ext>
                </a:extLst>
              </a:tr>
              <a:tr h="1984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Diego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54089"/>
                  </a:ext>
                </a:extLst>
              </a:tr>
              <a:tr h="1984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Aguachica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620636"/>
                  </a:ext>
                </a:extLst>
              </a:tr>
              <a:tr h="1984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Río de Oro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881078"/>
                  </a:ext>
                </a:extLst>
              </a:tr>
              <a:tr h="1984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Agustín Codazzi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383963"/>
                  </a:ext>
                </a:extLst>
              </a:tr>
              <a:tr h="1984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Pueblo Bello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591827"/>
                  </a:ext>
                </a:extLst>
              </a:tr>
              <a:tr h="1984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Copey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547589"/>
                  </a:ext>
                </a:extLst>
              </a:tr>
              <a:tr h="1984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Gloria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6702"/>
                  </a:ext>
                </a:extLst>
              </a:tr>
              <a:tr h="1984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Becerril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497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494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3C903EE3-B1E1-C48B-C7D9-C29AF28A9223}"/>
              </a:ext>
            </a:extLst>
          </p:cNvPr>
          <p:cNvGrpSpPr/>
          <p:nvPr/>
        </p:nvGrpSpPr>
        <p:grpSpPr>
          <a:xfrm>
            <a:off x="407987" y="665079"/>
            <a:ext cx="2673147" cy="3240625"/>
            <a:chOff x="407987" y="665079"/>
            <a:chExt cx="2673147" cy="3240625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A8638E45-ABB5-182D-0748-77318C47E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1057" t="2978" r="40734" b="2850"/>
            <a:stretch>
              <a:fillRect/>
            </a:stretch>
          </p:blipFill>
          <p:spPr>
            <a:xfrm>
              <a:off x="407987" y="665079"/>
              <a:ext cx="1420813" cy="3240625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BE933384-5A5C-DB60-7C89-93C1366DF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7778" t="30328" r="22778" b="29572"/>
            <a:stretch>
              <a:fillRect/>
            </a:stretch>
          </p:blipFill>
          <p:spPr>
            <a:xfrm>
              <a:off x="1999584" y="1363850"/>
              <a:ext cx="1081550" cy="1524000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Chocó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AFAB35-3FD2-8805-2AB0-64C65DA7E94F}"/>
              </a:ext>
            </a:extLst>
          </p:cNvPr>
          <p:cNvSpPr txBox="1"/>
          <p:nvPr/>
        </p:nvSpPr>
        <p:spPr>
          <a:xfrm>
            <a:off x="3487892" y="35642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F8BFE6-0E58-5231-358E-279758403F26}"/>
              </a:ext>
            </a:extLst>
          </p:cNvPr>
          <p:cNvSpPr txBox="1"/>
          <p:nvPr/>
        </p:nvSpPr>
        <p:spPr>
          <a:xfrm>
            <a:off x="5967983" y="35642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4BAFD6D-9055-20CB-1F6D-D3DACC2C2D52}"/>
              </a:ext>
            </a:extLst>
          </p:cNvPr>
          <p:cNvSpPr txBox="1"/>
          <p:nvPr/>
        </p:nvSpPr>
        <p:spPr>
          <a:xfrm>
            <a:off x="9003585" y="35642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3A262E-7447-2E70-67E4-04D31F2D9822}"/>
              </a:ext>
            </a:extLst>
          </p:cNvPr>
          <p:cNvSpPr txBox="1"/>
          <p:nvPr/>
        </p:nvSpPr>
        <p:spPr>
          <a:xfrm>
            <a:off x="5042276" y="31000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2778AD0C-CD2B-B96A-3F94-CE0C50B2A460}"/>
              </a:ext>
            </a:extLst>
          </p:cNvPr>
          <p:cNvGraphicFramePr>
            <a:graphicFrameLocks noGrp="1"/>
          </p:cNvGraphicFramePr>
          <p:nvPr/>
        </p:nvGraphicFramePr>
        <p:xfrm>
          <a:off x="231878" y="3844420"/>
          <a:ext cx="11733979" cy="2788286"/>
        </p:xfrm>
        <a:graphic>
          <a:graphicData uri="http://schemas.openxmlformats.org/drawingml/2006/table">
            <a:tbl>
              <a:tblPr/>
              <a:tblGrid>
                <a:gridCol w="1582120">
                  <a:extLst>
                    <a:ext uri="{9D8B030D-6E8A-4147-A177-3AD203B41FA5}">
                      <a16:colId xmlns:a16="http://schemas.microsoft.com/office/drawing/2014/main" val="1075095887"/>
                    </a:ext>
                  </a:extLst>
                </a:gridCol>
                <a:gridCol w="585487">
                  <a:extLst>
                    <a:ext uri="{9D8B030D-6E8A-4147-A177-3AD203B41FA5}">
                      <a16:colId xmlns:a16="http://schemas.microsoft.com/office/drawing/2014/main" val="946094775"/>
                    </a:ext>
                  </a:extLst>
                </a:gridCol>
                <a:gridCol w="1040451">
                  <a:extLst>
                    <a:ext uri="{9D8B030D-6E8A-4147-A177-3AD203B41FA5}">
                      <a16:colId xmlns:a16="http://schemas.microsoft.com/office/drawing/2014/main" val="642140533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3100371873"/>
                    </a:ext>
                  </a:extLst>
                </a:gridCol>
                <a:gridCol w="1156057">
                  <a:extLst>
                    <a:ext uri="{9D8B030D-6E8A-4147-A177-3AD203B41FA5}">
                      <a16:colId xmlns:a16="http://schemas.microsoft.com/office/drawing/2014/main" val="1920370186"/>
                    </a:ext>
                  </a:extLst>
                </a:gridCol>
                <a:gridCol w="1026001">
                  <a:extLst>
                    <a:ext uri="{9D8B030D-6E8A-4147-A177-3AD203B41FA5}">
                      <a16:colId xmlns:a16="http://schemas.microsoft.com/office/drawing/2014/main" val="1404015368"/>
                    </a:ext>
                  </a:extLst>
                </a:gridCol>
                <a:gridCol w="1170508">
                  <a:extLst>
                    <a:ext uri="{9D8B030D-6E8A-4147-A177-3AD203B41FA5}">
                      <a16:colId xmlns:a16="http://schemas.microsoft.com/office/drawing/2014/main" val="627427960"/>
                    </a:ext>
                  </a:extLst>
                </a:gridCol>
                <a:gridCol w="1199409">
                  <a:extLst>
                    <a:ext uri="{9D8B030D-6E8A-4147-A177-3AD203B41FA5}">
                      <a16:colId xmlns:a16="http://schemas.microsoft.com/office/drawing/2014/main" val="4083611617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2508398966"/>
                    </a:ext>
                  </a:extLst>
                </a:gridCol>
                <a:gridCol w="1112705">
                  <a:extLst>
                    <a:ext uri="{9D8B030D-6E8A-4147-A177-3AD203B41FA5}">
                      <a16:colId xmlns:a16="http://schemas.microsoft.com/office/drawing/2014/main" val="1849428610"/>
                    </a:ext>
                  </a:extLst>
                </a:gridCol>
                <a:gridCol w="1069353">
                  <a:extLst>
                    <a:ext uri="{9D8B030D-6E8A-4147-A177-3AD203B41FA5}">
                      <a16:colId xmlns:a16="http://schemas.microsoft.com/office/drawing/2014/main" val="425611896"/>
                    </a:ext>
                  </a:extLst>
                </a:gridCol>
              </a:tblGrid>
              <a:tr h="77546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876299"/>
                  </a:ext>
                </a:extLst>
              </a:tr>
              <a:tr h="1938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del Palmar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521930"/>
                  </a:ext>
                </a:extLst>
              </a:tr>
              <a:tr h="1938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Quibdó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86507"/>
                  </a:ext>
                </a:extLst>
              </a:tr>
              <a:tr h="1938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Istmina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060815"/>
                  </a:ext>
                </a:extLst>
              </a:tr>
              <a:tr h="1938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Carmen de Atrato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788512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Litoral del San Juan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999736"/>
                  </a:ext>
                </a:extLst>
              </a:tr>
              <a:tr h="1938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Bajo Baudó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483619"/>
                  </a:ext>
                </a:extLst>
              </a:tr>
              <a:tr h="1938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Riosucio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07647"/>
                  </a:ext>
                </a:extLst>
              </a:tr>
              <a:tr h="1938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Acandí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47451"/>
                  </a:ext>
                </a:extLst>
              </a:tr>
              <a:tr h="1938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Bahía Solano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150468"/>
                  </a:ext>
                </a:extLst>
              </a:tr>
              <a:tr h="1938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Unguía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729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764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5FED70DB-2073-9598-15B9-72832870E3A7}"/>
              </a:ext>
            </a:extLst>
          </p:cNvPr>
          <p:cNvGrpSpPr/>
          <p:nvPr/>
        </p:nvGrpSpPr>
        <p:grpSpPr>
          <a:xfrm>
            <a:off x="321544" y="678900"/>
            <a:ext cx="3975153" cy="3108812"/>
            <a:chOff x="321544" y="678900"/>
            <a:chExt cx="3975153" cy="3108812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B7D9170F-E89A-4133-F03C-BF45DF18E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4649" t="3238" r="30380" b="3367"/>
            <a:stretch>
              <a:fillRect/>
            </a:stretch>
          </p:blipFill>
          <p:spPr>
            <a:xfrm>
              <a:off x="321544" y="678900"/>
              <a:ext cx="2678229" cy="3108812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F0A8FC84-1FBD-A492-46D9-0534B2F49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0504" t="32212" r="11113" b="30015"/>
            <a:stretch>
              <a:fillRect/>
            </a:stretch>
          </p:blipFill>
          <p:spPr>
            <a:xfrm>
              <a:off x="3214739" y="1209169"/>
              <a:ext cx="1081958" cy="1518903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Córdoba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2F91F8-AB25-1125-D958-7513B10D5F2E}"/>
              </a:ext>
            </a:extLst>
          </p:cNvPr>
          <p:cNvSpPr txBox="1"/>
          <p:nvPr/>
        </p:nvSpPr>
        <p:spPr>
          <a:xfrm>
            <a:off x="3726017" y="34118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F322CA-1A54-B00F-3E49-766F1C5EF116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1BA86E-E52A-9D36-E2E9-DB984D219F81}"/>
              </a:ext>
            </a:extLst>
          </p:cNvPr>
          <p:cNvSpPr txBox="1"/>
          <p:nvPr/>
        </p:nvSpPr>
        <p:spPr>
          <a:xfrm>
            <a:off x="9003585" y="34118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059CFD-BB52-48C7-242A-DCF2A695C791}"/>
              </a:ext>
            </a:extLst>
          </p:cNvPr>
          <p:cNvSpPr txBox="1"/>
          <p:nvPr/>
        </p:nvSpPr>
        <p:spPr>
          <a:xfrm>
            <a:off x="5042276" y="29476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2D954101-789E-5F64-403D-CD38AAA41494}"/>
              </a:ext>
            </a:extLst>
          </p:cNvPr>
          <p:cNvGraphicFramePr>
            <a:graphicFrameLocks noGrp="1"/>
          </p:cNvGraphicFramePr>
          <p:nvPr/>
        </p:nvGraphicFramePr>
        <p:xfrm>
          <a:off x="160772" y="3787712"/>
          <a:ext cx="11864080" cy="2898221"/>
        </p:xfrm>
        <a:graphic>
          <a:graphicData uri="http://schemas.openxmlformats.org/drawingml/2006/table">
            <a:tbl>
              <a:tblPr/>
              <a:tblGrid>
                <a:gridCol w="1893153">
                  <a:extLst>
                    <a:ext uri="{9D8B030D-6E8A-4147-A177-3AD203B41FA5}">
                      <a16:colId xmlns:a16="http://schemas.microsoft.com/office/drawing/2014/main" val="740860168"/>
                    </a:ext>
                  </a:extLst>
                </a:gridCol>
                <a:gridCol w="530657">
                  <a:extLst>
                    <a:ext uri="{9D8B030D-6E8A-4147-A177-3AD203B41FA5}">
                      <a16:colId xmlns:a16="http://schemas.microsoft.com/office/drawing/2014/main" val="3008878535"/>
                    </a:ext>
                  </a:extLst>
                </a:gridCol>
                <a:gridCol w="992525">
                  <a:extLst>
                    <a:ext uri="{9D8B030D-6E8A-4147-A177-3AD203B41FA5}">
                      <a16:colId xmlns:a16="http://schemas.microsoft.com/office/drawing/2014/main" val="929034254"/>
                    </a:ext>
                  </a:extLst>
                </a:gridCol>
                <a:gridCol w="913909">
                  <a:extLst>
                    <a:ext uri="{9D8B030D-6E8A-4147-A177-3AD203B41FA5}">
                      <a16:colId xmlns:a16="http://schemas.microsoft.com/office/drawing/2014/main" val="262455751"/>
                    </a:ext>
                  </a:extLst>
                </a:gridCol>
                <a:gridCol w="988138">
                  <a:extLst>
                    <a:ext uri="{9D8B030D-6E8A-4147-A177-3AD203B41FA5}">
                      <a16:colId xmlns:a16="http://schemas.microsoft.com/office/drawing/2014/main" val="274422878"/>
                    </a:ext>
                  </a:extLst>
                </a:gridCol>
                <a:gridCol w="1037376">
                  <a:extLst>
                    <a:ext uri="{9D8B030D-6E8A-4147-A177-3AD203B41FA5}">
                      <a16:colId xmlns:a16="http://schemas.microsoft.com/office/drawing/2014/main" val="2085982499"/>
                    </a:ext>
                  </a:extLst>
                </a:gridCol>
                <a:gridCol w="1183486">
                  <a:extLst>
                    <a:ext uri="{9D8B030D-6E8A-4147-A177-3AD203B41FA5}">
                      <a16:colId xmlns:a16="http://schemas.microsoft.com/office/drawing/2014/main" val="3394752727"/>
                    </a:ext>
                  </a:extLst>
                </a:gridCol>
                <a:gridCol w="1212707">
                  <a:extLst>
                    <a:ext uri="{9D8B030D-6E8A-4147-A177-3AD203B41FA5}">
                      <a16:colId xmlns:a16="http://schemas.microsoft.com/office/drawing/2014/main" val="1226811691"/>
                    </a:ext>
                  </a:extLst>
                </a:gridCol>
                <a:gridCol w="905878">
                  <a:extLst>
                    <a:ext uri="{9D8B030D-6E8A-4147-A177-3AD203B41FA5}">
                      <a16:colId xmlns:a16="http://schemas.microsoft.com/office/drawing/2014/main" val="3579373021"/>
                    </a:ext>
                  </a:extLst>
                </a:gridCol>
                <a:gridCol w="1125042">
                  <a:extLst>
                    <a:ext uri="{9D8B030D-6E8A-4147-A177-3AD203B41FA5}">
                      <a16:colId xmlns:a16="http://schemas.microsoft.com/office/drawing/2014/main" val="843034350"/>
                    </a:ext>
                  </a:extLst>
                </a:gridCol>
                <a:gridCol w="1081209">
                  <a:extLst>
                    <a:ext uri="{9D8B030D-6E8A-4147-A177-3AD203B41FA5}">
                      <a16:colId xmlns:a16="http://schemas.microsoft.com/office/drawing/2014/main" val="409594486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243342"/>
                  </a:ext>
                </a:extLst>
              </a:tr>
              <a:tr h="21271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Montería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537111"/>
                  </a:ext>
                </a:extLst>
              </a:tr>
              <a:tr h="21271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Montelíbano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132904"/>
                  </a:ext>
                </a:extLst>
              </a:tr>
              <a:tr h="2752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Libertador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447710"/>
                  </a:ext>
                </a:extLst>
              </a:tr>
              <a:tr h="21271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Tierralta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855236"/>
                  </a:ext>
                </a:extLst>
              </a:tr>
              <a:tr h="2270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Bernardino de Sahagún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391079"/>
                  </a:ext>
                </a:extLst>
              </a:tr>
              <a:tr h="21271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Cereté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656910"/>
                  </a:ext>
                </a:extLst>
              </a:tr>
              <a:tr h="21271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Ciénaga de Oro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624784"/>
                  </a:ext>
                </a:extLst>
              </a:tr>
              <a:tr h="21271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Apartada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936718"/>
                  </a:ext>
                </a:extLst>
              </a:tr>
              <a:tr h="21271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Canalete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59392"/>
                  </a:ext>
                </a:extLst>
              </a:tr>
              <a:tr h="21271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Buenavista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98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959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5F59F4F1-AF09-81A5-0E17-F072B0F25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649" t="2978" r="11996" b="3368"/>
          <a:stretch>
            <a:fillRect/>
          </a:stretch>
        </p:blipFill>
        <p:spPr>
          <a:xfrm>
            <a:off x="321544" y="660224"/>
            <a:ext cx="3808004" cy="3321681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Cundinamarca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86C2323-D7FC-7570-86B9-A5FCF555EC73}"/>
              </a:ext>
            </a:extLst>
          </p:cNvPr>
          <p:cNvSpPr txBox="1"/>
          <p:nvPr/>
        </p:nvSpPr>
        <p:spPr>
          <a:xfrm>
            <a:off x="3516467" y="36023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F154C8-B577-1F0C-FFA7-0CC5EA681B73}"/>
              </a:ext>
            </a:extLst>
          </p:cNvPr>
          <p:cNvSpPr txBox="1"/>
          <p:nvPr/>
        </p:nvSpPr>
        <p:spPr>
          <a:xfrm>
            <a:off x="5967983" y="36023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42E848-3095-D1D0-F0D8-955A28E1A261}"/>
              </a:ext>
            </a:extLst>
          </p:cNvPr>
          <p:cNvSpPr txBox="1"/>
          <p:nvPr/>
        </p:nvSpPr>
        <p:spPr>
          <a:xfrm>
            <a:off x="9003585" y="36023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666852-736B-7B4B-5981-92434973C4B9}"/>
              </a:ext>
            </a:extLst>
          </p:cNvPr>
          <p:cNvSpPr txBox="1"/>
          <p:nvPr/>
        </p:nvSpPr>
        <p:spPr>
          <a:xfrm>
            <a:off x="5042276" y="31381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026599D-87A7-DF7B-13E6-926150360B82}"/>
              </a:ext>
            </a:extLst>
          </p:cNvPr>
          <p:cNvGraphicFramePr>
            <a:graphicFrameLocks noGrp="1"/>
          </p:cNvGraphicFramePr>
          <p:nvPr/>
        </p:nvGraphicFramePr>
        <p:xfrm>
          <a:off x="202482" y="3981905"/>
          <a:ext cx="11787035" cy="2671863"/>
        </p:xfrm>
        <a:graphic>
          <a:graphicData uri="http://schemas.openxmlformats.org/drawingml/2006/table">
            <a:tbl>
              <a:tblPr/>
              <a:tblGrid>
                <a:gridCol w="1277413">
                  <a:extLst>
                    <a:ext uri="{9D8B030D-6E8A-4147-A177-3AD203B41FA5}">
                      <a16:colId xmlns:a16="http://schemas.microsoft.com/office/drawing/2014/main" val="3376434663"/>
                    </a:ext>
                  </a:extLst>
                </a:gridCol>
                <a:gridCol w="899995">
                  <a:extLst>
                    <a:ext uri="{9D8B030D-6E8A-4147-A177-3AD203B41FA5}">
                      <a16:colId xmlns:a16="http://schemas.microsoft.com/office/drawing/2014/main" val="2288711256"/>
                    </a:ext>
                  </a:extLst>
                </a:gridCol>
                <a:gridCol w="1045156">
                  <a:extLst>
                    <a:ext uri="{9D8B030D-6E8A-4147-A177-3AD203B41FA5}">
                      <a16:colId xmlns:a16="http://schemas.microsoft.com/office/drawing/2014/main" val="2277078458"/>
                    </a:ext>
                  </a:extLst>
                </a:gridCol>
                <a:gridCol w="899995">
                  <a:extLst>
                    <a:ext uri="{9D8B030D-6E8A-4147-A177-3AD203B41FA5}">
                      <a16:colId xmlns:a16="http://schemas.microsoft.com/office/drawing/2014/main" val="1367619166"/>
                    </a:ext>
                  </a:extLst>
                </a:gridCol>
                <a:gridCol w="1161284">
                  <a:extLst>
                    <a:ext uri="{9D8B030D-6E8A-4147-A177-3AD203B41FA5}">
                      <a16:colId xmlns:a16="http://schemas.microsoft.com/office/drawing/2014/main" val="4149691506"/>
                    </a:ext>
                  </a:extLst>
                </a:gridCol>
                <a:gridCol w="1030640">
                  <a:extLst>
                    <a:ext uri="{9D8B030D-6E8A-4147-A177-3AD203B41FA5}">
                      <a16:colId xmlns:a16="http://schemas.microsoft.com/office/drawing/2014/main" val="2078972535"/>
                    </a:ext>
                  </a:extLst>
                </a:gridCol>
                <a:gridCol w="1175800">
                  <a:extLst>
                    <a:ext uri="{9D8B030D-6E8A-4147-A177-3AD203B41FA5}">
                      <a16:colId xmlns:a16="http://schemas.microsoft.com/office/drawing/2014/main" val="244691560"/>
                    </a:ext>
                  </a:extLst>
                </a:gridCol>
                <a:gridCol w="1204833">
                  <a:extLst>
                    <a:ext uri="{9D8B030D-6E8A-4147-A177-3AD203B41FA5}">
                      <a16:colId xmlns:a16="http://schemas.microsoft.com/office/drawing/2014/main" val="3276725126"/>
                    </a:ext>
                  </a:extLst>
                </a:gridCol>
                <a:gridCol w="899995">
                  <a:extLst>
                    <a:ext uri="{9D8B030D-6E8A-4147-A177-3AD203B41FA5}">
                      <a16:colId xmlns:a16="http://schemas.microsoft.com/office/drawing/2014/main" val="2485473735"/>
                    </a:ext>
                  </a:extLst>
                </a:gridCol>
                <a:gridCol w="1117736">
                  <a:extLst>
                    <a:ext uri="{9D8B030D-6E8A-4147-A177-3AD203B41FA5}">
                      <a16:colId xmlns:a16="http://schemas.microsoft.com/office/drawing/2014/main" val="3329703018"/>
                    </a:ext>
                  </a:extLst>
                </a:gridCol>
                <a:gridCol w="1074188">
                  <a:extLst>
                    <a:ext uri="{9D8B030D-6E8A-4147-A177-3AD203B41FA5}">
                      <a16:colId xmlns:a16="http://schemas.microsoft.com/office/drawing/2014/main" val="1036212796"/>
                    </a:ext>
                  </a:extLst>
                </a:gridCol>
              </a:tblGrid>
              <a:tr h="69066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67243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Santafé de Bogotá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75531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Cota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13641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Zipaquirá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24934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Tena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0447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Gachancipá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7871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Fúquene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12695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Madrid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13286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Mosquera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00350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Calera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77566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Venecia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84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019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70D3243C-D98A-C740-73C3-65FD0EF2A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77" t="8345" b="8393"/>
          <a:stretch>
            <a:fillRect/>
          </a:stretch>
        </p:blipFill>
        <p:spPr>
          <a:xfrm>
            <a:off x="171083" y="739932"/>
            <a:ext cx="5435946" cy="3164363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Guainía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EFC44E-6FBF-6435-5765-042B317F29E2}"/>
              </a:ext>
            </a:extLst>
          </p:cNvPr>
          <p:cNvSpPr txBox="1"/>
          <p:nvPr/>
        </p:nvSpPr>
        <p:spPr>
          <a:xfrm>
            <a:off x="3544495" y="3821435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98F1A7-C324-3BF6-621F-37002E274312}"/>
              </a:ext>
            </a:extLst>
          </p:cNvPr>
          <p:cNvSpPr txBox="1"/>
          <p:nvPr/>
        </p:nvSpPr>
        <p:spPr>
          <a:xfrm>
            <a:off x="5967983" y="38214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868310-8188-82FA-332D-099A37CFFE65}"/>
              </a:ext>
            </a:extLst>
          </p:cNvPr>
          <p:cNvSpPr txBox="1"/>
          <p:nvPr/>
        </p:nvSpPr>
        <p:spPr>
          <a:xfrm>
            <a:off x="9003585" y="38214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4D57E0-AD4E-C695-335F-AB1DD3CA48DA}"/>
              </a:ext>
            </a:extLst>
          </p:cNvPr>
          <p:cNvSpPr txBox="1"/>
          <p:nvPr/>
        </p:nvSpPr>
        <p:spPr>
          <a:xfrm>
            <a:off x="5366083" y="336710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DC87AE4-D8F2-69FC-BE81-9C375BCF2228}"/>
              </a:ext>
            </a:extLst>
          </p:cNvPr>
          <p:cNvGraphicFramePr>
            <a:graphicFrameLocks noGrp="1"/>
          </p:cNvGraphicFramePr>
          <p:nvPr/>
        </p:nvGraphicFramePr>
        <p:xfrm>
          <a:off x="361746" y="4304405"/>
          <a:ext cx="11468508" cy="1528075"/>
        </p:xfrm>
        <a:graphic>
          <a:graphicData uri="http://schemas.openxmlformats.org/drawingml/2006/table">
            <a:tbl>
              <a:tblPr/>
              <a:tblGrid>
                <a:gridCol w="1242893">
                  <a:extLst>
                    <a:ext uri="{9D8B030D-6E8A-4147-A177-3AD203B41FA5}">
                      <a16:colId xmlns:a16="http://schemas.microsoft.com/office/drawing/2014/main" val="2940294961"/>
                    </a:ext>
                  </a:extLst>
                </a:gridCol>
                <a:gridCol w="875674">
                  <a:extLst>
                    <a:ext uri="{9D8B030D-6E8A-4147-A177-3AD203B41FA5}">
                      <a16:colId xmlns:a16="http://schemas.microsoft.com/office/drawing/2014/main" val="3391264997"/>
                    </a:ext>
                  </a:extLst>
                </a:gridCol>
                <a:gridCol w="1016912">
                  <a:extLst>
                    <a:ext uri="{9D8B030D-6E8A-4147-A177-3AD203B41FA5}">
                      <a16:colId xmlns:a16="http://schemas.microsoft.com/office/drawing/2014/main" val="2850246592"/>
                    </a:ext>
                  </a:extLst>
                </a:gridCol>
                <a:gridCol w="875674">
                  <a:extLst>
                    <a:ext uri="{9D8B030D-6E8A-4147-A177-3AD203B41FA5}">
                      <a16:colId xmlns:a16="http://schemas.microsoft.com/office/drawing/2014/main" val="3980420660"/>
                    </a:ext>
                  </a:extLst>
                </a:gridCol>
                <a:gridCol w="1129902">
                  <a:extLst>
                    <a:ext uri="{9D8B030D-6E8A-4147-A177-3AD203B41FA5}">
                      <a16:colId xmlns:a16="http://schemas.microsoft.com/office/drawing/2014/main" val="414345583"/>
                    </a:ext>
                  </a:extLst>
                </a:gridCol>
                <a:gridCol w="1002788">
                  <a:extLst>
                    <a:ext uri="{9D8B030D-6E8A-4147-A177-3AD203B41FA5}">
                      <a16:colId xmlns:a16="http://schemas.microsoft.com/office/drawing/2014/main" val="439292506"/>
                    </a:ext>
                  </a:extLst>
                </a:gridCol>
                <a:gridCol w="1144026">
                  <a:extLst>
                    <a:ext uri="{9D8B030D-6E8A-4147-A177-3AD203B41FA5}">
                      <a16:colId xmlns:a16="http://schemas.microsoft.com/office/drawing/2014/main" val="2613085396"/>
                    </a:ext>
                  </a:extLst>
                </a:gridCol>
                <a:gridCol w="1172274">
                  <a:extLst>
                    <a:ext uri="{9D8B030D-6E8A-4147-A177-3AD203B41FA5}">
                      <a16:colId xmlns:a16="http://schemas.microsoft.com/office/drawing/2014/main" val="2020390136"/>
                    </a:ext>
                  </a:extLst>
                </a:gridCol>
                <a:gridCol w="875674">
                  <a:extLst>
                    <a:ext uri="{9D8B030D-6E8A-4147-A177-3AD203B41FA5}">
                      <a16:colId xmlns:a16="http://schemas.microsoft.com/office/drawing/2014/main" val="1050353871"/>
                    </a:ext>
                  </a:extLst>
                </a:gridCol>
                <a:gridCol w="1087531">
                  <a:extLst>
                    <a:ext uri="{9D8B030D-6E8A-4147-A177-3AD203B41FA5}">
                      <a16:colId xmlns:a16="http://schemas.microsoft.com/office/drawing/2014/main" val="4146824454"/>
                    </a:ext>
                  </a:extLst>
                </a:gridCol>
                <a:gridCol w="1045160">
                  <a:extLst>
                    <a:ext uri="{9D8B030D-6E8A-4147-A177-3AD203B41FA5}">
                      <a16:colId xmlns:a16="http://schemas.microsoft.com/office/drawing/2014/main" val="742691643"/>
                    </a:ext>
                  </a:extLst>
                </a:gridCol>
              </a:tblGrid>
              <a:tr h="101871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657799"/>
                  </a:ext>
                </a:extLst>
              </a:tr>
              <a:tr h="2546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Inírida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87,19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593904"/>
                  </a:ext>
                </a:extLst>
              </a:tr>
              <a:tr h="2546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Barranco Minas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87,19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61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754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E2BBF9D6-E31F-C205-4A63-5773BE61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9" t="14363" b="13975"/>
          <a:stretch>
            <a:fillRect/>
          </a:stretch>
        </p:blipFill>
        <p:spPr>
          <a:xfrm>
            <a:off x="83419" y="705464"/>
            <a:ext cx="5386847" cy="2723536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Guaviare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E00FC7E-2B81-1230-28A5-B96952DCB0D0}"/>
              </a:ext>
            </a:extLst>
          </p:cNvPr>
          <p:cNvSpPr txBox="1"/>
          <p:nvPr/>
        </p:nvSpPr>
        <p:spPr>
          <a:xfrm>
            <a:off x="3640292" y="31832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9F115E-BCEE-EE44-1DB1-1FC538ABC2AB}"/>
              </a:ext>
            </a:extLst>
          </p:cNvPr>
          <p:cNvSpPr txBox="1"/>
          <p:nvPr/>
        </p:nvSpPr>
        <p:spPr>
          <a:xfrm>
            <a:off x="5967983" y="31832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F9042E-2265-A15F-8D68-343C99CCA3DB}"/>
              </a:ext>
            </a:extLst>
          </p:cNvPr>
          <p:cNvSpPr txBox="1"/>
          <p:nvPr/>
        </p:nvSpPr>
        <p:spPr>
          <a:xfrm>
            <a:off x="9003585" y="31832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889048-E4EB-E151-9E46-E4919BAA1A8B}"/>
              </a:ext>
            </a:extLst>
          </p:cNvPr>
          <p:cNvSpPr txBox="1"/>
          <p:nvPr/>
        </p:nvSpPr>
        <p:spPr>
          <a:xfrm>
            <a:off x="5042276" y="27190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B2C201C-1D81-CADB-4481-B8956F626EAE}"/>
              </a:ext>
            </a:extLst>
          </p:cNvPr>
          <p:cNvGraphicFramePr>
            <a:graphicFrameLocks noGrp="1"/>
          </p:cNvGraphicFramePr>
          <p:nvPr/>
        </p:nvGraphicFramePr>
        <p:xfrm>
          <a:off x="428522" y="3616261"/>
          <a:ext cx="11441933" cy="1905064"/>
        </p:xfrm>
        <a:graphic>
          <a:graphicData uri="http://schemas.openxmlformats.org/drawingml/2006/table">
            <a:tbl>
              <a:tblPr/>
              <a:tblGrid>
                <a:gridCol w="1498601">
                  <a:extLst>
                    <a:ext uri="{9D8B030D-6E8A-4147-A177-3AD203B41FA5}">
                      <a16:colId xmlns:a16="http://schemas.microsoft.com/office/drawing/2014/main" val="225954674"/>
                    </a:ext>
                  </a:extLst>
                </a:gridCol>
                <a:gridCol w="615056">
                  <a:extLst>
                    <a:ext uri="{9D8B030D-6E8A-4147-A177-3AD203B41FA5}">
                      <a16:colId xmlns:a16="http://schemas.microsoft.com/office/drawing/2014/main" val="3495369481"/>
                    </a:ext>
                  </a:extLst>
                </a:gridCol>
                <a:gridCol w="1014556">
                  <a:extLst>
                    <a:ext uri="{9D8B030D-6E8A-4147-A177-3AD203B41FA5}">
                      <a16:colId xmlns:a16="http://schemas.microsoft.com/office/drawing/2014/main" val="4047648692"/>
                    </a:ext>
                  </a:extLst>
                </a:gridCol>
                <a:gridCol w="873645">
                  <a:extLst>
                    <a:ext uri="{9D8B030D-6E8A-4147-A177-3AD203B41FA5}">
                      <a16:colId xmlns:a16="http://schemas.microsoft.com/office/drawing/2014/main" val="1529417802"/>
                    </a:ext>
                  </a:extLst>
                </a:gridCol>
                <a:gridCol w="1127284">
                  <a:extLst>
                    <a:ext uri="{9D8B030D-6E8A-4147-A177-3AD203B41FA5}">
                      <a16:colId xmlns:a16="http://schemas.microsoft.com/office/drawing/2014/main" val="2690053361"/>
                    </a:ext>
                  </a:extLst>
                </a:gridCol>
                <a:gridCol w="1000465">
                  <a:extLst>
                    <a:ext uri="{9D8B030D-6E8A-4147-A177-3AD203B41FA5}">
                      <a16:colId xmlns:a16="http://schemas.microsoft.com/office/drawing/2014/main" val="4137516332"/>
                    </a:ext>
                  </a:extLst>
                </a:gridCol>
                <a:gridCol w="1141375">
                  <a:extLst>
                    <a:ext uri="{9D8B030D-6E8A-4147-A177-3AD203B41FA5}">
                      <a16:colId xmlns:a16="http://schemas.microsoft.com/office/drawing/2014/main" val="2979927176"/>
                    </a:ext>
                  </a:extLst>
                </a:gridCol>
                <a:gridCol w="1169557">
                  <a:extLst>
                    <a:ext uri="{9D8B030D-6E8A-4147-A177-3AD203B41FA5}">
                      <a16:colId xmlns:a16="http://schemas.microsoft.com/office/drawing/2014/main" val="4208866101"/>
                    </a:ext>
                  </a:extLst>
                </a:gridCol>
                <a:gridCol w="873645">
                  <a:extLst>
                    <a:ext uri="{9D8B030D-6E8A-4147-A177-3AD203B41FA5}">
                      <a16:colId xmlns:a16="http://schemas.microsoft.com/office/drawing/2014/main" val="1684964037"/>
                    </a:ext>
                  </a:extLst>
                </a:gridCol>
                <a:gridCol w="1085011">
                  <a:extLst>
                    <a:ext uri="{9D8B030D-6E8A-4147-A177-3AD203B41FA5}">
                      <a16:colId xmlns:a16="http://schemas.microsoft.com/office/drawing/2014/main" val="3027106824"/>
                    </a:ext>
                  </a:extLst>
                </a:gridCol>
                <a:gridCol w="1042738">
                  <a:extLst>
                    <a:ext uri="{9D8B030D-6E8A-4147-A177-3AD203B41FA5}">
                      <a16:colId xmlns:a16="http://schemas.microsoft.com/office/drawing/2014/main" val="1129081580"/>
                    </a:ext>
                  </a:extLst>
                </a:gridCol>
              </a:tblGrid>
              <a:tr h="82792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98443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del Guaviare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723107"/>
                  </a:ext>
                </a:extLst>
              </a:tr>
              <a:tr h="2574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Calamar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346318"/>
                  </a:ext>
                </a:extLst>
              </a:tr>
              <a:tr h="2574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Miraflores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209034"/>
                  </a:ext>
                </a:extLst>
              </a:tr>
              <a:tr h="2574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Retorno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326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91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5B51A451-D25C-8A29-231F-56FA4CB96574}"/>
              </a:ext>
            </a:extLst>
          </p:cNvPr>
          <p:cNvGrpSpPr/>
          <p:nvPr/>
        </p:nvGrpSpPr>
        <p:grpSpPr>
          <a:xfrm>
            <a:off x="209550" y="664858"/>
            <a:ext cx="4244462" cy="3218104"/>
            <a:chOff x="209550" y="664858"/>
            <a:chExt cx="4244462" cy="3218104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534CC543-DE73-8EC0-92B8-FDD53C72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997" t="3755" r="25083" b="3367"/>
            <a:stretch>
              <a:fillRect/>
            </a:stretch>
          </p:blipFill>
          <p:spPr>
            <a:xfrm>
              <a:off x="209550" y="664858"/>
              <a:ext cx="3190921" cy="3218104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E19CEED7-20EB-2656-8BAB-AFC925087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2978" t="30660" r="8640" b="30274"/>
            <a:stretch>
              <a:fillRect/>
            </a:stretch>
          </p:blipFill>
          <p:spPr>
            <a:xfrm>
              <a:off x="3373591" y="1163138"/>
              <a:ext cx="1080421" cy="1568715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Huila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517BFBD-6005-C786-63CB-B6BF7D237D1A}"/>
              </a:ext>
            </a:extLst>
          </p:cNvPr>
          <p:cNvSpPr txBox="1"/>
          <p:nvPr/>
        </p:nvSpPr>
        <p:spPr>
          <a:xfrm>
            <a:off x="3373592" y="34499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2DC7ED-151C-68CE-73DB-BBCBDA0A43EB}"/>
              </a:ext>
            </a:extLst>
          </p:cNvPr>
          <p:cNvSpPr txBox="1"/>
          <p:nvPr/>
        </p:nvSpPr>
        <p:spPr>
          <a:xfrm>
            <a:off x="5967983" y="34499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F72607-06B2-D90E-D374-0C392E7945D3}"/>
              </a:ext>
            </a:extLst>
          </p:cNvPr>
          <p:cNvSpPr txBox="1"/>
          <p:nvPr/>
        </p:nvSpPr>
        <p:spPr>
          <a:xfrm>
            <a:off x="9003585" y="34499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F50E02-83D6-D4D2-6E6A-D749ACF67D42}"/>
              </a:ext>
            </a:extLst>
          </p:cNvPr>
          <p:cNvSpPr txBox="1"/>
          <p:nvPr/>
        </p:nvSpPr>
        <p:spPr>
          <a:xfrm>
            <a:off x="5042276" y="29857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0E83DD1-EDB8-8058-A7C4-54B91BEFA096}"/>
              </a:ext>
            </a:extLst>
          </p:cNvPr>
          <p:cNvGraphicFramePr>
            <a:graphicFrameLocks noGrp="1"/>
          </p:cNvGraphicFramePr>
          <p:nvPr/>
        </p:nvGraphicFramePr>
        <p:xfrm>
          <a:off x="124620" y="3882961"/>
          <a:ext cx="11857830" cy="2852136"/>
        </p:xfrm>
        <a:graphic>
          <a:graphicData uri="http://schemas.openxmlformats.org/drawingml/2006/table">
            <a:tbl>
              <a:tblPr/>
              <a:tblGrid>
                <a:gridCol w="1285085">
                  <a:extLst>
                    <a:ext uri="{9D8B030D-6E8A-4147-A177-3AD203B41FA5}">
                      <a16:colId xmlns:a16="http://schemas.microsoft.com/office/drawing/2014/main" val="51334382"/>
                    </a:ext>
                  </a:extLst>
                </a:gridCol>
                <a:gridCol w="905401">
                  <a:extLst>
                    <a:ext uri="{9D8B030D-6E8A-4147-A177-3AD203B41FA5}">
                      <a16:colId xmlns:a16="http://schemas.microsoft.com/office/drawing/2014/main" val="3668100288"/>
                    </a:ext>
                  </a:extLst>
                </a:gridCol>
                <a:gridCol w="1051433">
                  <a:extLst>
                    <a:ext uri="{9D8B030D-6E8A-4147-A177-3AD203B41FA5}">
                      <a16:colId xmlns:a16="http://schemas.microsoft.com/office/drawing/2014/main" val="1447020080"/>
                    </a:ext>
                  </a:extLst>
                </a:gridCol>
                <a:gridCol w="905401">
                  <a:extLst>
                    <a:ext uri="{9D8B030D-6E8A-4147-A177-3AD203B41FA5}">
                      <a16:colId xmlns:a16="http://schemas.microsoft.com/office/drawing/2014/main" val="1478593450"/>
                    </a:ext>
                  </a:extLst>
                </a:gridCol>
                <a:gridCol w="1168259">
                  <a:extLst>
                    <a:ext uri="{9D8B030D-6E8A-4147-A177-3AD203B41FA5}">
                      <a16:colId xmlns:a16="http://schemas.microsoft.com/office/drawing/2014/main" val="3751632284"/>
                    </a:ext>
                  </a:extLst>
                </a:gridCol>
                <a:gridCol w="1036830">
                  <a:extLst>
                    <a:ext uri="{9D8B030D-6E8A-4147-A177-3AD203B41FA5}">
                      <a16:colId xmlns:a16="http://schemas.microsoft.com/office/drawing/2014/main" val="3445223062"/>
                    </a:ext>
                  </a:extLst>
                </a:gridCol>
                <a:gridCol w="1182862">
                  <a:extLst>
                    <a:ext uri="{9D8B030D-6E8A-4147-A177-3AD203B41FA5}">
                      <a16:colId xmlns:a16="http://schemas.microsoft.com/office/drawing/2014/main" val="1745159494"/>
                    </a:ext>
                  </a:extLst>
                </a:gridCol>
                <a:gridCol w="1212069">
                  <a:extLst>
                    <a:ext uri="{9D8B030D-6E8A-4147-A177-3AD203B41FA5}">
                      <a16:colId xmlns:a16="http://schemas.microsoft.com/office/drawing/2014/main" val="153767554"/>
                    </a:ext>
                  </a:extLst>
                </a:gridCol>
                <a:gridCol w="905401">
                  <a:extLst>
                    <a:ext uri="{9D8B030D-6E8A-4147-A177-3AD203B41FA5}">
                      <a16:colId xmlns:a16="http://schemas.microsoft.com/office/drawing/2014/main" val="413656091"/>
                    </a:ext>
                  </a:extLst>
                </a:gridCol>
                <a:gridCol w="1124449">
                  <a:extLst>
                    <a:ext uri="{9D8B030D-6E8A-4147-A177-3AD203B41FA5}">
                      <a16:colId xmlns:a16="http://schemas.microsoft.com/office/drawing/2014/main" val="3276038011"/>
                    </a:ext>
                  </a:extLst>
                </a:gridCol>
                <a:gridCol w="1080640">
                  <a:extLst>
                    <a:ext uri="{9D8B030D-6E8A-4147-A177-3AD203B41FA5}">
                      <a16:colId xmlns:a16="http://schemas.microsoft.com/office/drawing/2014/main" val="2396093198"/>
                    </a:ext>
                  </a:extLst>
                </a:gridCol>
              </a:tblGrid>
              <a:tr h="81489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644876"/>
                  </a:ext>
                </a:extLst>
              </a:tr>
              <a:tr h="20372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Argentina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008572"/>
                  </a:ext>
                </a:extLst>
              </a:tr>
              <a:tr h="20372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Neiva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523913"/>
                  </a:ext>
                </a:extLst>
              </a:tr>
              <a:tr h="20372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Rivera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466199"/>
                  </a:ext>
                </a:extLst>
              </a:tr>
              <a:tr h="20372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Pitalito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265532"/>
                  </a:ext>
                </a:extLst>
              </a:tr>
              <a:tr h="20372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Palermo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776765"/>
                  </a:ext>
                </a:extLst>
              </a:tr>
              <a:tr h="20372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Baraya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327374"/>
                  </a:ext>
                </a:extLst>
              </a:tr>
              <a:tr h="20372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Teruel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259325"/>
                  </a:ext>
                </a:extLst>
              </a:tr>
              <a:tr h="20372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Colombia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202320"/>
                  </a:ext>
                </a:extLst>
              </a:tr>
              <a:tr h="20372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Algeciras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932336"/>
                  </a:ext>
                </a:extLst>
              </a:tr>
              <a:tr h="20372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Villavieja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680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1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9" name="Grupo 4718">
            <a:extLst>
              <a:ext uri="{FF2B5EF4-FFF2-40B4-BE49-F238E27FC236}">
                <a16:creationId xmlns:a16="http://schemas.microsoft.com/office/drawing/2014/main" id="{3941F502-B38B-4BAE-4263-DDB37EB7B4AE}"/>
              </a:ext>
            </a:extLst>
          </p:cNvPr>
          <p:cNvGrpSpPr/>
          <p:nvPr/>
        </p:nvGrpSpPr>
        <p:grpSpPr>
          <a:xfrm>
            <a:off x="83419" y="739932"/>
            <a:ext cx="4795779" cy="4572000"/>
            <a:chOff x="83419" y="739932"/>
            <a:chExt cx="4795779" cy="4572000"/>
          </a:xfrm>
        </p:grpSpPr>
        <p:grpSp>
          <p:nvGrpSpPr>
            <p:cNvPr id="4633" name="Grupo 4632">
              <a:extLst>
                <a:ext uri="{FF2B5EF4-FFF2-40B4-BE49-F238E27FC236}">
                  <a16:creationId xmlns:a16="http://schemas.microsoft.com/office/drawing/2014/main" id="{15DFBB50-226A-60D4-7BC8-AF9D231EBC52}"/>
                </a:ext>
              </a:extLst>
            </p:cNvPr>
            <p:cNvGrpSpPr/>
            <p:nvPr/>
          </p:nvGrpSpPr>
          <p:grpSpPr>
            <a:xfrm>
              <a:off x="83419" y="739932"/>
              <a:ext cx="4795779" cy="4572000"/>
              <a:chOff x="83419" y="739932"/>
              <a:chExt cx="4795779" cy="4572000"/>
            </a:xfrm>
          </p:grpSpPr>
          <p:pic>
            <p:nvPicPr>
              <p:cNvPr id="3329" name="Gráfico 3328">
                <a:extLst>
                  <a:ext uri="{FF2B5EF4-FFF2-40B4-BE49-F238E27FC236}">
                    <a16:creationId xmlns:a16="http://schemas.microsoft.com/office/drawing/2014/main" id="{C8AC3A79-3016-61B6-B4D8-A4ECEFD4F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26317" t="18740" r="33676" b="3501"/>
              <a:stretch>
                <a:fillRect/>
              </a:stretch>
            </p:blipFill>
            <p:spPr>
              <a:xfrm>
                <a:off x="83419" y="739932"/>
                <a:ext cx="3442981" cy="4572000"/>
              </a:xfrm>
              <a:prstGeom prst="rect">
                <a:avLst/>
              </a:prstGeom>
            </p:spPr>
          </p:pic>
          <p:pic>
            <p:nvPicPr>
              <p:cNvPr id="4632" name="Gráfico 4631">
                <a:extLst>
                  <a:ext uri="{FF2B5EF4-FFF2-40B4-BE49-F238E27FC236}">
                    <a16:creationId xmlns:a16="http://schemas.microsoft.com/office/drawing/2014/main" id="{676D49CA-5F2A-417A-106E-3CBAECD43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66085" t="30403" r="13058" b="29694"/>
              <a:stretch>
                <a:fillRect/>
              </a:stretch>
            </p:blipFill>
            <p:spPr>
              <a:xfrm>
                <a:off x="3526400" y="1813041"/>
                <a:ext cx="1352798" cy="1768234"/>
              </a:xfrm>
              <a:prstGeom prst="rect">
                <a:avLst/>
              </a:prstGeom>
            </p:spPr>
          </p:pic>
        </p:grpSp>
        <p:grpSp>
          <p:nvGrpSpPr>
            <p:cNvPr id="4718" name="Grupo 4717">
              <a:extLst>
                <a:ext uri="{FF2B5EF4-FFF2-40B4-BE49-F238E27FC236}">
                  <a16:creationId xmlns:a16="http://schemas.microsoft.com/office/drawing/2014/main" id="{17DE6267-C121-74CC-EE75-539710C1BBDE}"/>
                </a:ext>
              </a:extLst>
            </p:cNvPr>
            <p:cNvGrpSpPr/>
            <p:nvPr/>
          </p:nvGrpSpPr>
          <p:grpSpPr>
            <a:xfrm>
              <a:off x="338750" y="1006501"/>
              <a:ext cx="583918" cy="560084"/>
              <a:chOff x="210670" y="1027071"/>
              <a:chExt cx="627684" cy="669885"/>
            </a:xfrm>
          </p:grpSpPr>
          <p:pic>
            <p:nvPicPr>
              <p:cNvPr id="4716" name="Gráfico 4715">
                <a:extLst>
                  <a:ext uri="{FF2B5EF4-FFF2-40B4-BE49-F238E27FC236}">
                    <a16:creationId xmlns:a16="http://schemas.microsoft.com/office/drawing/2014/main" id="{879D7C49-8628-78AF-2118-6A2B4F506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3915" t="62042" r="61209" b="26651"/>
              <a:stretch>
                <a:fillRect/>
              </a:stretch>
            </p:blipFill>
            <p:spPr>
              <a:xfrm>
                <a:off x="210670" y="1027071"/>
                <a:ext cx="422796" cy="669885"/>
              </a:xfrm>
              <a:prstGeom prst="rect">
                <a:avLst/>
              </a:prstGeom>
            </p:spPr>
          </p:pic>
          <p:pic>
            <p:nvPicPr>
              <p:cNvPr id="4717" name="Gráfico 4716">
                <a:extLst>
                  <a:ext uri="{FF2B5EF4-FFF2-40B4-BE49-F238E27FC236}">
                    <a16:creationId xmlns:a16="http://schemas.microsoft.com/office/drawing/2014/main" id="{18C6C0A3-2DBA-BA58-EAC3-3249FECA7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0918" t="3815" r="45510" b="88569"/>
              <a:stretch>
                <a:fillRect/>
              </a:stretch>
            </p:blipFill>
            <p:spPr>
              <a:xfrm>
                <a:off x="527475" y="1027071"/>
                <a:ext cx="310879" cy="452802"/>
              </a:xfrm>
              <a:prstGeom prst="rect">
                <a:avLst/>
              </a:prstGeom>
            </p:spPr>
          </p:pic>
        </p:grpSp>
      </p:grpSp>
      <p:sp>
        <p:nvSpPr>
          <p:cNvPr id="2" name="CuadroTexto 2">
            <a:extLst>
              <a:ext uri="{FF2B5EF4-FFF2-40B4-BE49-F238E27FC236}">
                <a16:creationId xmlns:a16="http://schemas.microsoft.com/office/drawing/2014/main" id="{595DDBB7-CB62-E65E-DC14-FC2B1348274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Mapa general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02" name="CuadroTexto 501">
            <a:extLst>
              <a:ext uri="{FF2B5EF4-FFF2-40B4-BE49-F238E27FC236}">
                <a16:creationId xmlns:a16="http://schemas.microsoft.com/office/drawing/2014/main" id="{25EBF96F-17E8-9F30-FF59-B21EF266C6FE}"/>
              </a:ext>
            </a:extLst>
          </p:cNvPr>
          <p:cNvSpPr txBox="1"/>
          <p:nvPr/>
        </p:nvSpPr>
        <p:spPr>
          <a:xfrm>
            <a:off x="7886700" y="4795535"/>
            <a:ext cx="394652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</a:rPr>
              <a:t>A </a:t>
            </a: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</a:rPr>
              <a:t>mayor valor </a:t>
            </a: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</a:rPr>
              <a:t>en el RADAR.EDU </a:t>
            </a: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</a:rPr>
              <a:t>mayor posibilidad de corrupción </a:t>
            </a: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</a:rPr>
              <a:t>y mayor vulneración en el derecho a la Educación.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</a:rPr>
              <a:t>Se obtiene un indicador que varía entre 15,2 y 54,1.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</a:endParaRPr>
          </a:p>
        </p:txBody>
      </p:sp>
      <p:sp>
        <p:nvSpPr>
          <p:cNvPr id="503" name="Triángulo isósceles 502">
            <a:extLst>
              <a:ext uri="{FF2B5EF4-FFF2-40B4-BE49-F238E27FC236}">
                <a16:creationId xmlns:a16="http://schemas.microsoft.com/office/drawing/2014/main" id="{635DA482-E9ED-B2DC-A087-3456B182665E}"/>
              </a:ext>
            </a:extLst>
          </p:cNvPr>
          <p:cNvSpPr/>
          <p:nvPr/>
        </p:nvSpPr>
        <p:spPr>
          <a:xfrm rot="5400000">
            <a:off x="7661760" y="4901310"/>
            <a:ext cx="190716" cy="112517"/>
          </a:xfrm>
          <a:prstGeom prst="triangle">
            <a:avLst/>
          </a:prstGeom>
          <a:solidFill>
            <a:srgbClr val="3E4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4" name="Triángulo isósceles 503">
            <a:extLst>
              <a:ext uri="{FF2B5EF4-FFF2-40B4-BE49-F238E27FC236}">
                <a16:creationId xmlns:a16="http://schemas.microsoft.com/office/drawing/2014/main" id="{5D9AC439-BF5D-9EED-B761-3394EC3C304E}"/>
              </a:ext>
            </a:extLst>
          </p:cNvPr>
          <p:cNvSpPr/>
          <p:nvPr/>
        </p:nvSpPr>
        <p:spPr>
          <a:xfrm rot="5400000">
            <a:off x="7665164" y="5753530"/>
            <a:ext cx="190716" cy="112517"/>
          </a:xfrm>
          <a:prstGeom prst="triangle">
            <a:avLst/>
          </a:prstGeom>
          <a:solidFill>
            <a:srgbClr val="3E4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35" name="Gráfico 4634">
            <a:extLst>
              <a:ext uri="{FF2B5EF4-FFF2-40B4-BE49-F238E27FC236}">
                <a16:creationId xmlns:a16="http://schemas.microsoft.com/office/drawing/2014/main" id="{A0EA98AF-2C67-1476-10BA-3F6ADDCB5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6110" r="4064" b="2491"/>
          <a:stretch>
            <a:fillRect/>
          </a:stretch>
        </p:blipFill>
        <p:spPr>
          <a:xfrm>
            <a:off x="2901746" y="4216707"/>
            <a:ext cx="4386159" cy="25426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4B2BC88-7D5C-7ABC-B4B9-CFCBFB062B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1575" y="792139"/>
            <a:ext cx="7127006" cy="340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3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72A7E3F-D521-AF73-2344-E772093FFF19}"/>
              </a:ext>
            </a:extLst>
          </p:cNvPr>
          <p:cNvGrpSpPr/>
          <p:nvPr/>
        </p:nvGrpSpPr>
        <p:grpSpPr>
          <a:xfrm>
            <a:off x="153404" y="686416"/>
            <a:ext cx="4241615" cy="2660975"/>
            <a:chOff x="153404" y="686416"/>
            <a:chExt cx="4241615" cy="2660975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2CCACAC0-434A-0BEB-71C0-866A5EE6C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46" t="3650" r="19937" b="3731"/>
            <a:stretch>
              <a:fillRect/>
            </a:stretch>
          </p:blipFill>
          <p:spPr>
            <a:xfrm>
              <a:off x="153404" y="686416"/>
              <a:ext cx="3247067" cy="2660975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9689D015-27DC-0502-F2A4-1F5B5518B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4468" t="29983" b="29756"/>
            <a:stretch>
              <a:fillRect/>
            </a:stretch>
          </p:blipFill>
          <p:spPr>
            <a:xfrm>
              <a:off x="3478367" y="1076752"/>
              <a:ext cx="916652" cy="1623338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La Guajira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E24905-288D-57FA-21B4-B857D19EF319}"/>
              </a:ext>
            </a:extLst>
          </p:cNvPr>
          <p:cNvSpPr txBox="1"/>
          <p:nvPr/>
        </p:nvSpPr>
        <p:spPr>
          <a:xfrm>
            <a:off x="3478367" y="30213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E73FE9-B17C-5F41-A6E5-ADFA355541CE}"/>
              </a:ext>
            </a:extLst>
          </p:cNvPr>
          <p:cNvSpPr txBox="1"/>
          <p:nvPr/>
        </p:nvSpPr>
        <p:spPr>
          <a:xfrm>
            <a:off x="5967983" y="30213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C99C58-6053-CC46-4702-EF3E083D3D0E}"/>
              </a:ext>
            </a:extLst>
          </p:cNvPr>
          <p:cNvSpPr txBox="1"/>
          <p:nvPr/>
        </p:nvSpPr>
        <p:spPr>
          <a:xfrm>
            <a:off x="9003585" y="30213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9A6B4E9-BEDD-3991-4882-AF19D19B34B1}"/>
              </a:ext>
            </a:extLst>
          </p:cNvPr>
          <p:cNvSpPr txBox="1"/>
          <p:nvPr/>
        </p:nvSpPr>
        <p:spPr>
          <a:xfrm>
            <a:off x="5042276" y="25570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6D33D7FE-2D25-B64A-AD0C-98C0D2D7A071}"/>
              </a:ext>
            </a:extLst>
          </p:cNvPr>
          <p:cNvGraphicFramePr>
            <a:graphicFrameLocks noGrp="1"/>
          </p:cNvGraphicFramePr>
          <p:nvPr/>
        </p:nvGraphicFramePr>
        <p:xfrm>
          <a:off x="153404" y="3347390"/>
          <a:ext cx="11717052" cy="3368042"/>
        </p:xfrm>
        <a:graphic>
          <a:graphicData uri="http://schemas.openxmlformats.org/drawingml/2006/table">
            <a:tbl>
              <a:tblPr/>
              <a:tblGrid>
                <a:gridCol w="1269828">
                  <a:extLst>
                    <a:ext uri="{9D8B030D-6E8A-4147-A177-3AD203B41FA5}">
                      <a16:colId xmlns:a16="http://schemas.microsoft.com/office/drawing/2014/main" val="3131099252"/>
                    </a:ext>
                  </a:extLst>
                </a:gridCol>
                <a:gridCol w="894652">
                  <a:extLst>
                    <a:ext uri="{9D8B030D-6E8A-4147-A177-3AD203B41FA5}">
                      <a16:colId xmlns:a16="http://schemas.microsoft.com/office/drawing/2014/main" val="299734701"/>
                    </a:ext>
                  </a:extLst>
                </a:gridCol>
                <a:gridCol w="1038950">
                  <a:extLst>
                    <a:ext uri="{9D8B030D-6E8A-4147-A177-3AD203B41FA5}">
                      <a16:colId xmlns:a16="http://schemas.microsoft.com/office/drawing/2014/main" val="183004475"/>
                    </a:ext>
                  </a:extLst>
                </a:gridCol>
                <a:gridCol w="894652">
                  <a:extLst>
                    <a:ext uri="{9D8B030D-6E8A-4147-A177-3AD203B41FA5}">
                      <a16:colId xmlns:a16="http://schemas.microsoft.com/office/drawing/2014/main" val="493321518"/>
                    </a:ext>
                  </a:extLst>
                </a:gridCol>
                <a:gridCol w="1154389">
                  <a:extLst>
                    <a:ext uri="{9D8B030D-6E8A-4147-A177-3AD203B41FA5}">
                      <a16:colId xmlns:a16="http://schemas.microsoft.com/office/drawing/2014/main" val="4123786874"/>
                    </a:ext>
                  </a:extLst>
                </a:gridCol>
                <a:gridCol w="1024521">
                  <a:extLst>
                    <a:ext uri="{9D8B030D-6E8A-4147-A177-3AD203B41FA5}">
                      <a16:colId xmlns:a16="http://schemas.microsoft.com/office/drawing/2014/main" val="3498066349"/>
                    </a:ext>
                  </a:extLst>
                </a:gridCol>
                <a:gridCol w="1168819">
                  <a:extLst>
                    <a:ext uri="{9D8B030D-6E8A-4147-A177-3AD203B41FA5}">
                      <a16:colId xmlns:a16="http://schemas.microsoft.com/office/drawing/2014/main" val="3432538526"/>
                    </a:ext>
                  </a:extLst>
                </a:gridCol>
                <a:gridCol w="1197679">
                  <a:extLst>
                    <a:ext uri="{9D8B030D-6E8A-4147-A177-3AD203B41FA5}">
                      <a16:colId xmlns:a16="http://schemas.microsoft.com/office/drawing/2014/main" val="1190377408"/>
                    </a:ext>
                  </a:extLst>
                </a:gridCol>
                <a:gridCol w="894652">
                  <a:extLst>
                    <a:ext uri="{9D8B030D-6E8A-4147-A177-3AD203B41FA5}">
                      <a16:colId xmlns:a16="http://schemas.microsoft.com/office/drawing/2014/main" val="3757446890"/>
                    </a:ext>
                  </a:extLst>
                </a:gridCol>
                <a:gridCol w="1111100">
                  <a:extLst>
                    <a:ext uri="{9D8B030D-6E8A-4147-A177-3AD203B41FA5}">
                      <a16:colId xmlns:a16="http://schemas.microsoft.com/office/drawing/2014/main" val="2551197493"/>
                    </a:ext>
                  </a:extLst>
                </a:gridCol>
                <a:gridCol w="1067810">
                  <a:extLst>
                    <a:ext uri="{9D8B030D-6E8A-4147-A177-3AD203B41FA5}">
                      <a16:colId xmlns:a16="http://schemas.microsoft.com/office/drawing/2014/main" val="3762583630"/>
                    </a:ext>
                  </a:extLst>
                </a:gridCol>
              </a:tblGrid>
              <a:tr h="9663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130797"/>
                  </a:ext>
                </a:extLst>
              </a:tr>
              <a:tr h="24157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Riohacha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949048"/>
                  </a:ext>
                </a:extLst>
              </a:tr>
              <a:tr h="22756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Jagua del Pilar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504205"/>
                  </a:ext>
                </a:extLst>
              </a:tr>
              <a:tr h="24157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Molino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612129"/>
                  </a:ext>
                </a:extLst>
              </a:tr>
              <a:tr h="24157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Uribia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994607"/>
                  </a:ext>
                </a:extLst>
              </a:tr>
              <a:tr h="24157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Dibulla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97491"/>
                  </a:ext>
                </a:extLst>
              </a:tr>
              <a:tr h="24157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Manaure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49621"/>
                  </a:ext>
                </a:extLst>
              </a:tr>
              <a:tr h="24157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Fonseca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471833"/>
                  </a:ext>
                </a:extLst>
              </a:tr>
              <a:tr h="24157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Villanueva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49747"/>
                  </a:ext>
                </a:extLst>
              </a:tr>
              <a:tr h="24157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Maicao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940591"/>
                  </a:ext>
                </a:extLst>
              </a:tr>
              <a:tr h="24157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Urumita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441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935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B85FB891-A8F6-E7D2-BE13-54B52388D3FC}"/>
              </a:ext>
            </a:extLst>
          </p:cNvPr>
          <p:cNvGrpSpPr/>
          <p:nvPr/>
        </p:nvGrpSpPr>
        <p:grpSpPr>
          <a:xfrm>
            <a:off x="596933" y="648931"/>
            <a:ext cx="3099996" cy="3096168"/>
            <a:chOff x="596933" y="648931"/>
            <a:chExt cx="3099996" cy="3096168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B70C0838-7867-69FA-176D-F7F2D1A3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34" t="3497" r="37952" b="2591"/>
            <a:stretch>
              <a:fillRect/>
            </a:stretch>
          </p:blipFill>
          <p:spPr>
            <a:xfrm>
              <a:off x="596933" y="648931"/>
              <a:ext cx="1877832" cy="3096168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240EEE76-D370-8E2F-094E-019BDBB3A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0959" t="31179" r="21542" b="29497"/>
            <a:stretch>
              <a:fillRect/>
            </a:stretch>
          </p:blipFill>
          <p:spPr>
            <a:xfrm>
              <a:off x="2654709" y="1101213"/>
              <a:ext cx="1042220" cy="1600175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Magdalena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307D9DA-65F2-9F49-88F9-91929F867557}"/>
              </a:ext>
            </a:extLst>
          </p:cNvPr>
          <p:cNvSpPr txBox="1"/>
          <p:nvPr/>
        </p:nvSpPr>
        <p:spPr>
          <a:xfrm>
            <a:off x="3535517" y="32689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16502E-48F3-9B8D-F5F3-E2D096B0DD7C}"/>
              </a:ext>
            </a:extLst>
          </p:cNvPr>
          <p:cNvSpPr txBox="1"/>
          <p:nvPr/>
        </p:nvSpPr>
        <p:spPr>
          <a:xfrm>
            <a:off x="5967983" y="32689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1150788-988B-2EB1-494E-80270ED5FD9A}"/>
              </a:ext>
            </a:extLst>
          </p:cNvPr>
          <p:cNvSpPr txBox="1"/>
          <p:nvPr/>
        </p:nvSpPr>
        <p:spPr>
          <a:xfrm>
            <a:off x="9003585" y="326898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E91DEE4-13CC-21E0-F946-058F2417F8CA}"/>
              </a:ext>
            </a:extLst>
          </p:cNvPr>
          <p:cNvSpPr txBox="1"/>
          <p:nvPr/>
        </p:nvSpPr>
        <p:spPr>
          <a:xfrm>
            <a:off x="5042276" y="280472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5A4509FB-359A-D721-A61C-54BC9F166876}"/>
              </a:ext>
            </a:extLst>
          </p:cNvPr>
          <p:cNvGraphicFramePr>
            <a:graphicFrameLocks noGrp="1"/>
          </p:cNvGraphicFramePr>
          <p:nvPr/>
        </p:nvGraphicFramePr>
        <p:xfrm>
          <a:off x="91026" y="3745099"/>
          <a:ext cx="11933825" cy="2989995"/>
        </p:xfrm>
        <a:graphic>
          <a:graphicData uri="http://schemas.openxmlformats.org/drawingml/2006/table">
            <a:tbl>
              <a:tblPr/>
              <a:tblGrid>
                <a:gridCol w="1631057">
                  <a:extLst>
                    <a:ext uri="{9D8B030D-6E8A-4147-A177-3AD203B41FA5}">
                      <a16:colId xmlns:a16="http://schemas.microsoft.com/office/drawing/2014/main" val="2600870688"/>
                    </a:ext>
                  </a:extLst>
                </a:gridCol>
                <a:gridCol w="573467">
                  <a:extLst>
                    <a:ext uri="{9D8B030D-6E8A-4147-A177-3AD203B41FA5}">
                      <a16:colId xmlns:a16="http://schemas.microsoft.com/office/drawing/2014/main" val="1929628875"/>
                    </a:ext>
                  </a:extLst>
                </a:gridCol>
                <a:gridCol w="1058171">
                  <a:extLst>
                    <a:ext uri="{9D8B030D-6E8A-4147-A177-3AD203B41FA5}">
                      <a16:colId xmlns:a16="http://schemas.microsoft.com/office/drawing/2014/main" val="2675710673"/>
                    </a:ext>
                  </a:extLst>
                </a:gridCol>
                <a:gridCol w="911204">
                  <a:extLst>
                    <a:ext uri="{9D8B030D-6E8A-4147-A177-3AD203B41FA5}">
                      <a16:colId xmlns:a16="http://schemas.microsoft.com/office/drawing/2014/main" val="4106697007"/>
                    </a:ext>
                  </a:extLst>
                </a:gridCol>
                <a:gridCol w="1175746">
                  <a:extLst>
                    <a:ext uri="{9D8B030D-6E8A-4147-A177-3AD203B41FA5}">
                      <a16:colId xmlns:a16="http://schemas.microsoft.com/office/drawing/2014/main" val="1865763958"/>
                    </a:ext>
                  </a:extLst>
                </a:gridCol>
                <a:gridCol w="1043475">
                  <a:extLst>
                    <a:ext uri="{9D8B030D-6E8A-4147-A177-3AD203B41FA5}">
                      <a16:colId xmlns:a16="http://schemas.microsoft.com/office/drawing/2014/main" val="1367624515"/>
                    </a:ext>
                  </a:extLst>
                </a:gridCol>
                <a:gridCol w="1190443">
                  <a:extLst>
                    <a:ext uri="{9D8B030D-6E8A-4147-A177-3AD203B41FA5}">
                      <a16:colId xmlns:a16="http://schemas.microsoft.com/office/drawing/2014/main" val="1360465606"/>
                    </a:ext>
                  </a:extLst>
                </a:gridCol>
                <a:gridCol w="1219837">
                  <a:extLst>
                    <a:ext uri="{9D8B030D-6E8A-4147-A177-3AD203B41FA5}">
                      <a16:colId xmlns:a16="http://schemas.microsoft.com/office/drawing/2014/main" val="3564469940"/>
                    </a:ext>
                  </a:extLst>
                </a:gridCol>
                <a:gridCol w="911204">
                  <a:extLst>
                    <a:ext uri="{9D8B030D-6E8A-4147-A177-3AD203B41FA5}">
                      <a16:colId xmlns:a16="http://schemas.microsoft.com/office/drawing/2014/main" val="84191785"/>
                    </a:ext>
                  </a:extLst>
                </a:gridCol>
                <a:gridCol w="1131656">
                  <a:extLst>
                    <a:ext uri="{9D8B030D-6E8A-4147-A177-3AD203B41FA5}">
                      <a16:colId xmlns:a16="http://schemas.microsoft.com/office/drawing/2014/main" val="197160598"/>
                    </a:ext>
                  </a:extLst>
                </a:gridCol>
                <a:gridCol w="1087565">
                  <a:extLst>
                    <a:ext uri="{9D8B030D-6E8A-4147-A177-3AD203B41FA5}">
                      <a16:colId xmlns:a16="http://schemas.microsoft.com/office/drawing/2014/main" val="2931704334"/>
                    </a:ext>
                  </a:extLst>
                </a:gridCol>
              </a:tblGrid>
              <a:tr h="85428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085188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Marta (Dist. Esp.)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15169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Zenón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522609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Retén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377507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Ciénaga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817351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Pueblo Viejo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597387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Sitionuevo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127084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Pivijay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58808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Fundación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416673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Bárbara de Pinto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52903"/>
                  </a:ext>
                </a:extLst>
              </a:tr>
              <a:tr h="2135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Cerro de San Antonio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524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329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9D853775-B367-9AA4-B0EE-D17452AEC38A}"/>
              </a:ext>
            </a:extLst>
          </p:cNvPr>
          <p:cNvGrpSpPr/>
          <p:nvPr/>
        </p:nvGrpSpPr>
        <p:grpSpPr>
          <a:xfrm>
            <a:off x="399299" y="618122"/>
            <a:ext cx="4874122" cy="2985432"/>
            <a:chOff x="399299" y="618122"/>
            <a:chExt cx="4874122" cy="2985432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050595C5-34C2-28CB-A876-32AFB5707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854" t="2978" r="19462" b="3627"/>
            <a:stretch>
              <a:fillRect/>
            </a:stretch>
          </p:blipFill>
          <p:spPr>
            <a:xfrm>
              <a:off x="399299" y="618122"/>
              <a:ext cx="3494276" cy="2985432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D5F661D3-9A5D-65DD-1E7A-33ED875F1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0932" t="30402" b="30274"/>
            <a:stretch>
              <a:fillRect/>
            </a:stretch>
          </p:blipFill>
          <p:spPr>
            <a:xfrm>
              <a:off x="4159044" y="927194"/>
              <a:ext cx="1114377" cy="1570200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Meta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5BA8AC-A41D-60C7-22FD-85AFE4E0963B}"/>
              </a:ext>
            </a:extLst>
          </p:cNvPr>
          <p:cNvSpPr txBox="1"/>
          <p:nvPr/>
        </p:nvSpPr>
        <p:spPr>
          <a:xfrm>
            <a:off x="3640292" y="32308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A80DDE-2E2D-3A4A-CA07-15F4B5BE2AA4}"/>
              </a:ext>
            </a:extLst>
          </p:cNvPr>
          <p:cNvSpPr txBox="1"/>
          <p:nvPr/>
        </p:nvSpPr>
        <p:spPr>
          <a:xfrm>
            <a:off x="5967983" y="32308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256C22-9C31-CB52-2224-0E5DAB1568C2}"/>
              </a:ext>
            </a:extLst>
          </p:cNvPr>
          <p:cNvSpPr txBox="1"/>
          <p:nvPr/>
        </p:nvSpPr>
        <p:spPr>
          <a:xfrm>
            <a:off x="9003585" y="323088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15C661-785C-825B-677B-984C84E2226C}"/>
              </a:ext>
            </a:extLst>
          </p:cNvPr>
          <p:cNvSpPr txBox="1"/>
          <p:nvPr/>
        </p:nvSpPr>
        <p:spPr>
          <a:xfrm>
            <a:off x="5042276" y="276662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E575AE40-31D5-8112-92DD-215EF0BFD30F}"/>
              </a:ext>
            </a:extLst>
          </p:cNvPr>
          <p:cNvGraphicFramePr>
            <a:graphicFrameLocks noGrp="1"/>
          </p:cNvGraphicFramePr>
          <p:nvPr/>
        </p:nvGraphicFramePr>
        <p:xfrm>
          <a:off x="202379" y="3595846"/>
          <a:ext cx="11802807" cy="3109753"/>
        </p:xfrm>
        <a:graphic>
          <a:graphicData uri="http://schemas.openxmlformats.org/drawingml/2006/table">
            <a:tbl>
              <a:tblPr/>
              <a:tblGrid>
                <a:gridCol w="1524615">
                  <a:extLst>
                    <a:ext uri="{9D8B030D-6E8A-4147-A177-3AD203B41FA5}">
                      <a16:colId xmlns:a16="http://schemas.microsoft.com/office/drawing/2014/main" val="3888940386"/>
                    </a:ext>
                  </a:extLst>
                </a:gridCol>
                <a:gridCol w="655706">
                  <a:extLst>
                    <a:ext uri="{9D8B030D-6E8A-4147-A177-3AD203B41FA5}">
                      <a16:colId xmlns:a16="http://schemas.microsoft.com/office/drawing/2014/main" val="2173768753"/>
                    </a:ext>
                  </a:extLst>
                </a:gridCol>
                <a:gridCol w="1046554">
                  <a:extLst>
                    <a:ext uri="{9D8B030D-6E8A-4147-A177-3AD203B41FA5}">
                      <a16:colId xmlns:a16="http://schemas.microsoft.com/office/drawing/2014/main" val="679108925"/>
                    </a:ext>
                  </a:extLst>
                </a:gridCol>
                <a:gridCol w="901200">
                  <a:extLst>
                    <a:ext uri="{9D8B030D-6E8A-4147-A177-3AD203B41FA5}">
                      <a16:colId xmlns:a16="http://schemas.microsoft.com/office/drawing/2014/main" val="53689825"/>
                    </a:ext>
                  </a:extLst>
                </a:gridCol>
                <a:gridCol w="1162838">
                  <a:extLst>
                    <a:ext uri="{9D8B030D-6E8A-4147-A177-3AD203B41FA5}">
                      <a16:colId xmlns:a16="http://schemas.microsoft.com/office/drawing/2014/main" val="3536647954"/>
                    </a:ext>
                  </a:extLst>
                </a:gridCol>
                <a:gridCol w="1032019">
                  <a:extLst>
                    <a:ext uri="{9D8B030D-6E8A-4147-A177-3AD203B41FA5}">
                      <a16:colId xmlns:a16="http://schemas.microsoft.com/office/drawing/2014/main" val="3964638911"/>
                    </a:ext>
                  </a:extLst>
                </a:gridCol>
                <a:gridCol w="1177374">
                  <a:extLst>
                    <a:ext uri="{9D8B030D-6E8A-4147-A177-3AD203B41FA5}">
                      <a16:colId xmlns:a16="http://schemas.microsoft.com/office/drawing/2014/main" val="2932570344"/>
                    </a:ext>
                  </a:extLst>
                </a:gridCol>
                <a:gridCol w="1206444">
                  <a:extLst>
                    <a:ext uri="{9D8B030D-6E8A-4147-A177-3AD203B41FA5}">
                      <a16:colId xmlns:a16="http://schemas.microsoft.com/office/drawing/2014/main" val="1764087447"/>
                    </a:ext>
                  </a:extLst>
                </a:gridCol>
                <a:gridCol w="901200">
                  <a:extLst>
                    <a:ext uri="{9D8B030D-6E8A-4147-A177-3AD203B41FA5}">
                      <a16:colId xmlns:a16="http://schemas.microsoft.com/office/drawing/2014/main" val="2166286474"/>
                    </a:ext>
                  </a:extLst>
                </a:gridCol>
                <a:gridCol w="1119232">
                  <a:extLst>
                    <a:ext uri="{9D8B030D-6E8A-4147-A177-3AD203B41FA5}">
                      <a16:colId xmlns:a16="http://schemas.microsoft.com/office/drawing/2014/main" val="2638992473"/>
                    </a:ext>
                  </a:extLst>
                </a:gridCol>
                <a:gridCol w="1075625">
                  <a:extLst>
                    <a:ext uri="{9D8B030D-6E8A-4147-A177-3AD203B41FA5}">
                      <a16:colId xmlns:a16="http://schemas.microsoft.com/office/drawing/2014/main" val="1436583718"/>
                    </a:ext>
                  </a:extLst>
                </a:gridCol>
              </a:tblGrid>
              <a:tr h="87915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753272"/>
                  </a:ext>
                </a:extLst>
              </a:tr>
              <a:tr h="2197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Mapiripán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571970"/>
                  </a:ext>
                </a:extLst>
              </a:tr>
              <a:tr h="2197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Calvario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8030"/>
                  </a:ext>
                </a:extLst>
              </a:tr>
              <a:tr h="2197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Villavicencio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618865"/>
                  </a:ext>
                </a:extLst>
              </a:tr>
              <a:tr h="2197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Acacías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147687"/>
                  </a:ext>
                </a:extLst>
              </a:tr>
              <a:tr h="2197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Macarena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412415"/>
                  </a:ext>
                </a:extLst>
              </a:tr>
              <a:tr h="2197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Gaitán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012407"/>
                  </a:ext>
                </a:extLst>
              </a:tr>
              <a:tr h="2197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Cabuyaro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529888"/>
                  </a:ext>
                </a:extLst>
              </a:tr>
              <a:tr h="2197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Granada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977065"/>
                  </a:ext>
                </a:extLst>
              </a:tr>
              <a:tr h="2524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Carlos de Guaroa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982792"/>
                  </a:ext>
                </a:extLst>
              </a:tr>
              <a:tr h="2197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López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50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72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Nariño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4EBDCD8-0A94-F58A-180D-14718E27DA34}"/>
              </a:ext>
            </a:extLst>
          </p:cNvPr>
          <p:cNvSpPr txBox="1"/>
          <p:nvPr/>
        </p:nvSpPr>
        <p:spPr>
          <a:xfrm>
            <a:off x="3602192" y="32499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B93781-74D7-A3CB-FF9F-5D4FB93A088A}"/>
              </a:ext>
            </a:extLst>
          </p:cNvPr>
          <p:cNvSpPr txBox="1"/>
          <p:nvPr/>
        </p:nvSpPr>
        <p:spPr>
          <a:xfrm>
            <a:off x="5967983" y="32499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552AB5-07ED-3D45-01EF-85916C2559A7}"/>
              </a:ext>
            </a:extLst>
          </p:cNvPr>
          <p:cNvSpPr txBox="1"/>
          <p:nvPr/>
        </p:nvSpPr>
        <p:spPr>
          <a:xfrm>
            <a:off x="9003585" y="32499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2B9441-32DF-05F0-6E41-BBD5E6F3E782}"/>
              </a:ext>
            </a:extLst>
          </p:cNvPr>
          <p:cNvSpPr txBox="1"/>
          <p:nvPr/>
        </p:nvSpPr>
        <p:spPr>
          <a:xfrm>
            <a:off x="5042276" y="27856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4A76244-350A-29C5-31F8-2BAA79E4937B}"/>
              </a:ext>
            </a:extLst>
          </p:cNvPr>
          <p:cNvGrpSpPr/>
          <p:nvPr/>
        </p:nvGrpSpPr>
        <p:grpSpPr>
          <a:xfrm>
            <a:off x="267360" y="668587"/>
            <a:ext cx="3901541" cy="2858347"/>
            <a:chOff x="267360" y="668587"/>
            <a:chExt cx="3901541" cy="2858347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4A504733-1ED1-DF2B-C87B-A216F2FC4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174" t="2720" r="27043" b="2333"/>
            <a:stretch>
              <a:fillRect/>
            </a:stretch>
          </p:blipFill>
          <p:spPr>
            <a:xfrm>
              <a:off x="267360" y="668587"/>
              <a:ext cx="2678229" cy="2858347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8B776CDB-DE68-FE9D-2BC7-CB76402D1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3509" t="30920" r="8992" b="28979"/>
            <a:stretch>
              <a:fillRect/>
            </a:stretch>
          </p:blipFill>
          <p:spPr>
            <a:xfrm>
              <a:off x="3195483" y="1063441"/>
              <a:ext cx="973418" cy="1524000"/>
            </a:xfrm>
            <a:prstGeom prst="rect">
              <a:avLst/>
            </a:prstGeom>
          </p:spPr>
        </p:pic>
      </p:grp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36B06BE3-BF4F-D9B0-81F1-EE23BA61BB17}"/>
              </a:ext>
            </a:extLst>
          </p:cNvPr>
          <p:cNvGraphicFramePr>
            <a:graphicFrameLocks noGrp="1"/>
          </p:cNvGraphicFramePr>
          <p:nvPr/>
        </p:nvGraphicFramePr>
        <p:xfrm>
          <a:off x="321543" y="3526934"/>
          <a:ext cx="11693477" cy="3038633"/>
        </p:xfrm>
        <a:graphic>
          <a:graphicData uri="http://schemas.openxmlformats.org/drawingml/2006/table">
            <a:tbl>
              <a:tblPr/>
              <a:tblGrid>
                <a:gridCol w="1267273">
                  <a:extLst>
                    <a:ext uri="{9D8B030D-6E8A-4147-A177-3AD203B41FA5}">
                      <a16:colId xmlns:a16="http://schemas.microsoft.com/office/drawing/2014/main" val="1970836058"/>
                    </a:ext>
                  </a:extLst>
                </a:gridCol>
                <a:gridCol w="892852">
                  <a:extLst>
                    <a:ext uri="{9D8B030D-6E8A-4147-A177-3AD203B41FA5}">
                      <a16:colId xmlns:a16="http://schemas.microsoft.com/office/drawing/2014/main" val="171510536"/>
                    </a:ext>
                  </a:extLst>
                </a:gridCol>
                <a:gridCol w="1036860">
                  <a:extLst>
                    <a:ext uri="{9D8B030D-6E8A-4147-A177-3AD203B41FA5}">
                      <a16:colId xmlns:a16="http://schemas.microsoft.com/office/drawing/2014/main" val="3168796895"/>
                    </a:ext>
                  </a:extLst>
                </a:gridCol>
                <a:gridCol w="892852">
                  <a:extLst>
                    <a:ext uri="{9D8B030D-6E8A-4147-A177-3AD203B41FA5}">
                      <a16:colId xmlns:a16="http://schemas.microsoft.com/office/drawing/2014/main" val="3573920631"/>
                    </a:ext>
                  </a:extLst>
                </a:gridCol>
                <a:gridCol w="1152067">
                  <a:extLst>
                    <a:ext uri="{9D8B030D-6E8A-4147-A177-3AD203B41FA5}">
                      <a16:colId xmlns:a16="http://schemas.microsoft.com/office/drawing/2014/main" val="2256424509"/>
                    </a:ext>
                  </a:extLst>
                </a:gridCol>
                <a:gridCol w="1022459">
                  <a:extLst>
                    <a:ext uri="{9D8B030D-6E8A-4147-A177-3AD203B41FA5}">
                      <a16:colId xmlns:a16="http://schemas.microsoft.com/office/drawing/2014/main" val="3678410928"/>
                    </a:ext>
                  </a:extLst>
                </a:gridCol>
                <a:gridCol w="1166467">
                  <a:extLst>
                    <a:ext uri="{9D8B030D-6E8A-4147-A177-3AD203B41FA5}">
                      <a16:colId xmlns:a16="http://schemas.microsoft.com/office/drawing/2014/main" val="1315488123"/>
                    </a:ext>
                  </a:extLst>
                </a:gridCol>
                <a:gridCol w="1195269">
                  <a:extLst>
                    <a:ext uri="{9D8B030D-6E8A-4147-A177-3AD203B41FA5}">
                      <a16:colId xmlns:a16="http://schemas.microsoft.com/office/drawing/2014/main" val="242215277"/>
                    </a:ext>
                  </a:extLst>
                </a:gridCol>
                <a:gridCol w="892852">
                  <a:extLst>
                    <a:ext uri="{9D8B030D-6E8A-4147-A177-3AD203B41FA5}">
                      <a16:colId xmlns:a16="http://schemas.microsoft.com/office/drawing/2014/main" val="819366057"/>
                    </a:ext>
                  </a:extLst>
                </a:gridCol>
                <a:gridCol w="1108864">
                  <a:extLst>
                    <a:ext uri="{9D8B030D-6E8A-4147-A177-3AD203B41FA5}">
                      <a16:colId xmlns:a16="http://schemas.microsoft.com/office/drawing/2014/main" val="553814717"/>
                    </a:ext>
                  </a:extLst>
                </a:gridCol>
                <a:gridCol w="1065662">
                  <a:extLst>
                    <a:ext uri="{9D8B030D-6E8A-4147-A177-3AD203B41FA5}">
                      <a16:colId xmlns:a16="http://schemas.microsoft.com/office/drawing/2014/main" val="418357261"/>
                    </a:ext>
                  </a:extLst>
                </a:gridCol>
              </a:tblGrid>
              <a:tr h="85421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658337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Tumaco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86668"/>
                  </a:ext>
                </a:extLst>
              </a:tr>
              <a:tr h="2624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Juan de Pasto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405239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Ipiales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424665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Colón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661825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Nariño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460917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Ricaurte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01728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Cumbitara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835267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Roberto Payán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156615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Aldana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320855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Samaniego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978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502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D1E800A-B832-EAFF-1BAA-19882738DDC2}"/>
              </a:ext>
            </a:extLst>
          </p:cNvPr>
          <p:cNvGrpSpPr/>
          <p:nvPr/>
        </p:nvGrpSpPr>
        <p:grpSpPr>
          <a:xfrm>
            <a:off x="633465" y="739932"/>
            <a:ext cx="3289606" cy="3062131"/>
            <a:chOff x="633465" y="739932"/>
            <a:chExt cx="3289606" cy="3062131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2C4E4F7A-DB74-CD7A-E76C-03B804C87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9774" t="3755" r="35683" b="3626"/>
            <a:stretch>
              <a:fillRect/>
            </a:stretch>
          </p:blipFill>
          <p:spPr>
            <a:xfrm>
              <a:off x="633465" y="739932"/>
              <a:ext cx="2155467" cy="3062131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2ADF2D60-2261-EE56-DBA4-1ABDD798F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3787" t="31437" r="17654" b="29756"/>
            <a:stretch>
              <a:fillRect/>
            </a:stretch>
          </p:blipFill>
          <p:spPr>
            <a:xfrm>
              <a:off x="2788932" y="1161783"/>
              <a:ext cx="1134139" cy="1620199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Norte de Santander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172068-A6EA-ABC6-61D3-3F157CD63478}"/>
              </a:ext>
            </a:extLst>
          </p:cNvPr>
          <p:cNvSpPr txBox="1"/>
          <p:nvPr/>
        </p:nvSpPr>
        <p:spPr>
          <a:xfrm>
            <a:off x="3678392" y="33356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1618EC-C924-7D65-51BD-98503B4ACBB7}"/>
              </a:ext>
            </a:extLst>
          </p:cNvPr>
          <p:cNvSpPr txBox="1"/>
          <p:nvPr/>
        </p:nvSpPr>
        <p:spPr>
          <a:xfrm>
            <a:off x="5967983" y="33356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28FF3D-275F-3205-E92A-DAF08A4677FD}"/>
              </a:ext>
            </a:extLst>
          </p:cNvPr>
          <p:cNvSpPr txBox="1"/>
          <p:nvPr/>
        </p:nvSpPr>
        <p:spPr>
          <a:xfrm>
            <a:off x="9003585" y="33356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C3FC2B-522B-2259-8925-1BF8F2AB12EF}"/>
              </a:ext>
            </a:extLst>
          </p:cNvPr>
          <p:cNvSpPr txBox="1"/>
          <p:nvPr/>
        </p:nvSpPr>
        <p:spPr>
          <a:xfrm>
            <a:off x="5042276" y="28714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94631DA-DBFC-EE2B-55F3-62B33A8A3C50}"/>
              </a:ext>
            </a:extLst>
          </p:cNvPr>
          <p:cNvGraphicFramePr>
            <a:graphicFrameLocks noGrp="1"/>
          </p:cNvGraphicFramePr>
          <p:nvPr/>
        </p:nvGraphicFramePr>
        <p:xfrm>
          <a:off x="261373" y="3807775"/>
          <a:ext cx="11609083" cy="2944183"/>
        </p:xfrm>
        <a:graphic>
          <a:graphicData uri="http://schemas.openxmlformats.org/drawingml/2006/table">
            <a:tbl>
              <a:tblPr/>
              <a:tblGrid>
                <a:gridCol w="1587091">
                  <a:extLst>
                    <a:ext uri="{9D8B030D-6E8A-4147-A177-3AD203B41FA5}">
                      <a16:colId xmlns:a16="http://schemas.microsoft.com/office/drawing/2014/main" val="1493366516"/>
                    </a:ext>
                  </a:extLst>
                </a:gridCol>
                <a:gridCol w="557444">
                  <a:extLst>
                    <a:ext uri="{9D8B030D-6E8A-4147-A177-3AD203B41FA5}">
                      <a16:colId xmlns:a16="http://schemas.microsoft.com/office/drawing/2014/main" val="2215283200"/>
                    </a:ext>
                  </a:extLst>
                </a:gridCol>
                <a:gridCol w="1029377">
                  <a:extLst>
                    <a:ext uri="{9D8B030D-6E8A-4147-A177-3AD203B41FA5}">
                      <a16:colId xmlns:a16="http://schemas.microsoft.com/office/drawing/2014/main" val="3592046566"/>
                    </a:ext>
                  </a:extLst>
                </a:gridCol>
                <a:gridCol w="886408">
                  <a:extLst>
                    <a:ext uri="{9D8B030D-6E8A-4147-A177-3AD203B41FA5}">
                      <a16:colId xmlns:a16="http://schemas.microsoft.com/office/drawing/2014/main" val="1900673339"/>
                    </a:ext>
                  </a:extLst>
                </a:gridCol>
                <a:gridCol w="1143752">
                  <a:extLst>
                    <a:ext uri="{9D8B030D-6E8A-4147-A177-3AD203B41FA5}">
                      <a16:colId xmlns:a16="http://schemas.microsoft.com/office/drawing/2014/main" val="2232304436"/>
                    </a:ext>
                  </a:extLst>
                </a:gridCol>
                <a:gridCol w="1015080">
                  <a:extLst>
                    <a:ext uri="{9D8B030D-6E8A-4147-A177-3AD203B41FA5}">
                      <a16:colId xmlns:a16="http://schemas.microsoft.com/office/drawing/2014/main" val="3253889901"/>
                    </a:ext>
                  </a:extLst>
                </a:gridCol>
                <a:gridCol w="1158049">
                  <a:extLst>
                    <a:ext uri="{9D8B030D-6E8A-4147-A177-3AD203B41FA5}">
                      <a16:colId xmlns:a16="http://schemas.microsoft.com/office/drawing/2014/main" val="3168417120"/>
                    </a:ext>
                  </a:extLst>
                </a:gridCol>
                <a:gridCol w="1186642">
                  <a:extLst>
                    <a:ext uri="{9D8B030D-6E8A-4147-A177-3AD203B41FA5}">
                      <a16:colId xmlns:a16="http://schemas.microsoft.com/office/drawing/2014/main" val="2716489561"/>
                    </a:ext>
                  </a:extLst>
                </a:gridCol>
                <a:gridCol w="886408">
                  <a:extLst>
                    <a:ext uri="{9D8B030D-6E8A-4147-A177-3AD203B41FA5}">
                      <a16:colId xmlns:a16="http://schemas.microsoft.com/office/drawing/2014/main" val="4281212545"/>
                    </a:ext>
                  </a:extLst>
                </a:gridCol>
                <a:gridCol w="1100861">
                  <a:extLst>
                    <a:ext uri="{9D8B030D-6E8A-4147-A177-3AD203B41FA5}">
                      <a16:colId xmlns:a16="http://schemas.microsoft.com/office/drawing/2014/main" val="340120416"/>
                    </a:ext>
                  </a:extLst>
                </a:gridCol>
                <a:gridCol w="1057971">
                  <a:extLst>
                    <a:ext uri="{9D8B030D-6E8A-4147-A177-3AD203B41FA5}">
                      <a16:colId xmlns:a16="http://schemas.microsoft.com/office/drawing/2014/main" val="472851546"/>
                    </a:ext>
                  </a:extLst>
                </a:gridCol>
              </a:tblGrid>
              <a:tr h="7224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947568"/>
                  </a:ext>
                </a:extLst>
              </a:tr>
              <a:tr h="3348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 Cúcuta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113761"/>
                  </a:ext>
                </a:extLst>
              </a:tr>
              <a:tr h="2100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Tibú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890348"/>
                  </a:ext>
                </a:extLst>
              </a:tr>
              <a:tr h="2100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Mutiscua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088241"/>
                  </a:ext>
                </a:extLst>
              </a:tr>
              <a:tr h="2100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Zulia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451858"/>
                  </a:ext>
                </a:extLst>
              </a:tr>
              <a:tr h="2100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Carmen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429386"/>
                  </a:ext>
                </a:extLst>
              </a:tr>
              <a:tr h="2100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Abrego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649865"/>
                  </a:ext>
                </a:extLst>
              </a:tr>
              <a:tr h="2100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Calixto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616978"/>
                  </a:ext>
                </a:extLst>
              </a:tr>
              <a:tr h="2100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 del Rosario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923158"/>
                  </a:ext>
                </a:extLst>
              </a:tr>
              <a:tr h="2100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Ocaña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601784"/>
                  </a:ext>
                </a:extLst>
              </a:tr>
              <a:tr h="20611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Santo Domingo de Silos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775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111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6B8F8189-F486-0439-0CDB-011C38F11791}"/>
              </a:ext>
            </a:extLst>
          </p:cNvPr>
          <p:cNvGrpSpPr/>
          <p:nvPr/>
        </p:nvGrpSpPr>
        <p:grpSpPr>
          <a:xfrm>
            <a:off x="384124" y="658616"/>
            <a:ext cx="4477346" cy="2487708"/>
            <a:chOff x="384124" y="658616"/>
            <a:chExt cx="4477346" cy="2487708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E20BBFC8-2266-3BC5-166C-404E5AAB9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98" t="13219" r="15250" b="12929"/>
            <a:stretch>
              <a:fillRect/>
            </a:stretch>
          </p:blipFill>
          <p:spPr>
            <a:xfrm>
              <a:off x="384124" y="658616"/>
              <a:ext cx="4010896" cy="2487708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AC5B4FF-2125-FD43-354E-A022F31F0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2877" t="30144" b="28979"/>
            <a:stretch>
              <a:fillRect/>
            </a:stretch>
          </p:blipFill>
          <p:spPr>
            <a:xfrm>
              <a:off x="3908970" y="877243"/>
              <a:ext cx="952500" cy="1553497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Putumayo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D2239B-EA46-C424-1035-3DC5518899C1}"/>
              </a:ext>
            </a:extLst>
          </p:cNvPr>
          <p:cNvSpPr txBox="1"/>
          <p:nvPr/>
        </p:nvSpPr>
        <p:spPr>
          <a:xfrm>
            <a:off x="3602192" y="30213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0CA0ED-7B2D-61E1-D905-B5EAA865F80A}"/>
              </a:ext>
            </a:extLst>
          </p:cNvPr>
          <p:cNvSpPr txBox="1"/>
          <p:nvPr/>
        </p:nvSpPr>
        <p:spPr>
          <a:xfrm>
            <a:off x="5967983" y="30213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7407AC-D8DD-8FFE-15B9-437EE7B9F4D4}"/>
              </a:ext>
            </a:extLst>
          </p:cNvPr>
          <p:cNvSpPr txBox="1"/>
          <p:nvPr/>
        </p:nvSpPr>
        <p:spPr>
          <a:xfrm>
            <a:off x="9003585" y="30213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BE2EA28-5922-5F9D-F796-C1D213E9424A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00C0776-3A03-3AD8-48F4-641FE77D0474}"/>
              </a:ext>
            </a:extLst>
          </p:cNvPr>
          <p:cNvGraphicFramePr>
            <a:graphicFrameLocks noGrp="1"/>
          </p:cNvGraphicFramePr>
          <p:nvPr/>
        </p:nvGraphicFramePr>
        <p:xfrm>
          <a:off x="147871" y="3234472"/>
          <a:ext cx="11722586" cy="3510453"/>
        </p:xfrm>
        <a:graphic>
          <a:graphicData uri="http://schemas.openxmlformats.org/drawingml/2006/table">
            <a:tbl>
              <a:tblPr/>
              <a:tblGrid>
                <a:gridCol w="1456302">
                  <a:extLst>
                    <a:ext uri="{9D8B030D-6E8A-4147-A177-3AD203B41FA5}">
                      <a16:colId xmlns:a16="http://schemas.microsoft.com/office/drawing/2014/main" val="804959879"/>
                    </a:ext>
                  </a:extLst>
                </a:gridCol>
                <a:gridCol w="709200">
                  <a:extLst>
                    <a:ext uri="{9D8B030D-6E8A-4147-A177-3AD203B41FA5}">
                      <a16:colId xmlns:a16="http://schemas.microsoft.com/office/drawing/2014/main" val="1394221797"/>
                    </a:ext>
                  </a:extLst>
                </a:gridCol>
                <a:gridCol w="1039442">
                  <a:extLst>
                    <a:ext uri="{9D8B030D-6E8A-4147-A177-3AD203B41FA5}">
                      <a16:colId xmlns:a16="http://schemas.microsoft.com/office/drawing/2014/main" val="1453873370"/>
                    </a:ext>
                  </a:extLst>
                </a:gridCol>
                <a:gridCol w="895074">
                  <a:extLst>
                    <a:ext uri="{9D8B030D-6E8A-4147-A177-3AD203B41FA5}">
                      <a16:colId xmlns:a16="http://schemas.microsoft.com/office/drawing/2014/main" val="1876676401"/>
                    </a:ext>
                  </a:extLst>
                </a:gridCol>
                <a:gridCol w="1154934">
                  <a:extLst>
                    <a:ext uri="{9D8B030D-6E8A-4147-A177-3AD203B41FA5}">
                      <a16:colId xmlns:a16="http://schemas.microsoft.com/office/drawing/2014/main" val="1241507231"/>
                    </a:ext>
                  </a:extLst>
                </a:gridCol>
                <a:gridCol w="1025004">
                  <a:extLst>
                    <a:ext uri="{9D8B030D-6E8A-4147-A177-3AD203B41FA5}">
                      <a16:colId xmlns:a16="http://schemas.microsoft.com/office/drawing/2014/main" val="818003800"/>
                    </a:ext>
                  </a:extLst>
                </a:gridCol>
                <a:gridCol w="1169372">
                  <a:extLst>
                    <a:ext uri="{9D8B030D-6E8A-4147-A177-3AD203B41FA5}">
                      <a16:colId xmlns:a16="http://schemas.microsoft.com/office/drawing/2014/main" val="1492104796"/>
                    </a:ext>
                  </a:extLst>
                </a:gridCol>
                <a:gridCol w="1198245">
                  <a:extLst>
                    <a:ext uri="{9D8B030D-6E8A-4147-A177-3AD203B41FA5}">
                      <a16:colId xmlns:a16="http://schemas.microsoft.com/office/drawing/2014/main" val="3943879829"/>
                    </a:ext>
                  </a:extLst>
                </a:gridCol>
                <a:gridCol w="895074">
                  <a:extLst>
                    <a:ext uri="{9D8B030D-6E8A-4147-A177-3AD203B41FA5}">
                      <a16:colId xmlns:a16="http://schemas.microsoft.com/office/drawing/2014/main" val="2627248323"/>
                    </a:ext>
                  </a:extLst>
                </a:gridCol>
                <a:gridCol w="1111624">
                  <a:extLst>
                    <a:ext uri="{9D8B030D-6E8A-4147-A177-3AD203B41FA5}">
                      <a16:colId xmlns:a16="http://schemas.microsoft.com/office/drawing/2014/main" val="2299214605"/>
                    </a:ext>
                  </a:extLst>
                </a:gridCol>
                <a:gridCol w="1068315">
                  <a:extLst>
                    <a:ext uri="{9D8B030D-6E8A-4147-A177-3AD203B41FA5}">
                      <a16:colId xmlns:a16="http://schemas.microsoft.com/office/drawing/2014/main" val="3956396451"/>
                    </a:ext>
                  </a:extLst>
                </a:gridCol>
              </a:tblGrid>
              <a:tr h="6684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38064"/>
                  </a:ext>
                </a:extLst>
              </a:tr>
              <a:tr h="21741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Asís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46837"/>
                  </a:ext>
                </a:extLst>
              </a:tr>
              <a:tr h="21741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Guzmán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197849"/>
                  </a:ext>
                </a:extLst>
              </a:tr>
              <a:tr h="21741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Villagarzón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379793"/>
                  </a:ext>
                </a:extLst>
              </a:tr>
              <a:tr h="21741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Orito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53417"/>
                  </a:ext>
                </a:extLst>
              </a:tr>
              <a:tr h="21741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Valle del Guamuez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549134"/>
                  </a:ext>
                </a:extLst>
              </a:tr>
              <a:tr h="21741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Caicedo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158381"/>
                  </a:ext>
                </a:extLst>
              </a:tr>
              <a:tr h="23304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Miguel de Mocoa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226259"/>
                  </a:ext>
                </a:extLst>
              </a:tr>
              <a:tr h="21741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Leguízamo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48755"/>
                  </a:ext>
                </a:extLst>
              </a:tr>
              <a:tr h="21741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Miguel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451206"/>
                  </a:ext>
                </a:extLst>
              </a:tr>
              <a:tr h="21741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Sibundoy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22359"/>
                  </a:ext>
                </a:extLst>
              </a:tr>
              <a:tr h="21741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Santiago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422749"/>
                  </a:ext>
                </a:extLst>
              </a:tr>
              <a:tr h="21741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Francisco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519699"/>
                  </a:ext>
                </a:extLst>
              </a:tr>
              <a:tr h="21741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Colón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055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5804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60582294-ACEE-9718-3569-D562AE36B996}"/>
              </a:ext>
            </a:extLst>
          </p:cNvPr>
          <p:cNvGrpSpPr/>
          <p:nvPr/>
        </p:nvGrpSpPr>
        <p:grpSpPr>
          <a:xfrm>
            <a:off x="467496" y="666457"/>
            <a:ext cx="3471627" cy="2612827"/>
            <a:chOff x="467496" y="666457"/>
            <a:chExt cx="3471627" cy="2612827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965E7E64-59A7-B7DB-C321-AEB6DBC98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401" t="2241" r="26280" b="4132"/>
            <a:stretch>
              <a:fillRect/>
            </a:stretch>
          </p:blipFill>
          <p:spPr>
            <a:xfrm>
              <a:off x="467496" y="666457"/>
              <a:ext cx="2504652" cy="2612827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E11A0041-1C58-DA9C-1047-5139B01E0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1918" t="31250" r="8992" b="30791"/>
            <a:stretch>
              <a:fillRect/>
            </a:stretch>
          </p:blipFill>
          <p:spPr>
            <a:xfrm>
              <a:off x="2877239" y="1066567"/>
              <a:ext cx="1061884" cy="1442635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Quindío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D4125D9-7F02-F3F9-8C18-54EA74F2CA87}"/>
              </a:ext>
            </a:extLst>
          </p:cNvPr>
          <p:cNvSpPr txBox="1"/>
          <p:nvPr/>
        </p:nvSpPr>
        <p:spPr>
          <a:xfrm>
            <a:off x="3459317" y="30022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2007FA-0D17-7C47-CE77-119E97186A8D}"/>
              </a:ext>
            </a:extLst>
          </p:cNvPr>
          <p:cNvSpPr txBox="1"/>
          <p:nvPr/>
        </p:nvSpPr>
        <p:spPr>
          <a:xfrm>
            <a:off x="5967983" y="30022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5094C5-A7EC-6B70-5735-9C6238B08FAB}"/>
              </a:ext>
            </a:extLst>
          </p:cNvPr>
          <p:cNvSpPr txBox="1"/>
          <p:nvPr/>
        </p:nvSpPr>
        <p:spPr>
          <a:xfrm>
            <a:off x="9003585" y="300228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13CA287-2E18-8C60-1111-4A6082C42429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E1E13D9-36CA-9BBB-0ABE-841C6893BB5A}"/>
              </a:ext>
            </a:extLst>
          </p:cNvPr>
          <p:cNvGraphicFramePr>
            <a:graphicFrameLocks noGrp="1"/>
          </p:cNvGraphicFramePr>
          <p:nvPr/>
        </p:nvGraphicFramePr>
        <p:xfrm>
          <a:off x="209882" y="3279284"/>
          <a:ext cx="11660571" cy="3367326"/>
        </p:xfrm>
        <a:graphic>
          <a:graphicData uri="http://schemas.openxmlformats.org/drawingml/2006/table">
            <a:tbl>
              <a:tblPr/>
              <a:tblGrid>
                <a:gridCol w="1263707">
                  <a:extLst>
                    <a:ext uri="{9D8B030D-6E8A-4147-A177-3AD203B41FA5}">
                      <a16:colId xmlns:a16="http://schemas.microsoft.com/office/drawing/2014/main" val="3543503277"/>
                    </a:ext>
                  </a:extLst>
                </a:gridCol>
                <a:gridCol w="890339">
                  <a:extLst>
                    <a:ext uri="{9D8B030D-6E8A-4147-A177-3AD203B41FA5}">
                      <a16:colId xmlns:a16="http://schemas.microsoft.com/office/drawing/2014/main" val="236263029"/>
                    </a:ext>
                  </a:extLst>
                </a:gridCol>
                <a:gridCol w="1033942">
                  <a:extLst>
                    <a:ext uri="{9D8B030D-6E8A-4147-A177-3AD203B41FA5}">
                      <a16:colId xmlns:a16="http://schemas.microsoft.com/office/drawing/2014/main" val="2035965640"/>
                    </a:ext>
                  </a:extLst>
                </a:gridCol>
                <a:gridCol w="890339">
                  <a:extLst>
                    <a:ext uri="{9D8B030D-6E8A-4147-A177-3AD203B41FA5}">
                      <a16:colId xmlns:a16="http://schemas.microsoft.com/office/drawing/2014/main" val="3688332872"/>
                    </a:ext>
                  </a:extLst>
                </a:gridCol>
                <a:gridCol w="1148825">
                  <a:extLst>
                    <a:ext uri="{9D8B030D-6E8A-4147-A177-3AD203B41FA5}">
                      <a16:colId xmlns:a16="http://schemas.microsoft.com/office/drawing/2014/main" val="1065777807"/>
                    </a:ext>
                  </a:extLst>
                </a:gridCol>
                <a:gridCol w="1019582">
                  <a:extLst>
                    <a:ext uri="{9D8B030D-6E8A-4147-A177-3AD203B41FA5}">
                      <a16:colId xmlns:a16="http://schemas.microsoft.com/office/drawing/2014/main" val="3780461000"/>
                    </a:ext>
                  </a:extLst>
                </a:gridCol>
                <a:gridCol w="1163185">
                  <a:extLst>
                    <a:ext uri="{9D8B030D-6E8A-4147-A177-3AD203B41FA5}">
                      <a16:colId xmlns:a16="http://schemas.microsoft.com/office/drawing/2014/main" val="3282780102"/>
                    </a:ext>
                  </a:extLst>
                </a:gridCol>
                <a:gridCol w="1191906">
                  <a:extLst>
                    <a:ext uri="{9D8B030D-6E8A-4147-A177-3AD203B41FA5}">
                      <a16:colId xmlns:a16="http://schemas.microsoft.com/office/drawing/2014/main" val="2746835426"/>
                    </a:ext>
                  </a:extLst>
                </a:gridCol>
                <a:gridCol w="890339">
                  <a:extLst>
                    <a:ext uri="{9D8B030D-6E8A-4147-A177-3AD203B41FA5}">
                      <a16:colId xmlns:a16="http://schemas.microsoft.com/office/drawing/2014/main" val="167543745"/>
                    </a:ext>
                  </a:extLst>
                </a:gridCol>
                <a:gridCol w="1105744">
                  <a:extLst>
                    <a:ext uri="{9D8B030D-6E8A-4147-A177-3AD203B41FA5}">
                      <a16:colId xmlns:a16="http://schemas.microsoft.com/office/drawing/2014/main" val="2703100524"/>
                    </a:ext>
                  </a:extLst>
                </a:gridCol>
                <a:gridCol w="1062663">
                  <a:extLst>
                    <a:ext uri="{9D8B030D-6E8A-4147-A177-3AD203B41FA5}">
                      <a16:colId xmlns:a16="http://schemas.microsoft.com/office/drawing/2014/main" val="4121486283"/>
                    </a:ext>
                  </a:extLst>
                </a:gridCol>
              </a:tblGrid>
              <a:tr h="84183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916542"/>
                  </a:ext>
                </a:extLst>
              </a:tr>
              <a:tr h="2104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Salento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722143"/>
                  </a:ext>
                </a:extLst>
              </a:tr>
              <a:tr h="2104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Armenia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432798"/>
                  </a:ext>
                </a:extLst>
              </a:tr>
              <a:tr h="2104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Calarcá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200278"/>
                  </a:ext>
                </a:extLst>
              </a:tr>
              <a:tr h="2104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Pijao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162148"/>
                  </a:ext>
                </a:extLst>
              </a:tr>
              <a:tr h="2104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Tebaida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277399"/>
                  </a:ext>
                </a:extLst>
              </a:tr>
              <a:tr h="2104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Quimbaya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507585"/>
                  </a:ext>
                </a:extLst>
              </a:tr>
              <a:tr h="2104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Córdoba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101505"/>
                  </a:ext>
                </a:extLst>
              </a:tr>
              <a:tr h="2104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Montenegro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47461"/>
                  </a:ext>
                </a:extLst>
              </a:tr>
              <a:tr h="2104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Génova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247194"/>
                  </a:ext>
                </a:extLst>
              </a:tr>
              <a:tr h="2104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Circasia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440235"/>
                  </a:ext>
                </a:extLst>
              </a:tr>
              <a:tr h="2104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Buenavista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679935"/>
                  </a:ext>
                </a:extLst>
              </a:tr>
              <a:tr h="21045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Filandia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98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389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845DAB47-0768-8CDE-C9E3-CF731A3199B3}"/>
              </a:ext>
            </a:extLst>
          </p:cNvPr>
          <p:cNvGrpSpPr/>
          <p:nvPr/>
        </p:nvGrpSpPr>
        <p:grpSpPr>
          <a:xfrm>
            <a:off x="412043" y="659967"/>
            <a:ext cx="4099735" cy="2518840"/>
            <a:chOff x="412043" y="659967"/>
            <a:chExt cx="4099735" cy="2518840"/>
          </a:xfrm>
        </p:grpSpPr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FFC72FFE-DBFC-B1BF-07DC-A616C966E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4220" t="2720" r="19598" b="3108"/>
            <a:stretch>
              <a:fillRect/>
            </a:stretch>
          </p:blipFill>
          <p:spPr>
            <a:xfrm>
              <a:off x="412043" y="659967"/>
              <a:ext cx="2982472" cy="2518840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3EF738C4-F9B3-140A-940F-44EBA7CF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1463" t="30144" b="29756"/>
            <a:stretch>
              <a:fillRect/>
            </a:stretch>
          </p:blipFill>
          <p:spPr>
            <a:xfrm>
              <a:off x="3480620" y="923993"/>
              <a:ext cx="1031158" cy="1524000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Risaralda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84A0E41-216A-B7A5-048C-7E8A7E471466}"/>
              </a:ext>
            </a:extLst>
          </p:cNvPr>
          <p:cNvSpPr txBox="1"/>
          <p:nvPr/>
        </p:nvSpPr>
        <p:spPr>
          <a:xfrm>
            <a:off x="3687917" y="30213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25824F-4333-2B5A-2F02-F728B70FFCF7}"/>
              </a:ext>
            </a:extLst>
          </p:cNvPr>
          <p:cNvSpPr txBox="1"/>
          <p:nvPr/>
        </p:nvSpPr>
        <p:spPr>
          <a:xfrm>
            <a:off x="5967983" y="30213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BD03C9-71A3-AE57-6A4B-BC8D89E955F3}"/>
              </a:ext>
            </a:extLst>
          </p:cNvPr>
          <p:cNvSpPr txBox="1"/>
          <p:nvPr/>
        </p:nvSpPr>
        <p:spPr>
          <a:xfrm>
            <a:off x="9003585" y="30213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AE32FC-E348-CAB2-5193-C535F392678B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AF1A7415-EEAD-00F9-91AD-CAD46A07E6D3}"/>
              </a:ext>
            </a:extLst>
          </p:cNvPr>
          <p:cNvGraphicFramePr>
            <a:graphicFrameLocks noGrp="1"/>
          </p:cNvGraphicFramePr>
          <p:nvPr/>
        </p:nvGraphicFramePr>
        <p:xfrm>
          <a:off x="188515" y="3262981"/>
          <a:ext cx="11814969" cy="3523905"/>
        </p:xfrm>
        <a:graphic>
          <a:graphicData uri="http://schemas.openxmlformats.org/drawingml/2006/table">
            <a:tbl>
              <a:tblPr/>
              <a:tblGrid>
                <a:gridCol w="1502921">
                  <a:extLst>
                    <a:ext uri="{9D8B030D-6E8A-4147-A177-3AD203B41FA5}">
                      <a16:colId xmlns:a16="http://schemas.microsoft.com/office/drawing/2014/main" val="2336299259"/>
                    </a:ext>
                  </a:extLst>
                </a:gridCol>
                <a:gridCol w="679647">
                  <a:extLst>
                    <a:ext uri="{9D8B030D-6E8A-4147-A177-3AD203B41FA5}">
                      <a16:colId xmlns:a16="http://schemas.microsoft.com/office/drawing/2014/main" val="1551467266"/>
                    </a:ext>
                  </a:extLst>
                </a:gridCol>
                <a:gridCol w="1047633">
                  <a:extLst>
                    <a:ext uri="{9D8B030D-6E8A-4147-A177-3AD203B41FA5}">
                      <a16:colId xmlns:a16="http://schemas.microsoft.com/office/drawing/2014/main" val="2900540730"/>
                    </a:ext>
                  </a:extLst>
                </a:gridCol>
                <a:gridCol w="902128">
                  <a:extLst>
                    <a:ext uri="{9D8B030D-6E8A-4147-A177-3AD203B41FA5}">
                      <a16:colId xmlns:a16="http://schemas.microsoft.com/office/drawing/2014/main" val="1687424719"/>
                    </a:ext>
                  </a:extLst>
                </a:gridCol>
                <a:gridCol w="1164036">
                  <a:extLst>
                    <a:ext uri="{9D8B030D-6E8A-4147-A177-3AD203B41FA5}">
                      <a16:colId xmlns:a16="http://schemas.microsoft.com/office/drawing/2014/main" val="3362665441"/>
                    </a:ext>
                  </a:extLst>
                </a:gridCol>
                <a:gridCol w="1033082">
                  <a:extLst>
                    <a:ext uri="{9D8B030D-6E8A-4147-A177-3AD203B41FA5}">
                      <a16:colId xmlns:a16="http://schemas.microsoft.com/office/drawing/2014/main" val="2369677493"/>
                    </a:ext>
                  </a:extLst>
                </a:gridCol>
                <a:gridCol w="1178587">
                  <a:extLst>
                    <a:ext uri="{9D8B030D-6E8A-4147-A177-3AD203B41FA5}">
                      <a16:colId xmlns:a16="http://schemas.microsoft.com/office/drawing/2014/main" val="338381701"/>
                    </a:ext>
                  </a:extLst>
                </a:gridCol>
                <a:gridCol w="1207688">
                  <a:extLst>
                    <a:ext uri="{9D8B030D-6E8A-4147-A177-3AD203B41FA5}">
                      <a16:colId xmlns:a16="http://schemas.microsoft.com/office/drawing/2014/main" val="2210322454"/>
                    </a:ext>
                  </a:extLst>
                </a:gridCol>
                <a:gridCol w="902128">
                  <a:extLst>
                    <a:ext uri="{9D8B030D-6E8A-4147-A177-3AD203B41FA5}">
                      <a16:colId xmlns:a16="http://schemas.microsoft.com/office/drawing/2014/main" val="1714455877"/>
                    </a:ext>
                  </a:extLst>
                </a:gridCol>
                <a:gridCol w="1120385">
                  <a:extLst>
                    <a:ext uri="{9D8B030D-6E8A-4147-A177-3AD203B41FA5}">
                      <a16:colId xmlns:a16="http://schemas.microsoft.com/office/drawing/2014/main" val="1034492814"/>
                    </a:ext>
                  </a:extLst>
                </a:gridCol>
                <a:gridCol w="1076734">
                  <a:extLst>
                    <a:ext uri="{9D8B030D-6E8A-4147-A177-3AD203B41FA5}">
                      <a16:colId xmlns:a16="http://schemas.microsoft.com/office/drawing/2014/main" val="3009737772"/>
                    </a:ext>
                  </a:extLst>
                </a:gridCol>
              </a:tblGrid>
              <a:tr h="5662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132267"/>
                  </a:ext>
                </a:extLst>
              </a:tr>
              <a:tr h="2096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Pereira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288556"/>
                  </a:ext>
                </a:extLst>
              </a:tr>
              <a:tr h="2096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Dosquebradas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415982"/>
                  </a:ext>
                </a:extLst>
              </a:tr>
              <a:tr h="23280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Rosa de Cabal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327378"/>
                  </a:ext>
                </a:extLst>
              </a:tr>
              <a:tr h="2096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Belén de Umbría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808188"/>
                  </a:ext>
                </a:extLst>
              </a:tr>
              <a:tr h="2096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Santuario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426464"/>
                  </a:ext>
                </a:extLst>
              </a:tr>
              <a:tr h="2096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Virginia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759593"/>
                  </a:ext>
                </a:extLst>
              </a:tr>
              <a:tr h="2096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Marsella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25779"/>
                  </a:ext>
                </a:extLst>
              </a:tr>
              <a:tr h="2096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Pueblo Rico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108891"/>
                  </a:ext>
                </a:extLst>
              </a:tr>
              <a:tr h="2096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Balboa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469563"/>
                  </a:ext>
                </a:extLst>
              </a:tr>
              <a:tr h="2096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Celia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934218"/>
                  </a:ext>
                </a:extLst>
              </a:tr>
              <a:tr h="2096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Guática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308798"/>
                  </a:ext>
                </a:extLst>
              </a:tr>
              <a:tr h="2096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Mistrato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35366"/>
                  </a:ext>
                </a:extLst>
              </a:tr>
              <a:tr h="2096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Quinchía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335230"/>
                  </a:ext>
                </a:extLst>
              </a:tr>
              <a:tr h="2096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Apía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514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879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500521F4-F22E-6802-0E3E-9368B5EA4584}"/>
              </a:ext>
            </a:extLst>
          </p:cNvPr>
          <p:cNvGrpSpPr/>
          <p:nvPr/>
        </p:nvGrpSpPr>
        <p:grpSpPr>
          <a:xfrm>
            <a:off x="725019" y="1264138"/>
            <a:ext cx="2427756" cy="1688168"/>
            <a:chOff x="725019" y="1264138"/>
            <a:chExt cx="2427756" cy="1688168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AFAFF587-9447-E1E9-E242-18FF5DB48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915" t="62042" r="61209" b="26651"/>
            <a:stretch>
              <a:fillRect/>
            </a:stretch>
          </p:blipFill>
          <p:spPr>
            <a:xfrm>
              <a:off x="725019" y="1814355"/>
              <a:ext cx="718215" cy="1137951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42DBA640-D4E6-0EEE-5E5B-095E36900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0918" t="3815" r="45510" b="88569"/>
            <a:stretch>
              <a:fillRect/>
            </a:stretch>
          </p:blipFill>
          <p:spPr>
            <a:xfrm>
              <a:off x="1308371" y="1264138"/>
              <a:ext cx="559854" cy="815440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68391129-7674-73EF-5E5E-5617F1CA7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5771" t="31203" r="26884" b="29642"/>
            <a:stretch>
              <a:fillRect/>
            </a:stretch>
          </p:blipFill>
          <p:spPr>
            <a:xfrm>
              <a:off x="2187922" y="1374978"/>
              <a:ext cx="964853" cy="1488080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San Andrés y Providencia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53C27D-DF48-D6CF-5591-EF82D311819D}"/>
              </a:ext>
            </a:extLst>
          </p:cNvPr>
          <p:cNvSpPr txBox="1"/>
          <p:nvPr/>
        </p:nvSpPr>
        <p:spPr>
          <a:xfrm>
            <a:off x="3468842" y="2994188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D622D0-8DC7-A4CA-AB14-41D588B19884}"/>
              </a:ext>
            </a:extLst>
          </p:cNvPr>
          <p:cNvSpPr txBox="1"/>
          <p:nvPr/>
        </p:nvSpPr>
        <p:spPr>
          <a:xfrm>
            <a:off x="5948933" y="2994187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50CD2E8-8D38-8601-8F10-854FB793FF89}"/>
              </a:ext>
            </a:extLst>
          </p:cNvPr>
          <p:cNvSpPr txBox="1"/>
          <p:nvPr/>
        </p:nvSpPr>
        <p:spPr>
          <a:xfrm>
            <a:off x="8984535" y="2994187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A09F478-6846-505C-FFBA-18EC1598D430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CC432C2E-CC23-00A4-8BFC-4BE7A3DFA9F8}"/>
              </a:ext>
            </a:extLst>
          </p:cNvPr>
          <p:cNvGraphicFramePr>
            <a:graphicFrameLocks noGrp="1"/>
          </p:cNvGraphicFramePr>
          <p:nvPr/>
        </p:nvGraphicFramePr>
        <p:xfrm>
          <a:off x="376289" y="3654339"/>
          <a:ext cx="11475117" cy="1054846"/>
        </p:xfrm>
        <a:graphic>
          <a:graphicData uri="http://schemas.openxmlformats.org/drawingml/2006/table">
            <a:tbl>
              <a:tblPr/>
              <a:tblGrid>
                <a:gridCol w="1243609">
                  <a:extLst>
                    <a:ext uri="{9D8B030D-6E8A-4147-A177-3AD203B41FA5}">
                      <a16:colId xmlns:a16="http://schemas.microsoft.com/office/drawing/2014/main" val="3286227069"/>
                    </a:ext>
                  </a:extLst>
                </a:gridCol>
                <a:gridCol w="876179">
                  <a:extLst>
                    <a:ext uri="{9D8B030D-6E8A-4147-A177-3AD203B41FA5}">
                      <a16:colId xmlns:a16="http://schemas.microsoft.com/office/drawing/2014/main" val="121433408"/>
                    </a:ext>
                  </a:extLst>
                </a:gridCol>
                <a:gridCol w="1017498">
                  <a:extLst>
                    <a:ext uri="{9D8B030D-6E8A-4147-A177-3AD203B41FA5}">
                      <a16:colId xmlns:a16="http://schemas.microsoft.com/office/drawing/2014/main" val="2092783033"/>
                    </a:ext>
                  </a:extLst>
                </a:gridCol>
                <a:gridCol w="876179">
                  <a:extLst>
                    <a:ext uri="{9D8B030D-6E8A-4147-A177-3AD203B41FA5}">
                      <a16:colId xmlns:a16="http://schemas.microsoft.com/office/drawing/2014/main" val="69492667"/>
                    </a:ext>
                  </a:extLst>
                </a:gridCol>
                <a:gridCol w="1130553">
                  <a:extLst>
                    <a:ext uri="{9D8B030D-6E8A-4147-A177-3AD203B41FA5}">
                      <a16:colId xmlns:a16="http://schemas.microsoft.com/office/drawing/2014/main" val="2366348580"/>
                    </a:ext>
                  </a:extLst>
                </a:gridCol>
                <a:gridCol w="1003366">
                  <a:extLst>
                    <a:ext uri="{9D8B030D-6E8A-4147-A177-3AD203B41FA5}">
                      <a16:colId xmlns:a16="http://schemas.microsoft.com/office/drawing/2014/main" val="2934900282"/>
                    </a:ext>
                  </a:extLst>
                </a:gridCol>
                <a:gridCol w="1144685">
                  <a:extLst>
                    <a:ext uri="{9D8B030D-6E8A-4147-A177-3AD203B41FA5}">
                      <a16:colId xmlns:a16="http://schemas.microsoft.com/office/drawing/2014/main" val="3115930254"/>
                    </a:ext>
                  </a:extLst>
                </a:gridCol>
                <a:gridCol w="1172949">
                  <a:extLst>
                    <a:ext uri="{9D8B030D-6E8A-4147-A177-3AD203B41FA5}">
                      <a16:colId xmlns:a16="http://schemas.microsoft.com/office/drawing/2014/main" val="2158661546"/>
                    </a:ext>
                  </a:extLst>
                </a:gridCol>
                <a:gridCol w="876179">
                  <a:extLst>
                    <a:ext uri="{9D8B030D-6E8A-4147-A177-3AD203B41FA5}">
                      <a16:colId xmlns:a16="http://schemas.microsoft.com/office/drawing/2014/main" val="34270936"/>
                    </a:ext>
                  </a:extLst>
                </a:gridCol>
                <a:gridCol w="1088158">
                  <a:extLst>
                    <a:ext uri="{9D8B030D-6E8A-4147-A177-3AD203B41FA5}">
                      <a16:colId xmlns:a16="http://schemas.microsoft.com/office/drawing/2014/main" val="3502396652"/>
                    </a:ext>
                  </a:extLst>
                </a:gridCol>
                <a:gridCol w="1045762">
                  <a:extLst>
                    <a:ext uri="{9D8B030D-6E8A-4147-A177-3AD203B41FA5}">
                      <a16:colId xmlns:a16="http://schemas.microsoft.com/office/drawing/2014/main" val="4251584834"/>
                    </a:ext>
                  </a:extLst>
                </a:gridCol>
              </a:tblGrid>
              <a:tr h="84387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77611"/>
                  </a:ext>
                </a:extLst>
              </a:tr>
              <a:tr h="2109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Andrés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60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029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08DD1E4C-FBD9-3680-4F5A-842FB95DE8FA}"/>
              </a:ext>
            </a:extLst>
          </p:cNvPr>
          <p:cNvGrpSpPr/>
          <p:nvPr/>
        </p:nvGrpSpPr>
        <p:grpSpPr>
          <a:xfrm>
            <a:off x="348353" y="649884"/>
            <a:ext cx="3861697" cy="2914983"/>
            <a:chOff x="348353" y="649884"/>
            <a:chExt cx="3861697" cy="2914983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528D5A4A-E3BB-2D71-F095-F8720BE6E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5240" t="3885" r="29623" b="3898"/>
            <a:stretch>
              <a:fillRect/>
            </a:stretch>
          </p:blipFill>
          <p:spPr>
            <a:xfrm>
              <a:off x="348353" y="649884"/>
              <a:ext cx="2550958" cy="2914983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0E6397BE-526D-32EF-F63A-BEAAAC3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0034" t="31569" r="11987" b="30953"/>
            <a:stretch>
              <a:fillRect/>
            </a:stretch>
          </p:blipFill>
          <p:spPr>
            <a:xfrm>
              <a:off x="3209924" y="1294181"/>
              <a:ext cx="1000126" cy="1424375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Santander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7A7DB78-8E84-B2C9-69FE-4C4824409E40}"/>
              </a:ext>
            </a:extLst>
          </p:cNvPr>
          <p:cNvSpPr txBox="1"/>
          <p:nvPr/>
        </p:nvSpPr>
        <p:spPr>
          <a:xfrm>
            <a:off x="3792692" y="31927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77A6BE-1C77-A692-D551-1365C82A6A58}"/>
              </a:ext>
            </a:extLst>
          </p:cNvPr>
          <p:cNvSpPr txBox="1"/>
          <p:nvPr/>
        </p:nvSpPr>
        <p:spPr>
          <a:xfrm>
            <a:off x="6263258" y="31927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C693BD-6899-0E0E-AE00-787E78CD837E}"/>
              </a:ext>
            </a:extLst>
          </p:cNvPr>
          <p:cNvSpPr txBox="1"/>
          <p:nvPr/>
        </p:nvSpPr>
        <p:spPr>
          <a:xfrm>
            <a:off x="9298860" y="319278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F1DBD71-8E67-9731-1801-2BD6EF91FDFD}"/>
              </a:ext>
            </a:extLst>
          </p:cNvPr>
          <p:cNvSpPr txBox="1"/>
          <p:nvPr/>
        </p:nvSpPr>
        <p:spPr>
          <a:xfrm>
            <a:off x="5337551" y="272852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F6DA26D-3AE4-5514-9B1A-0AED5C2671CA}"/>
              </a:ext>
            </a:extLst>
          </p:cNvPr>
          <p:cNvGraphicFramePr>
            <a:graphicFrameLocks noGrp="1"/>
          </p:cNvGraphicFramePr>
          <p:nvPr/>
        </p:nvGraphicFramePr>
        <p:xfrm>
          <a:off x="263524" y="3564866"/>
          <a:ext cx="11661775" cy="3064531"/>
        </p:xfrm>
        <a:graphic>
          <a:graphicData uri="http://schemas.openxmlformats.org/drawingml/2006/table">
            <a:tbl>
              <a:tblPr/>
              <a:tblGrid>
                <a:gridCol w="1334110">
                  <a:extLst>
                    <a:ext uri="{9D8B030D-6E8A-4147-A177-3AD203B41FA5}">
                      <a16:colId xmlns:a16="http://schemas.microsoft.com/office/drawing/2014/main" val="1661776580"/>
                    </a:ext>
                  </a:extLst>
                </a:gridCol>
                <a:gridCol w="884413">
                  <a:extLst>
                    <a:ext uri="{9D8B030D-6E8A-4147-A177-3AD203B41FA5}">
                      <a16:colId xmlns:a16="http://schemas.microsoft.com/office/drawing/2014/main" val="3952689001"/>
                    </a:ext>
                  </a:extLst>
                </a:gridCol>
                <a:gridCol w="1027061">
                  <a:extLst>
                    <a:ext uri="{9D8B030D-6E8A-4147-A177-3AD203B41FA5}">
                      <a16:colId xmlns:a16="http://schemas.microsoft.com/office/drawing/2014/main" val="1579733442"/>
                    </a:ext>
                  </a:extLst>
                </a:gridCol>
                <a:gridCol w="884413">
                  <a:extLst>
                    <a:ext uri="{9D8B030D-6E8A-4147-A177-3AD203B41FA5}">
                      <a16:colId xmlns:a16="http://schemas.microsoft.com/office/drawing/2014/main" val="1618145439"/>
                    </a:ext>
                  </a:extLst>
                </a:gridCol>
                <a:gridCol w="1141179">
                  <a:extLst>
                    <a:ext uri="{9D8B030D-6E8A-4147-A177-3AD203B41FA5}">
                      <a16:colId xmlns:a16="http://schemas.microsoft.com/office/drawing/2014/main" val="2441843514"/>
                    </a:ext>
                  </a:extLst>
                </a:gridCol>
                <a:gridCol w="1012796">
                  <a:extLst>
                    <a:ext uri="{9D8B030D-6E8A-4147-A177-3AD203B41FA5}">
                      <a16:colId xmlns:a16="http://schemas.microsoft.com/office/drawing/2014/main" val="2443371391"/>
                    </a:ext>
                  </a:extLst>
                </a:gridCol>
                <a:gridCol w="1155443">
                  <a:extLst>
                    <a:ext uri="{9D8B030D-6E8A-4147-A177-3AD203B41FA5}">
                      <a16:colId xmlns:a16="http://schemas.microsoft.com/office/drawing/2014/main" val="168166240"/>
                    </a:ext>
                  </a:extLst>
                </a:gridCol>
                <a:gridCol w="1183973">
                  <a:extLst>
                    <a:ext uri="{9D8B030D-6E8A-4147-A177-3AD203B41FA5}">
                      <a16:colId xmlns:a16="http://schemas.microsoft.com/office/drawing/2014/main" val="718254024"/>
                    </a:ext>
                  </a:extLst>
                </a:gridCol>
                <a:gridCol w="884413">
                  <a:extLst>
                    <a:ext uri="{9D8B030D-6E8A-4147-A177-3AD203B41FA5}">
                      <a16:colId xmlns:a16="http://schemas.microsoft.com/office/drawing/2014/main" val="2263178944"/>
                    </a:ext>
                  </a:extLst>
                </a:gridCol>
                <a:gridCol w="1098384">
                  <a:extLst>
                    <a:ext uri="{9D8B030D-6E8A-4147-A177-3AD203B41FA5}">
                      <a16:colId xmlns:a16="http://schemas.microsoft.com/office/drawing/2014/main" val="3760033764"/>
                    </a:ext>
                  </a:extLst>
                </a:gridCol>
                <a:gridCol w="1055590">
                  <a:extLst>
                    <a:ext uri="{9D8B030D-6E8A-4147-A177-3AD203B41FA5}">
                      <a16:colId xmlns:a16="http://schemas.microsoft.com/office/drawing/2014/main" val="1497088144"/>
                    </a:ext>
                  </a:extLst>
                </a:gridCol>
              </a:tblGrid>
              <a:tr h="87558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970152"/>
                  </a:ext>
                </a:extLst>
              </a:tr>
              <a:tr h="2188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Bucaramanga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607564"/>
                  </a:ext>
                </a:extLst>
              </a:tr>
              <a:tr h="2188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Barrancabermeja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250050"/>
                  </a:ext>
                </a:extLst>
              </a:tr>
              <a:tr h="2188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Jordán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224729"/>
                  </a:ext>
                </a:extLst>
              </a:tr>
              <a:tr h="2188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Guapotá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723133"/>
                  </a:ext>
                </a:extLst>
              </a:tr>
              <a:tr h="2188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Páramo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09626"/>
                  </a:ext>
                </a:extLst>
              </a:tr>
              <a:tr h="2188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Güepsa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214741"/>
                  </a:ext>
                </a:extLst>
              </a:tr>
              <a:tr h="2188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Bárbara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529124"/>
                  </a:ext>
                </a:extLst>
              </a:tr>
              <a:tr h="2188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Contratación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2517"/>
                  </a:ext>
                </a:extLst>
              </a:tr>
              <a:tr h="2188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Floridablanca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558893"/>
                  </a:ext>
                </a:extLst>
              </a:tr>
              <a:tr h="2188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Sabana de Torres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260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02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A9EE2A87-B341-8028-8479-04E55BB89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47"/>
          <a:stretch>
            <a:fillRect/>
          </a:stretch>
        </p:blipFill>
        <p:spPr>
          <a:xfrm>
            <a:off x="0" y="566284"/>
            <a:ext cx="5134334" cy="366346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Amazonas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EBA9A0-3B6D-2E60-62D9-345AADDB51D3}"/>
              </a:ext>
            </a:extLst>
          </p:cNvPr>
          <p:cNvSpPr txBox="1"/>
          <p:nvPr/>
        </p:nvSpPr>
        <p:spPr>
          <a:xfrm>
            <a:off x="3497374" y="4056102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056CC3-B79B-021F-EF77-2C2F456CE8D6}"/>
              </a:ext>
            </a:extLst>
          </p:cNvPr>
          <p:cNvSpPr txBox="1"/>
          <p:nvPr/>
        </p:nvSpPr>
        <p:spPr>
          <a:xfrm>
            <a:off x="6026867" y="405610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3CA1C6-F1A8-40BB-39EA-88EF98A67B5E}"/>
              </a:ext>
            </a:extLst>
          </p:cNvPr>
          <p:cNvSpPr txBox="1"/>
          <p:nvPr/>
        </p:nvSpPr>
        <p:spPr>
          <a:xfrm>
            <a:off x="9155942" y="4056101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F13E67E-A289-A4F5-59F8-A424BE0ABA4F}"/>
              </a:ext>
            </a:extLst>
          </p:cNvPr>
          <p:cNvSpPr txBox="1"/>
          <p:nvPr/>
        </p:nvSpPr>
        <p:spPr>
          <a:xfrm>
            <a:off x="5366083" y="35004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125" name="Tabla 124">
            <a:extLst>
              <a:ext uri="{FF2B5EF4-FFF2-40B4-BE49-F238E27FC236}">
                <a16:creationId xmlns:a16="http://schemas.microsoft.com/office/drawing/2014/main" id="{931BF9A1-D855-782F-8643-04851EE772DB}"/>
              </a:ext>
            </a:extLst>
          </p:cNvPr>
          <p:cNvGraphicFramePr>
            <a:graphicFrameLocks noGrp="1"/>
          </p:cNvGraphicFramePr>
          <p:nvPr/>
        </p:nvGraphicFramePr>
        <p:xfrm>
          <a:off x="537459" y="4456211"/>
          <a:ext cx="11241588" cy="1554351"/>
        </p:xfrm>
        <a:graphic>
          <a:graphicData uri="http://schemas.openxmlformats.org/drawingml/2006/table">
            <a:tbl>
              <a:tblPr/>
              <a:tblGrid>
                <a:gridCol w="988622">
                  <a:extLst>
                    <a:ext uri="{9D8B030D-6E8A-4147-A177-3AD203B41FA5}">
                      <a16:colId xmlns:a16="http://schemas.microsoft.com/office/drawing/2014/main" val="3793591765"/>
                    </a:ext>
                  </a:extLst>
                </a:gridCol>
                <a:gridCol w="988622">
                  <a:extLst>
                    <a:ext uri="{9D8B030D-6E8A-4147-A177-3AD203B41FA5}">
                      <a16:colId xmlns:a16="http://schemas.microsoft.com/office/drawing/2014/main" val="995475928"/>
                    </a:ext>
                  </a:extLst>
                </a:gridCol>
                <a:gridCol w="988622">
                  <a:extLst>
                    <a:ext uri="{9D8B030D-6E8A-4147-A177-3AD203B41FA5}">
                      <a16:colId xmlns:a16="http://schemas.microsoft.com/office/drawing/2014/main" val="218848788"/>
                    </a:ext>
                  </a:extLst>
                </a:gridCol>
                <a:gridCol w="988622">
                  <a:extLst>
                    <a:ext uri="{9D8B030D-6E8A-4147-A177-3AD203B41FA5}">
                      <a16:colId xmlns:a16="http://schemas.microsoft.com/office/drawing/2014/main" val="4000206418"/>
                    </a:ext>
                  </a:extLst>
                </a:gridCol>
                <a:gridCol w="988622">
                  <a:extLst>
                    <a:ext uri="{9D8B030D-6E8A-4147-A177-3AD203B41FA5}">
                      <a16:colId xmlns:a16="http://schemas.microsoft.com/office/drawing/2014/main" val="3142668643"/>
                    </a:ext>
                  </a:extLst>
                </a:gridCol>
                <a:gridCol w="988622">
                  <a:extLst>
                    <a:ext uri="{9D8B030D-6E8A-4147-A177-3AD203B41FA5}">
                      <a16:colId xmlns:a16="http://schemas.microsoft.com/office/drawing/2014/main" val="4271852294"/>
                    </a:ext>
                  </a:extLst>
                </a:gridCol>
                <a:gridCol w="988622">
                  <a:extLst>
                    <a:ext uri="{9D8B030D-6E8A-4147-A177-3AD203B41FA5}">
                      <a16:colId xmlns:a16="http://schemas.microsoft.com/office/drawing/2014/main" val="1443698552"/>
                    </a:ext>
                  </a:extLst>
                </a:gridCol>
                <a:gridCol w="1164022">
                  <a:extLst>
                    <a:ext uri="{9D8B030D-6E8A-4147-A177-3AD203B41FA5}">
                      <a16:colId xmlns:a16="http://schemas.microsoft.com/office/drawing/2014/main" val="3891686209"/>
                    </a:ext>
                  </a:extLst>
                </a:gridCol>
                <a:gridCol w="988622">
                  <a:extLst>
                    <a:ext uri="{9D8B030D-6E8A-4147-A177-3AD203B41FA5}">
                      <a16:colId xmlns:a16="http://schemas.microsoft.com/office/drawing/2014/main" val="3380621893"/>
                    </a:ext>
                  </a:extLst>
                </a:gridCol>
                <a:gridCol w="988622">
                  <a:extLst>
                    <a:ext uri="{9D8B030D-6E8A-4147-A177-3AD203B41FA5}">
                      <a16:colId xmlns:a16="http://schemas.microsoft.com/office/drawing/2014/main" val="3917657163"/>
                    </a:ext>
                  </a:extLst>
                </a:gridCol>
                <a:gridCol w="1179968">
                  <a:extLst>
                    <a:ext uri="{9D8B030D-6E8A-4147-A177-3AD203B41FA5}">
                      <a16:colId xmlns:a16="http://schemas.microsoft.com/office/drawing/2014/main" val="3275692723"/>
                    </a:ext>
                  </a:extLst>
                </a:gridCol>
              </a:tblGrid>
              <a:tr h="88270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268198"/>
                  </a:ext>
                </a:extLst>
              </a:tr>
              <a:tr h="33582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Nariño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948934"/>
                  </a:ext>
                </a:extLst>
              </a:tr>
              <a:tr h="33582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Leticia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47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878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105E2776-DA37-4116-3AD7-123D17CB8814}"/>
              </a:ext>
            </a:extLst>
          </p:cNvPr>
          <p:cNvGrpSpPr/>
          <p:nvPr/>
        </p:nvGrpSpPr>
        <p:grpSpPr>
          <a:xfrm>
            <a:off x="321544" y="685794"/>
            <a:ext cx="2942337" cy="2891230"/>
            <a:chOff x="321544" y="685794"/>
            <a:chExt cx="2942337" cy="2891230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D86D667A-910C-F2DD-989E-E5B84CA48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658" t="3384" r="35445" b="3885"/>
            <a:stretch>
              <a:fillRect/>
            </a:stretch>
          </p:blipFill>
          <p:spPr>
            <a:xfrm>
              <a:off x="321544" y="685794"/>
              <a:ext cx="1820692" cy="2891230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06D2F714-4A62-9B5D-F18E-8AC62B85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5240" t="32456" r="15411" b="30201"/>
            <a:stretch>
              <a:fillRect/>
            </a:stretch>
          </p:blipFill>
          <p:spPr>
            <a:xfrm>
              <a:off x="2187555" y="1104900"/>
              <a:ext cx="1076326" cy="1419225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Sucre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0BDF002-5B50-3433-FDB4-09911137C1FF}"/>
              </a:ext>
            </a:extLst>
          </p:cNvPr>
          <p:cNvSpPr txBox="1"/>
          <p:nvPr/>
        </p:nvSpPr>
        <p:spPr>
          <a:xfrm>
            <a:off x="3583142" y="31451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6DB86D-0DA4-FCDD-C688-9F29A3822C1F}"/>
              </a:ext>
            </a:extLst>
          </p:cNvPr>
          <p:cNvSpPr txBox="1"/>
          <p:nvPr/>
        </p:nvSpPr>
        <p:spPr>
          <a:xfrm>
            <a:off x="5967983" y="31451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18FF38-D467-95C8-6711-64B4BA197F83}"/>
              </a:ext>
            </a:extLst>
          </p:cNvPr>
          <p:cNvSpPr txBox="1"/>
          <p:nvPr/>
        </p:nvSpPr>
        <p:spPr>
          <a:xfrm>
            <a:off x="9003585" y="314516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EEB856-55B5-4523-32C4-6FBCE9AE89B3}"/>
              </a:ext>
            </a:extLst>
          </p:cNvPr>
          <p:cNvSpPr txBox="1"/>
          <p:nvPr/>
        </p:nvSpPr>
        <p:spPr>
          <a:xfrm>
            <a:off x="5042276" y="268090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B2F3B062-1EB1-332C-37A4-74CE8B23482E}"/>
              </a:ext>
            </a:extLst>
          </p:cNvPr>
          <p:cNvGraphicFramePr>
            <a:graphicFrameLocks noGrp="1"/>
          </p:cNvGraphicFramePr>
          <p:nvPr/>
        </p:nvGraphicFramePr>
        <p:xfrm>
          <a:off x="321544" y="3590369"/>
          <a:ext cx="11548912" cy="3010458"/>
        </p:xfrm>
        <a:graphic>
          <a:graphicData uri="http://schemas.openxmlformats.org/drawingml/2006/table">
            <a:tbl>
              <a:tblPr/>
              <a:tblGrid>
                <a:gridCol w="1251606">
                  <a:extLst>
                    <a:ext uri="{9D8B030D-6E8A-4147-A177-3AD203B41FA5}">
                      <a16:colId xmlns:a16="http://schemas.microsoft.com/office/drawing/2014/main" val="3428419763"/>
                    </a:ext>
                  </a:extLst>
                </a:gridCol>
                <a:gridCol w="881814">
                  <a:extLst>
                    <a:ext uri="{9D8B030D-6E8A-4147-A177-3AD203B41FA5}">
                      <a16:colId xmlns:a16="http://schemas.microsoft.com/office/drawing/2014/main" val="4065592017"/>
                    </a:ext>
                  </a:extLst>
                </a:gridCol>
                <a:gridCol w="1024041">
                  <a:extLst>
                    <a:ext uri="{9D8B030D-6E8A-4147-A177-3AD203B41FA5}">
                      <a16:colId xmlns:a16="http://schemas.microsoft.com/office/drawing/2014/main" val="1502814503"/>
                    </a:ext>
                  </a:extLst>
                </a:gridCol>
                <a:gridCol w="881814">
                  <a:extLst>
                    <a:ext uri="{9D8B030D-6E8A-4147-A177-3AD203B41FA5}">
                      <a16:colId xmlns:a16="http://schemas.microsoft.com/office/drawing/2014/main" val="1516015097"/>
                    </a:ext>
                  </a:extLst>
                </a:gridCol>
                <a:gridCol w="1137823">
                  <a:extLst>
                    <a:ext uri="{9D8B030D-6E8A-4147-A177-3AD203B41FA5}">
                      <a16:colId xmlns:a16="http://schemas.microsoft.com/office/drawing/2014/main" val="1865962216"/>
                    </a:ext>
                  </a:extLst>
                </a:gridCol>
                <a:gridCol w="1009819">
                  <a:extLst>
                    <a:ext uri="{9D8B030D-6E8A-4147-A177-3AD203B41FA5}">
                      <a16:colId xmlns:a16="http://schemas.microsoft.com/office/drawing/2014/main" val="3598584278"/>
                    </a:ext>
                  </a:extLst>
                </a:gridCol>
                <a:gridCol w="1152046">
                  <a:extLst>
                    <a:ext uri="{9D8B030D-6E8A-4147-A177-3AD203B41FA5}">
                      <a16:colId xmlns:a16="http://schemas.microsoft.com/office/drawing/2014/main" val="2772997813"/>
                    </a:ext>
                  </a:extLst>
                </a:gridCol>
                <a:gridCol w="1180492">
                  <a:extLst>
                    <a:ext uri="{9D8B030D-6E8A-4147-A177-3AD203B41FA5}">
                      <a16:colId xmlns:a16="http://schemas.microsoft.com/office/drawing/2014/main" val="3767277268"/>
                    </a:ext>
                  </a:extLst>
                </a:gridCol>
                <a:gridCol w="881814">
                  <a:extLst>
                    <a:ext uri="{9D8B030D-6E8A-4147-A177-3AD203B41FA5}">
                      <a16:colId xmlns:a16="http://schemas.microsoft.com/office/drawing/2014/main" val="310906436"/>
                    </a:ext>
                  </a:extLst>
                </a:gridCol>
                <a:gridCol w="1095156">
                  <a:extLst>
                    <a:ext uri="{9D8B030D-6E8A-4147-A177-3AD203B41FA5}">
                      <a16:colId xmlns:a16="http://schemas.microsoft.com/office/drawing/2014/main" val="1282077914"/>
                    </a:ext>
                  </a:extLst>
                </a:gridCol>
                <a:gridCol w="1052487">
                  <a:extLst>
                    <a:ext uri="{9D8B030D-6E8A-4147-A177-3AD203B41FA5}">
                      <a16:colId xmlns:a16="http://schemas.microsoft.com/office/drawing/2014/main" val="1403892696"/>
                    </a:ext>
                  </a:extLst>
                </a:gridCol>
              </a:tblGrid>
              <a:tr h="76483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249962"/>
                  </a:ext>
                </a:extLst>
              </a:tr>
              <a:tr h="3117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Luis de Sincé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427878"/>
                  </a:ext>
                </a:extLst>
              </a:tr>
              <a:tr h="2148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Sincelejo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880289"/>
                  </a:ext>
                </a:extLst>
              </a:tr>
              <a:tr h="2148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Galeras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241652"/>
                  </a:ext>
                </a:extLst>
              </a:tr>
              <a:tr h="2148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Morroa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83001"/>
                  </a:ext>
                </a:extLst>
              </a:tr>
              <a:tr h="2148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Roble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271380"/>
                  </a:ext>
                </a:extLst>
              </a:tr>
              <a:tr h="2148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Corozal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416185"/>
                  </a:ext>
                </a:extLst>
              </a:tr>
              <a:tr h="2148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Marcos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682971"/>
                  </a:ext>
                </a:extLst>
              </a:tr>
              <a:tr h="2148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Pedro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078282"/>
                  </a:ext>
                </a:extLst>
              </a:tr>
              <a:tr h="2148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Buenavista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94991"/>
                  </a:ext>
                </a:extLst>
              </a:tr>
              <a:tr h="2148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Onofre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684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77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9589D543-DA56-4033-9FAA-04616D7278AB}"/>
              </a:ext>
            </a:extLst>
          </p:cNvPr>
          <p:cNvGrpSpPr/>
          <p:nvPr/>
        </p:nvGrpSpPr>
        <p:grpSpPr>
          <a:xfrm>
            <a:off x="235366" y="675024"/>
            <a:ext cx="3490707" cy="3034538"/>
            <a:chOff x="235366" y="675024"/>
            <a:chExt cx="3490707" cy="3034538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B3D93D8E-71DD-2AF2-237C-B1D237942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8680" t="3157" r="34313" b="3610"/>
            <a:stretch>
              <a:fillRect/>
            </a:stretch>
          </p:blipFill>
          <p:spPr>
            <a:xfrm>
              <a:off x="235366" y="675024"/>
              <a:ext cx="2239398" cy="3034538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8C0DCEB0-8DFC-5268-69B3-B8ADF62B7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5240" t="31453" r="16952" b="30451"/>
            <a:stretch>
              <a:fillRect/>
            </a:stretch>
          </p:blipFill>
          <p:spPr>
            <a:xfrm>
              <a:off x="2735472" y="1328183"/>
              <a:ext cx="990601" cy="1447800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Tolima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FA90DA-CAD6-148C-DAA3-C8289B232AA3}"/>
              </a:ext>
            </a:extLst>
          </p:cNvPr>
          <p:cNvSpPr txBox="1"/>
          <p:nvPr/>
        </p:nvSpPr>
        <p:spPr>
          <a:xfrm>
            <a:off x="3592667" y="33642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86403E-336C-83D1-73FD-6FB7EAA60F87}"/>
              </a:ext>
            </a:extLst>
          </p:cNvPr>
          <p:cNvSpPr txBox="1"/>
          <p:nvPr/>
        </p:nvSpPr>
        <p:spPr>
          <a:xfrm>
            <a:off x="5967983" y="33642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69FE62-BE70-3FD2-BA1B-75D35D8E72EA}"/>
              </a:ext>
            </a:extLst>
          </p:cNvPr>
          <p:cNvSpPr txBox="1"/>
          <p:nvPr/>
        </p:nvSpPr>
        <p:spPr>
          <a:xfrm>
            <a:off x="9003585" y="33642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DE87F7-B750-CE24-68FE-0F6A387255C1}"/>
              </a:ext>
            </a:extLst>
          </p:cNvPr>
          <p:cNvSpPr txBox="1"/>
          <p:nvPr/>
        </p:nvSpPr>
        <p:spPr>
          <a:xfrm>
            <a:off x="5042276" y="28999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366A3976-4E86-6981-3C21-27F55699FB29}"/>
              </a:ext>
            </a:extLst>
          </p:cNvPr>
          <p:cNvGraphicFramePr>
            <a:graphicFrameLocks noGrp="1"/>
          </p:cNvGraphicFramePr>
          <p:nvPr/>
        </p:nvGraphicFramePr>
        <p:xfrm>
          <a:off x="88319" y="3709561"/>
          <a:ext cx="11782140" cy="2948417"/>
        </p:xfrm>
        <a:graphic>
          <a:graphicData uri="http://schemas.openxmlformats.org/drawingml/2006/table">
            <a:tbl>
              <a:tblPr/>
              <a:tblGrid>
                <a:gridCol w="1968320">
                  <a:extLst>
                    <a:ext uri="{9D8B030D-6E8A-4147-A177-3AD203B41FA5}">
                      <a16:colId xmlns:a16="http://schemas.microsoft.com/office/drawing/2014/main" val="2941565146"/>
                    </a:ext>
                  </a:extLst>
                </a:gridCol>
                <a:gridCol w="840410">
                  <a:extLst>
                    <a:ext uri="{9D8B030D-6E8A-4147-A177-3AD203B41FA5}">
                      <a16:colId xmlns:a16="http://schemas.microsoft.com/office/drawing/2014/main" val="504222547"/>
                    </a:ext>
                  </a:extLst>
                </a:gridCol>
                <a:gridCol w="975960">
                  <a:extLst>
                    <a:ext uri="{9D8B030D-6E8A-4147-A177-3AD203B41FA5}">
                      <a16:colId xmlns:a16="http://schemas.microsoft.com/office/drawing/2014/main" val="860179240"/>
                    </a:ext>
                  </a:extLst>
                </a:gridCol>
                <a:gridCol w="840410">
                  <a:extLst>
                    <a:ext uri="{9D8B030D-6E8A-4147-A177-3AD203B41FA5}">
                      <a16:colId xmlns:a16="http://schemas.microsoft.com/office/drawing/2014/main" val="4229892515"/>
                    </a:ext>
                  </a:extLst>
                </a:gridCol>
                <a:gridCol w="1084400">
                  <a:extLst>
                    <a:ext uri="{9D8B030D-6E8A-4147-A177-3AD203B41FA5}">
                      <a16:colId xmlns:a16="http://schemas.microsoft.com/office/drawing/2014/main" val="4201573299"/>
                    </a:ext>
                  </a:extLst>
                </a:gridCol>
                <a:gridCol w="962405">
                  <a:extLst>
                    <a:ext uri="{9D8B030D-6E8A-4147-A177-3AD203B41FA5}">
                      <a16:colId xmlns:a16="http://schemas.microsoft.com/office/drawing/2014/main" val="3219815499"/>
                    </a:ext>
                  </a:extLst>
                </a:gridCol>
                <a:gridCol w="1097955">
                  <a:extLst>
                    <a:ext uri="{9D8B030D-6E8A-4147-A177-3AD203B41FA5}">
                      <a16:colId xmlns:a16="http://schemas.microsoft.com/office/drawing/2014/main" val="3653974180"/>
                    </a:ext>
                  </a:extLst>
                </a:gridCol>
                <a:gridCol w="1125065">
                  <a:extLst>
                    <a:ext uri="{9D8B030D-6E8A-4147-A177-3AD203B41FA5}">
                      <a16:colId xmlns:a16="http://schemas.microsoft.com/office/drawing/2014/main" val="2555950576"/>
                    </a:ext>
                  </a:extLst>
                </a:gridCol>
                <a:gridCol w="840410">
                  <a:extLst>
                    <a:ext uri="{9D8B030D-6E8A-4147-A177-3AD203B41FA5}">
                      <a16:colId xmlns:a16="http://schemas.microsoft.com/office/drawing/2014/main" val="3089002329"/>
                    </a:ext>
                  </a:extLst>
                </a:gridCol>
                <a:gridCol w="1043735">
                  <a:extLst>
                    <a:ext uri="{9D8B030D-6E8A-4147-A177-3AD203B41FA5}">
                      <a16:colId xmlns:a16="http://schemas.microsoft.com/office/drawing/2014/main" val="756279350"/>
                    </a:ext>
                  </a:extLst>
                </a:gridCol>
                <a:gridCol w="1003070">
                  <a:extLst>
                    <a:ext uri="{9D8B030D-6E8A-4147-A177-3AD203B41FA5}">
                      <a16:colId xmlns:a16="http://schemas.microsoft.com/office/drawing/2014/main" val="2981783082"/>
                    </a:ext>
                  </a:extLst>
                </a:gridCol>
              </a:tblGrid>
              <a:tr h="76372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114978"/>
                  </a:ext>
                </a:extLst>
              </a:tr>
              <a:tr h="2184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Murillo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639772"/>
                  </a:ext>
                </a:extLst>
              </a:tr>
              <a:tr h="2184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Ibagué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115708"/>
                  </a:ext>
                </a:extLst>
              </a:tr>
              <a:tr h="2184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Honda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87183"/>
                  </a:ext>
                </a:extLst>
              </a:tr>
              <a:tr h="2184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Herveo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937409"/>
                  </a:ext>
                </a:extLst>
              </a:tr>
              <a:tr h="2184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Isabel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335035"/>
                  </a:ext>
                </a:extLst>
              </a:tr>
              <a:tr h="2184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Chaparral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723662"/>
                  </a:ext>
                </a:extLst>
              </a:tr>
              <a:tr h="2184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Villahermosa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331026"/>
                  </a:ext>
                </a:extLst>
              </a:tr>
              <a:tr h="2184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Sebastian de Mariquita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026311"/>
                  </a:ext>
                </a:extLst>
              </a:tr>
              <a:tr h="2184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Venadillo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160408"/>
                  </a:ext>
                </a:extLst>
              </a:tr>
              <a:tr h="2184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Luís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23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917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A787347D-1BA1-3637-13D7-5B91C682AE6E}"/>
              </a:ext>
            </a:extLst>
          </p:cNvPr>
          <p:cNvGrpSpPr/>
          <p:nvPr/>
        </p:nvGrpSpPr>
        <p:grpSpPr>
          <a:xfrm>
            <a:off x="228600" y="641218"/>
            <a:ext cx="3504200" cy="2533291"/>
            <a:chOff x="228600" y="641218"/>
            <a:chExt cx="3504200" cy="2533291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52504C3B-3295-8BCE-13FD-63A726BBE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6924" t="28196" r="17487" b="32024"/>
            <a:stretch>
              <a:fillRect/>
            </a:stretch>
          </p:blipFill>
          <p:spPr>
            <a:xfrm>
              <a:off x="228600" y="641218"/>
              <a:ext cx="2385226" cy="2533291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5E30F53E-533D-EB2C-6988-11D6B86C4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4075" t="31088" b="31088"/>
            <a:stretch>
              <a:fillRect/>
            </a:stretch>
          </p:blipFill>
          <p:spPr>
            <a:xfrm>
              <a:off x="2846975" y="1134246"/>
              <a:ext cx="885825" cy="1437503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Valle del Cauca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5C3A81-3E82-DF4C-6140-08DCC56FD398}"/>
              </a:ext>
            </a:extLst>
          </p:cNvPr>
          <p:cNvSpPr txBox="1"/>
          <p:nvPr/>
        </p:nvSpPr>
        <p:spPr>
          <a:xfrm>
            <a:off x="3649817" y="289751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ADD88D-00E1-7171-D37B-11F353AAFCA3}"/>
              </a:ext>
            </a:extLst>
          </p:cNvPr>
          <p:cNvSpPr txBox="1"/>
          <p:nvPr/>
        </p:nvSpPr>
        <p:spPr>
          <a:xfrm>
            <a:off x="5967983" y="28975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360231-EB9F-CAB3-5634-783E036A0DC9}"/>
              </a:ext>
            </a:extLst>
          </p:cNvPr>
          <p:cNvSpPr txBox="1"/>
          <p:nvPr/>
        </p:nvSpPr>
        <p:spPr>
          <a:xfrm>
            <a:off x="9003585" y="289751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D4ECAA2-CBF8-6F6D-F928-DD728FB787CA}"/>
              </a:ext>
            </a:extLst>
          </p:cNvPr>
          <p:cNvSpPr txBox="1"/>
          <p:nvPr/>
        </p:nvSpPr>
        <p:spPr>
          <a:xfrm>
            <a:off x="5042276" y="243325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5DE45E43-0359-D5A9-24CB-C7EBC674C065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3242658"/>
          <a:ext cx="11641857" cy="3348644"/>
        </p:xfrm>
        <a:graphic>
          <a:graphicData uri="http://schemas.openxmlformats.org/drawingml/2006/table">
            <a:tbl>
              <a:tblPr/>
              <a:tblGrid>
                <a:gridCol w="1553702">
                  <a:extLst>
                    <a:ext uri="{9D8B030D-6E8A-4147-A177-3AD203B41FA5}">
                      <a16:colId xmlns:a16="http://schemas.microsoft.com/office/drawing/2014/main" val="2709756111"/>
                    </a:ext>
                  </a:extLst>
                </a:gridCol>
                <a:gridCol w="863903">
                  <a:extLst>
                    <a:ext uri="{9D8B030D-6E8A-4147-A177-3AD203B41FA5}">
                      <a16:colId xmlns:a16="http://schemas.microsoft.com/office/drawing/2014/main" val="1799520078"/>
                    </a:ext>
                  </a:extLst>
                </a:gridCol>
                <a:gridCol w="1003242">
                  <a:extLst>
                    <a:ext uri="{9D8B030D-6E8A-4147-A177-3AD203B41FA5}">
                      <a16:colId xmlns:a16="http://schemas.microsoft.com/office/drawing/2014/main" val="1749153994"/>
                    </a:ext>
                  </a:extLst>
                </a:gridCol>
                <a:gridCol w="863903">
                  <a:extLst>
                    <a:ext uri="{9D8B030D-6E8A-4147-A177-3AD203B41FA5}">
                      <a16:colId xmlns:a16="http://schemas.microsoft.com/office/drawing/2014/main" val="1278886275"/>
                    </a:ext>
                  </a:extLst>
                </a:gridCol>
                <a:gridCol w="1114713">
                  <a:extLst>
                    <a:ext uri="{9D8B030D-6E8A-4147-A177-3AD203B41FA5}">
                      <a16:colId xmlns:a16="http://schemas.microsoft.com/office/drawing/2014/main" val="3647017916"/>
                    </a:ext>
                  </a:extLst>
                </a:gridCol>
                <a:gridCol w="989307">
                  <a:extLst>
                    <a:ext uri="{9D8B030D-6E8A-4147-A177-3AD203B41FA5}">
                      <a16:colId xmlns:a16="http://schemas.microsoft.com/office/drawing/2014/main" val="3962479202"/>
                    </a:ext>
                  </a:extLst>
                </a:gridCol>
                <a:gridCol w="1128647">
                  <a:extLst>
                    <a:ext uri="{9D8B030D-6E8A-4147-A177-3AD203B41FA5}">
                      <a16:colId xmlns:a16="http://schemas.microsoft.com/office/drawing/2014/main" val="1651892957"/>
                    </a:ext>
                  </a:extLst>
                </a:gridCol>
                <a:gridCol w="1156515">
                  <a:extLst>
                    <a:ext uri="{9D8B030D-6E8A-4147-A177-3AD203B41FA5}">
                      <a16:colId xmlns:a16="http://schemas.microsoft.com/office/drawing/2014/main" val="2331237994"/>
                    </a:ext>
                  </a:extLst>
                </a:gridCol>
                <a:gridCol w="863903">
                  <a:extLst>
                    <a:ext uri="{9D8B030D-6E8A-4147-A177-3AD203B41FA5}">
                      <a16:colId xmlns:a16="http://schemas.microsoft.com/office/drawing/2014/main" val="3902255869"/>
                    </a:ext>
                  </a:extLst>
                </a:gridCol>
                <a:gridCol w="1072912">
                  <a:extLst>
                    <a:ext uri="{9D8B030D-6E8A-4147-A177-3AD203B41FA5}">
                      <a16:colId xmlns:a16="http://schemas.microsoft.com/office/drawing/2014/main" val="3602800250"/>
                    </a:ext>
                  </a:extLst>
                </a:gridCol>
                <a:gridCol w="1031110">
                  <a:extLst>
                    <a:ext uri="{9D8B030D-6E8A-4147-A177-3AD203B41FA5}">
                      <a16:colId xmlns:a16="http://schemas.microsoft.com/office/drawing/2014/main" val="994170287"/>
                    </a:ext>
                  </a:extLst>
                </a:gridCol>
              </a:tblGrid>
              <a:tr h="95675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320538"/>
                  </a:ext>
                </a:extLst>
              </a:tr>
              <a:tr h="239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Santiago de Cali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16146"/>
                  </a:ext>
                </a:extLst>
              </a:tr>
              <a:tr h="239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Buenaventura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673331"/>
                  </a:ext>
                </a:extLst>
              </a:tr>
              <a:tr h="239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Bolívar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699545"/>
                  </a:ext>
                </a:extLst>
              </a:tr>
              <a:tr h="239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Dovio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456453"/>
                  </a:ext>
                </a:extLst>
              </a:tr>
              <a:tr h="239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Pradera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565177"/>
                  </a:ext>
                </a:extLst>
              </a:tr>
              <a:tr h="239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Florida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897621"/>
                  </a:ext>
                </a:extLst>
              </a:tr>
              <a:tr h="239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Jamundí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234040"/>
                  </a:ext>
                </a:extLst>
              </a:tr>
              <a:tr h="239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Ansermanuevo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070809"/>
                  </a:ext>
                </a:extLst>
              </a:tr>
              <a:tr h="239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Guadalajara de Buga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23866"/>
                  </a:ext>
                </a:extLst>
              </a:tr>
              <a:tr h="239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Riofrío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09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648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14A93D6F-1D4F-CCA7-DA65-D9965D03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699" t="3384" r="9600" b="3384"/>
          <a:stretch>
            <a:fillRect/>
          </a:stretch>
        </p:blipFill>
        <p:spPr>
          <a:xfrm>
            <a:off x="387446" y="739932"/>
            <a:ext cx="4266580" cy="3543301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Vaupés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9B9466-A17E-5675-4B14-69AC51A62652}"/>
              </a:ext>
            </a:extLst>
          </p:cNvPr>
          <p:cNvSpPr txBox="1"/>
          <p:nvPr/>
        </p:nvSpPr>
        <p:spPr>
          <a:xfrm>
            <a:off x="3692794" y="4544843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2C3006-7093-DF8F-717F-C9D4311B332A}"/>
              </a:ext>
            </a:extLst>
          </p:cNvPr>
          <p:cNvSpPr txBox="1"/>
          <p:nvPr/>
        </p:nvSpPr>
        <p:spPr>
          <a:xfrm>
            <a:off x="5987033" y="4544843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7F3ADF-8C1C-0885-E855-1D52C108A5A5}"/>
              </a:ext>
            </a:extLst>
          </p:cNvPr>
          <p:cNvSpPr txBox="1"/>
          <p:nvPr/>
        </p:nvSpPr>
        <p:spPr>
          <a:xfrm>
            <a:off x="9003585" y="4530144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9E77BD2-D7D3-F96D-8CB5-E928003371EB}"/>
              </a:ext>
            </a:extLst>
          </p:cNvPr>
          <p:cNvSpPr txBox="1"/>
          <p:nvPr/>
        </p:nvSpPr>
        <p:spPr>
          <a:xfrm>
            <a:off x="5442283" y="399854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Radar de Educación por municipios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20A5910B-8FCD-36B3-A8D4-7CB7704CD57D}"/>
              </a:ext>
            </a:extLst>
          </p:cNvPr>
          <p:cNvGraphicFramePr>
            <a:graphicFrameLocks noGrp="1"/>
          </p:cNvGraphicFramePr>
          <p:nvPr/>
        </p:nvGraphicFramePr>
        <p:xfrm>
          <a:off x="286082" y="4821842"/>
          <a:ext cx="11584373" cy="1696337"/>
        </p:xfrm>
        <a:graphic>
          <a:graphicData uri="http://schemas.openxmlformats.org/drawingml/2006/table">
            <a:tbl>
              <a:tblPr/>
              <a:tblGrid>
                <a:gridCol w="1255449">
                  <a:extLst>
                    <a:ext uri="{9D8B030D-6E8A-4147-A177-3AD203B41FA5}">
                      <a16:colId xmlns:a16="http://schemas.microsoft.com/office/drawing/2014/main" val="4276274310"/>
                    </a:ext>
                  </a:extLst>
                </a:gridCol>
                <a:gridCol w="884521">
                  <a:extLst>
                    <a:ext uri="{9D8B030D-6E8A-4147-A177-3AD203B41FA5}">
                      <a16:colId xmlns:a16="http://schemas.microsoft.com/office/drawing/2014/main" val="1676311710"/>
                    </a:ext>
                  </a:extLst>
                </a:gridCol>
                <a:gridCol w="1027186">
                  <a:extLst>
                    <a:ext uri="{9D8B030D-6E8A-4147-A177-3AD203B41FA5}">
                      <a16:colId xmlns:a16="http://schemas.microsoft.com/office/drawing/2014/main" val="195879383"/>
                    </a:ext>
                  </a:extLst>
                </a:gridCol>
                <a:gridCol w="884521">
                  <a:extLst>
                    <a:ext uri="{9D8B030D-6E8A-4147-A177-3AD203B41FA5}">
                      <a16:colId xmlns:a16="http://schemas.microsoft.com/office/drawing/2014/main" val="2415820565"/>
                    </a:ext>
                  </a:extLst>
                </a:gridCol>
                <a:gridCol w="1141318">
                  <a:extLst>
                    <a:ext uri="{9D8B030D-6E8A-4147-A177-3AD203B41FA5}">
                      <a16:colId xmlns:a16="http://schemas.microsoft.com/office/drawing/2014/main" val="1474735876"/>
                    </a:ext>
                  </a:extLst>
                </a:gridCol>
                <a:gridCol w="1012919">
                  <a:extLst>
                    <a:ext uri="{9D8B030D-6E8A-4147-A177-3AD203B41FA5}">
                      <a16:colId xmlns:a16="http://schemas.microsoft.com/office/drawing/2014/main" val="3569378227"/>
                    </a:ext>
                  </a:extLst>
                </a:gridCol>
                <a:gridCol w="1155584">
                  <a:extLst>
                    <a:ext uri="{9D8B030D-6E8A-4147-A177-3AD203B41FA5}">
                      <a16:colId xmlns:a16="http://schemas.microsoft.com/office/drawing/2014/main" val="245336764"/>
                    </a:ext>
                  </a:extLst>
                </a:gridCol>
                <a:gridCol w="1184117">
                  <a:extLst>
                    <a:ext uri="{9D8B030D-6E8A-4147-A177-3AD203B41FA5}">
                      <a16:colId xmlns:a16="http://schemas.microsoft.com/office/drawing/2014/main" val="820165197"/>
                    </a:ext>
                  </a:extLst>
                </a:gridCol>
                <a:gridCol w="884521">
                  <a:extLst>
                    <a:ext uri="{9D8B030D-6E8A-4147-A177-3AD203B41FA5}">
                      <a16:colId xmlns:a16="http://schemas.microsoft.com/office/drawing/2014/main" val="2575864362"/>
                    </a:ext>
                  </a:extLst>
                </a:gridCol>
                <a:gridCol w="1098518">
                  <a:extLst>
                    <a:ext uri="{9D8B030D-6E8A-4147-A177-3AD203B41FA5}">
                      <a16:colId xmlns:a16="http://schemas.microsoft.com/office/drawing/2014/main" val="2218785791"/>
                    </a:ext>
                  </a:extLst>
                </a:gridCol>
                <a:gridCol w="1055719">
                  <a:extLst>
                    <a:ext uri="{9D8B030D-6E8A-4147-A177-3AD203B41FA5}">
                      <a16:colId xmlns:a16="http://schemas.microsoft.com/office/drawing/2014/main" val="630931057"/>
                    </a:ext>
                  </a:extLst>
                </a:gridCol>
              </a:tblGrid>
              <a:tr h="96933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6660611"/>
                  </a:ext>
                </a:extLst>
              </a:tr>
              <a:tr h="2423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Carurú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87,12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718390"/>
                  </a:ext>
                </a:extLst>
              </a:tr>
              <a:tr h="2423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Taraira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87,12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206780"/>
                  </a:ext>
                </a:extLst>
              </a:tr>
              <a:tr h="2423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Mitú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87,12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618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763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64084A14-00BD-297A-04A6-EB1F94E57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7" t="2881" r="5822" b="3635"/>
          <a:stretch>
            <a:fillRect/>
          </a:stretch>
        </p:blipFill>
        <p:spPr>
          <a:xfrm>
            <a:off x="413470" y="739932"/>
            <a:ext cx="4714876" cy="355282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Vichada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4D4652-E371-C7B2-DFF0-A67F8B4F7736}"/>
              </a:ext>
            </a:extLst>
          </p:cNvPr>
          <p:cNvSpPr txBox="1"/>
          <p:nvPr/>
        </p:nvSpPr>
        <p:spPr>
          <a:xfrm>
            <a:off x="3573617" y="3839283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C89FFE-79EB-74E3-A35C-D16C51781C76}"/>
              </a:ext>
            </a:extLst>
          </p:cNvPr>
          <p:cNvSpPr txBox="1"/>
          <p:nvPr/>
        </p:nvSpPr>
        <p:spPr>
          <a:xfrm>
            <a:off x="5967983" y="3831668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A67A2D-7EDE-326B-9DBE-FDFF67D1202C}"/>
              </a:ext>
            </a:extLst>
          </p:cNvPr>
          <p:cNvSpPr txBox="1"/>
          <p:nvPr/>
        </p:nvSpPr>
        <p:spPr>
          <a:xfrm>
            <a:off x="9003585" y="3839283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BD13FB-C8C1-982A-48FF-904CC978EC6A}"/>
              </a:ext>
            </a:extLst>
          </p:cNvPr>
          <p:cNvSpPr txBox="1"/>
          <p:nvPr/>
        </p:nvSpPr>
        <p:spPr>
          <a:xfrm>
            <a:off x="5042276" y="33781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2435A52-A38C-2AC4-A128-DC330DEE9CBA}"/>
              </a:ext>
            </a:extLst>
          </p:cNvPr>
          <p:cNvGraphicFramePr>
            <a:graphicFrameLocks noGrp="1"/>
          </p:cNvGraphicFramePr>
          <p:nvPr/>
        </p:nvGraphicFramePr>
        <p:xfrm>
          <a:off x="330200" y="4399438"/>
          <a:ext cx="11540257" cy="1718630"/>
        </p:xfrm>
        <a:graphic>
          <a:graphicData uri="http://schemas.openxmlformats.org/drawingml/2006/table">
            <a:tbl>
              <a:tblPr/>
              <a:tblGrid>
                <a:gridCol w="1250668">
                  <a:extLst>
                    <a:ext uri="{9D8B030D-6E8A-4147-A177-3AD203B41FA5}">
                      <a16:colId xmlns:a16="http://schemas.microsoft.com/office/drawing/2014/main" val="3100398788"/>
                    </a:ext>
                  </a:extLst>
                </a:gridCol>
                <a:gridCol w="881153">
                  <a:extLst>
                    <a:ext uri="{9D8B030D-6E8A-4147-A177-3AD203B41FA5}">
                      <a16:colId xmlns:a16="http://schemas.microsoft.com/office/drawing/2014/main" val="2889049036"/>
                    </a:ext>
                  </a:extLst>
                </a:gridCol>
                <a:gridCol w="1023274">
                  <a:extLst>
                    <a:ext uri="{9D8B030D-6E8A-4147-A177-3AD203B41FA5}">
                      <a16:colId xmlns:a16="http://schemas.microsoft.com/office/drawing/2014/main" val="1415086351"/>
                    </a:ext>
                  </a:extLst>
                </a:gridCol>
                <a:gridCol w="881153">
                  <a:extLst>
                    <a:ext uri="{9D8B030D-6E8A-4147-A177-3AD203B41FA5}">
                      <a16:colId xmlns:a16="http://schemas.microsoft.com/office/drawing/2014/main" val="238827301"/>
                    </a:ext>
                  </a:extLst>
                </a:gridCol>
                <a:gridCol w="1136971">
                  <a:extLst>
                    <a:ext uri="{9D8B030D-6E8A-4147-A177-3AD203B41FA5}">
                      <a16:colId xmlns:a16="http://schemas.microsoft.com/office/drawing/2014/main" val="1566986755"/>
                    </a:ext>
                  </a:extLst>
                </a:gridCol>
                <a:gridCol w="1009062">
                  <a:extLst>
                    <a:ext uri="{9D8B030D-6E8A-4147-A177-3AD203B41FA5}">
                      <a16:colId xmlns:a16="http://schemas.microsoft.com/office/drawing/2014/main" val="1790153380"/>
                    </a:ext>
                  </a:extLst>
                </a:gridCol>
                <a:gridCol w="1151183">
                  <a:extLst>
                    <a:ext uri="{9D8B030D-6E8A-4147-A177-3AD203B41FA5}">
                      <a16:colId xmlns:a16="http://schemas.microsoft.com/office/drawing/2014/main" val="3338059905"/>
                    </a:ext>
                  </a:extLst>
                </a:gridCol>
                <a:gridCol w="1179607">
                  <a:extLst>
                    <a:ext uri="{9D8B030D-6E8A-4147-A177-3AD203B41FA5}">
                      <a16:colId xmlns:a16="http://schemas.microsoft.com/office/drawing/2014/main" val="992533313"/>
                    </a:ext>
                  </a:extLst>
                </a:gridCol>
                <a:gridCol w="881153">
                  <a:extLst>
                    <a:ext uri="{9D8B030D-6E8A-4147-A177-3AD203B41FA5}">
                      <a16:colId xmlns:a16="http://schemas.microsoft.com/office/drawing/2014/main" val="15747480"/>
                    </a:ext>
                  </a:extLst>
                </a:gridCol>
                <a:gridCol w="1094335">
                  <a:extLst>
                    <a:ext uri="{9D8B030D-6E8A-4147-A177-3AD203B41FA5}">
                      <a16:colId xmlns:a16="http://schemas.microsoft.com/office/drawing/2014/main" val="2020559811"/>
                    </a:ext>
                  </a:extLst>
                </a:gridCol>
                <a:gridCol w="1051698">
                  <a:extLst>
                    <a:ext uri="{9D8B030D-6E8A-4147-A177-3AD203B41FA5}">
                      <a16:colId xmlns:a16="http://schemas.microsoft.com/office/drawing/2014/main" val="3043735606"/>
                    </a:ext>
                  </a:extLst>
                </a:gridCol>
              </a:tblGrid>
              <a:tr h="8593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1194222"/>
                  </a:ext>
                </a:extLst>
              </a:tr>
              <a:tr h="2148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Carreño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590378"/>
                  </a:ext>
                </a:extLst>
              </a:tr>
              <a:tr h="2148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Primavera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921037"/>
                  </a:ext>
                </a:extLst>
              </a:tr>
              <a:tr h="2148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Cumaribo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414840"/>
                  </a:ext>
                </a:extLst>
              </a:tr>
              <a:tr h="2148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Rosalía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144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685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775" y="2946971"/>
            <a:ext cx="349631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spc="-10" dirty="0">
                <a:solidFill>
                  <a:srgbClr val="FFFFFF"/>
                </a:solidFill>
              </a:rPr>
              <a:t>Gracias!</a:t>
            </a:r>
            <a:endParaRPr sz="6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ED091BC4-AD42-CD5C-0202-EA09DA1DA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018" t="5900" r="9739" b="3193"/>
          <a:stretch>
            <a:fillRect/>
          </a:stretch>
        </p:blipFill>
        <p:spPr>
          <a:xfrm>
            <a:off x="274826" y="629265"/>
            <a:ext cx="4296697" cy="345490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Antioquia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7391B7-24EE-0FC7-9ACB-58F39D137B73}"/>
              </a:ext>
            </a:extLst>
          </p:cNvPr>
          <p:cNvSpPr txBox="1"/>
          <p:nvPr/>
        </p:nvSpPr>
        <p:spPr>
          <a:xfrm>
            <a:off x="3525949" y="3770352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5237E06-1410-22BB-45D6-9F42DE1D82D0}"/>
              </a:ext>
            </a:extLst>
          </p:cNvPr>
          <p:cNvSpPr txBox="1"/>
          <p:nvPr/>
        </p:nvSpPr>
        <p:spPr>
          <a:xfrm>
            <a:off x="6120340" y="377035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0A5B5A-AC61-6496-67B9-C0884F0877EE}"/>
              </a:ext>
            </a:extLst>
          </p:cNvPr>
          <p:cNvSpPr txBox="1"/>
          <p:nvPr/>
        </p:nvSpPr>
        <p:spPr>
          <a:xfrm>
            <a:off x="9155942" y="3770351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1C792B-F02C-62EC-F3F6-87D7FF59A6AB}"/>
              </a:ext>
            </a:extLst>
          </p:cNvPr>
          <p:cNvSpPr txBox="1"/>
          <p:nvPr/>
        </p:nvSpPr>
        <p:spPr>
          <a:xfrm>
            <a:off x="5413708" y="335485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DCDC32E-82B7-9DAA-4DB9-7E744FDA1439}"/>
              </a:ext>
            </a:extLst>
          </p:cNvPr>
          <p:cNvGraphicFramePr>
            <a:graphicFrameLocks noGrp="1"/>
          </p:cNvGraphicFramePr>
          <p:nvPr/>
        </p:nvGraphicFramePr>
        <p:xfrm>
          <a:off x="274826" y="4084170"/>
          <a:ext cx="11475115" cy="2484661"/>
        </p:xfrm>
        <a:graphic>
          <a:graphicData uri="http://schemas.openxmlformats.org/drawingml/2006/table">
            <a:tbl>
              <a:tblPr/>
              <a:tblGrid>
                <a:gridCol w="1009159">
                  <a:extLst>
                    <a:ext uri="{9D8B030D-6E8A-4147-A177-3AD203B41FA5}">
                      <a16:colId xmlns:a16="http://schemas.microsoft.com/office/drawing/2014/main" val="2961270979"/>
                    </a:ext>
                  </a:extLst>
                </a:gridCol>
                <a:gridCol w="1009159">
                  <a:extLst>
                    <a:ext uri="{9D8B030D-6E8A-4147-A177-3AD203B41FA5}">
                      <a16:colId xmlns:a16="http://schemas.microsoft.com/office/drawing/2014/main" val="2290926403"/>
                    </a:ext>
                  </a:extLst>
                </a:gridCol>
                <a:gridCol w="1009159">
                  <a:extLst>
                    <a:ext uri="{9D8B030D-6E8A-4147-A177-3AD203B41FA5}">
                      <a16:colId xmlns:a16="http://schemas.microsoft.com/office/drawing/2014/main" val="648265205"/>
                    </a:ext>
                  </a:extLst>
                </a:gridCol>
                <a:gridCol w="1009159">
                  <a:extLst>
                    <a:ext uri="{9D8B030D-6E8A-4147-A177-3AD203B41FA5}">
                      <a16:colId xmlns:a16="http://schemas.microsoft.com/office/drawing/2014/main" val="3749358172"/>
                    </a:ext>
                  </a:extLst>
                </a:gridCol>
                <a:gridCol w="1009159">
                  <a:extLst>
                    <a:ext uri="{9D8B030D-6E8A-4147-A177-3AD203B41FA5}">
                      <a16:colId xmlns:a16="http://schemas.microsoft.com/office/drawing/2014/main" val="3858054642"/>
                    </a:ext>
                  </a:extLst>
                </a:gridCol>
                <a:gridCol w="1009159">
                  <a:extLst>
                    <a:ext uri="{9D8B030D-6E8A-4147-A177-3AD203B41FA5}">
                      <a16:colId xmlns:a16="http://schemas.microsoft.com/office/drawing/2014/main" val="3838135487"/>
                    </a:ext>
                  </a:extLst>
                </a:gridCol>
                <a:gridCol w="1009159">
                  <a:extLst>
                    <a:ext uri="{9D8B030D-6E8A-4147-A177-3AD203B41FA5}">
                      <a16:colId xmlns:a16="http://schemas.microsoft.com/office/drawing/2014/main" val="274504865"/>
                    </a:ext>
                  </a:extLst>
                </a:gridCol>
                <a:gridCol w="1188204">
                  <a:extLst>
                    <a:ext uri="{9D8B030D-6E8A-4147-A177-3AD203B41FA5}">
                      <a16:colId xmlns:a16="http://schemas.microsoft.com/office/drawing/2014/main" val="1462327030"/>
                    </a:ext>
                  </a:extLst>
                </a:gridCol>
                <a:gridCol w="1009159">
                  <a:extLst>
                    <a:ext uri="{9D8B030D-6E8A-4147-A177-3AD203B41FA5}">
                      <a16:colId xmlns:a16="http://schemas.microsoft.com/office/drawing/2014/main" val="1961692342"/>
                    </a:ext>
                  </a:extLst>
                </a:gridCol>
                <a:gridCol w="1009159">
                  <a:extLst>
                    <a:ext uri="{9D8B030D-6E8A-4147-A177-3AD203B41FA5}">
                      <a16:colId xmlns:a16="http://schemas.microsoft.com/office/drawing/2014/main" val="3396933551"/>
                    </a:ext>
                  </a:extLst>
                </a:gridCol>
                <a:gridCol w="1204480">
                  <a:extLst>
                    <a:ext uri="{9D8B030D-6E8A-4147-A177-3AD203B41FA5}">
                      <a16:colId xmlns:a16="http://schemas.microsoft.com/office/drawing/2014/main" val="2146385924"/>
                    </a:ext>
                  </a:extLst>
                </a:gridCol>
              </a:tblGrid>
              <a:tr h="55742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486543"/>
                  </a:ext>
                </a:extLst>
              </a:tr>
              <a:tr h="1858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Hispania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781453"/>
                  </a:ext>
                </a:extLst>
              </a:tr>
              <a:tr h="1858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Medellín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94950"/>
                  </a:ext>
                </a:extLst>
              </a:tr>
              <a:tr h="1858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Tarazá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261978"/>
                  </a:ext>
                </a:extLst>
              </a:tr>
              <a:tr h="1858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Frontino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172377"/>
                  </a:ext>
                </a:extLst>
              </a:tr>
              <a:tr h="1858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Rionegro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196411"/>
                  </a:ext>
                </a:extLst>
              </a:tr>
              <a:tr h="1858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Caucasia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89380"/>
                  </a:ext>
                </a:extLst>
              </a:tr>
              <a:tr h="1858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Olaya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88988"/>
                  </a:ext>
                </a:extLst>
              </a:tr>
              <a:tr h="2127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Ciudad Bolívar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766961"/>
                  </a:ext>
                </a:extLst>
              </a:tr>
              <a:tr h="1858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Dabeiba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594044"/>
                  </a:ext>
                </a:extLst>
              </a:tr>
              <a:tr h="1858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Cáceres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628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25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658DC5CD-0D83-0FFB-30AE-08E77265C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039" b="24840"/>
          <a:stretch>
            <a:fillRect/>
          </a:stretch>
        </p:blipFill>
        <p:spPr>
          <a:xfrm>
            <a:off x="207707" y="1063340"/>
            <a:ext cx="5562600" cy="1828800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Arauca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B06711-4DAD-3016-5573-B41BEE58750E}"/>
              </a:ext>
            </a:extLst>
          </p:cNvPr>
          <p:cNvSpPr txBox="1"/>
          <p:nvPr/>
        </p:nvSpPr>
        <p:spPr>
          <a:xfrm>
            <a:off x="3525949" y="3217902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5FF617-217C-A2A5-B05F-B99EEC86E024}"/>
              </a:ext>
            </a:extLst>
          </p:cNvPr>
          <p:cNvSpPr txBox="1"/>
          <p:nvPr/>
        </p:nvSpPr>
        <p:spPr>
          <a:xfrm>
            <a:off x="6120340" y="321790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7C825D-4D9D-C3FB-25B3-4CF53977CF45}"/>
              </a:ext>
            </a:extLst>
          </p:cNvPr>
          <p:cNvSpPr txBox="1"/>
          <p:nvPr/>
        </p:nvSpPr>
        <p:spPr>
          <a:xfrm>
            <a:off x="9155942" y="3217901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914B59-3974-068A-CE5A-6D43559F2AEA}"/>
              </a:ext>
            </a:extLst>
          </p:cNvPr>
          <p:cNvSpPr txBox="1"/>
          <p:nvPr/>
        </p:nvSpPr>
        <p:spPr>
          <a:xfrm>
            <a:off x="5895975" y="2753641"/>
            <a:ext cx="5394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Radar de Educación por municipios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EC73A6A1-2370-CA39-3FBD-78DAD172ACDE}"/>
              </a:ext>
            </a:extLst>
          </p:cNvPr>
          <p:cNvGraphicFramePr>
            <a:graphicFrameLocks noGrp="1"/>
          </p:cNvGraphicFramePr>
          <p:nvPr/>
        </p:nvGraphicFramePr>
        <p:xfrm>
          <a:off x="633464" y="3773804"/>
          <a:ext cx="10958771" cy="2607330"/>
        </p:xfrm>
        <a:graphic>
          <a:graphicData uri="http://schemas.openxmlformats.org/drawingml/2006/table">
            <a:tbl>
              <a:tblPr/>
              <a:tblGrid>
                <a:gridCol w="1239475">
                  <a:extLst>
                    <a:ext uri="{9D8B030D-6E8A-4147-A177-3AD203B41FA5}">
                      <a16:colId xmlns:a16="http://schemas.microsoft.com/office/drawing/2014/main" val="3653512160"/>
                    </a:ext>
                  </a:extLst>
                </a:gridCol>
                <a:gridCol w="937164">
                  <a:extLst>
                    <a:ext uri="{9D8B030D-6E8A-4147-A177-3AD203B41FA5}">
                      <a16:colId xmlns:a16="http://schemas.microsoft.com/office/drawing/2014/main" val="3994995718"/>
                    </a:ext>
                  </a:extLst>
                </a:gridCol>
                <a:gridCol w="937164">
                  <a:extLst>
                    <a:ext uri="{9D8B030D-6E8A-4147-A177-3AD203B41FA5}">
                      <a16:colId xmlns:a16="http://schemas.microsoft.com/office/drawing/2014/main" val="2160527499"/>
                    </a:ext>
                  </a:extLst>
                </a:gridCol>
                <a:gridCol w="937164">
                  <a:extLst>
                    <a:ext uri="{9D8B030D-6E8A-4147-A177-3AD203B41FA5}">
                      <a16:colId xmlns:a16="http://schemas.microsoft.com/office/drawing/2014/main" val="1277195071"/>
                    </a:ext>
                  </a:extLst>
                </a:gridCol>
                <a:gridCol w="937164">
                  <a:extLst>
                    <a:ext uri="{9D8B030D-6E8A-4147-A177-3AD203B41FA5}">
                      <a16:colId xmlns:a16="http://schemas.microsoft.com/office/drawing/2014/main" val="3858086946"/>
                    </a:ext>
                  </a:extLst>
                </a:gridCol>
                <a:gridCol w="937164">
                  <a:extLst>
                    <a:ext uri="{9D8B030D-6E8A-4147-A177-3AD203B41FA5}">
                      <a16:colId xmlns:a16="http://schemas.microsoft.com/office/drawing/2014/main" val="3902946236"/>
                    </a:ext>
                  </a:extLst>
                </a:gridCol>
                <a:gridCol w="937164">
                  <a:extLst>
                    <a:ext uri="{9D8B030D-6E8A-4147-A177-3AD203B41FA5}">
                      <a16:colId xmlns:a16="http://schemas.microsoft.com/office/drawing/2014/main" val="2859787561"/>
                    </a:ext>
                  </a:extLst>
                </a:gridCol>
                <a:gridCol w="1103434">
                  <a:extLst>
                    <a:ext uri="{9D8B030D-6E8A-4147-A177-3AD203B41FA5}">
                      <a16:colId xmlns:a16="http://schemas.microsoft.com/office/drawing/2014/main" val="1508724234"/>
                    </a:ext>
                  </a:extLst>
                </a:gridCol>
                <a:gridCol w="937164">
                  <a:extLst>
                    <a:ext uri="{9D8B030D-6E8A-4147-A177-3AD203B41FA5}">
                      <a16:colId xmlns:a16="http://schemas.microsoft.com/office/drawing/2014/main" val="1296506607"/>
                    </a:ext>
                  </a:extLst>
                </a:gridCol>
                <a:gridCol w="937164">
                  <a:extLst>
                    <a:ext uri="{9D8B030D-6E8A-4147-A177-3AD203B41FA5}">
                      <a16:colId xmlns:a16="http://schemas.microsoft.com/office/drawing/2014/main" val="3043406901"/>
                    </a:ext>
                  </a:extLst>
                </a:gridCol>
                <a:gridCol w="1118550">
                  <a:extLst>
                    <a:ext uri="{9D8B030D-6E8A-4147-A177-3AD203B41FA5}">
                      <a16:colId xmlns:a16="http://schemas.microsoft.com/office/drawing/2014/main" val="1332392778"/>
                    </a:ext>
                  </a:extLst>
                </a:gridCol>
              </a:tblGrid>
              <a:tr h="78219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219904"/>
                  </a:ext>
                </a:extLst>
              </a:tr>
              <a:tr h="2607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Arauca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062312"/>
                  </a:ext>
                </a:extLst>
              </a:tr>
              <a:tr h="2607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Fortul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173335"/>
                  </a:ext>
                </a:extLst>
              </a:tr>
              <a:tr h="2607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Tame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355395"/>
                  </a:ext>
                </a:extLst>
              </a:tr>
              <a:tr h="2607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Saravena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380799"/>
                  </a:ext>
                </a:extLst>
              </a:tr>
              <a:tr h="2607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Arauquita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625382"/>
                  </a:ext>
                </a:extLst>
              </a:tr>
              <a:tr h="2607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Cravo Norte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08624"/>
                  </a:ext>
                </a:extLst>
              </a:tr>
              <a:tr h="2607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Rondón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66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Atlántico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36835F-A6CF-8C1B-556B-1FBC9DBCE70E}"/>
              </a:ext>
            </a:extLst>
          </p:cNvPr>
          <p:cNvSpPr txBox="1"/>
          <p:nvPr/>
        </p:nvSpPr>
        <p:spPr>
          <a:xfrm>
            <a:off x="3411649" y="3217902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52BE6A1-BEF3-C8BF-BAAB-175E09DB022A}"/>
              </a:ext>
            </a:extLst>
          </p:cNvPr>
          <p:cNvSpPr txBox="1"/>
          <p:nvPr/>
        </p:nvSpPr>
        <p:spPr>
          <a:xfrm>
            <a:off x="6120340" y="321790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E9C8EB8-A7F8-610A-0973-F2ED501BCB73}"/>
              </a:ext>
            </a:extLst>
          </p:cNvPr>
          <p:cNvSpPr txBox="1"/>
          <p:nvPr/>
        </p:nvSpPr>
        <p:spPr>
          <a:xfrm>
            <a:off x="9155942" y="3217901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355F54-529F-6085-3143-1254608F7211}"/>
              </a:ext>
            </a:extLst>
          </p:cNvPr>
          <p:cNvSpPr txBox="1"/>
          <p:nvPr/>
        </p:nvSpPr>
        <p:spPr>
          <a:xfrm>
            <a:off x="5194633" y="275364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ABCB598-CAA1-F5A5-15D0-64A58BA80528}"/>
              </a:ext>
            </a:extLst>
          </p:cNvPr>
          <p:cNvGrpSpPr/>
          <p:nvPr/>
        </p:nvGrpSpPr>
        <p:grpSpPr>
          <a:xfrm>
            <a:off x="299769" y="656747"/>
            <a:ext cx="3987095" cy="2901964"/>
            <a:chOff x="299769" y="656747"/>
            <a:chExt cx="3987095" cy="2901964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A4299334-4142-C1CF-5029-2D7F47341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820" t="2462" r="25142" b="4143"/>
            <a:stretch>
              <a:fillRect/>
            </a:stretch>
          </p:blipFill>
          <p:spPr>
            <a:xfrm>
              <a:off x="299769" y="656747"/>
              <a:ext cx="2866871" cy="2901964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BAED535B-C289-6086-56AC-F46BD0057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3155" t="29080" r="8816" b="28721"/>
            <a:stretch>
              <a:fillRect/>
            </a:stretch>
          </p:blipFill>
          <p:spPr>
            <a:xfrm>
              <a:off x="3283974" y="1184925"/>
              <a:ext cx="1002890" cy="1603794"/>
            </a:xfrm>
            <a:prstGeom prst="rect">
              <a:avLst/>
            </a:prstGeom>
          </p:spPr>
        </p:pic>
      </p:grp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D6185A77-E95A-0A19-FA2E-55DC767CC564}"/>
              </a:ext>
            </a:extLst>
          </p:cNvPr>
          <p:cNvGraphicFramePr>
            <a:graphicFrameLocks noGrp="1"/>
          </p:cNvGraphicFramePr>
          <p:nvPr/>
        </p:nvGraphicFramePr>
        <p:xfrm>
          <a:off x="299769" y="3639189"/>
          <a:ext cx="11723045" cy="3086070"/>
        </p:xfrm>
        <a:graphic>
          <a:graphicData uri="http://schemas.openxmlformats.org/drawingml/2006/table">
            <a:tbl>
              <a:tblPr/>
              <a:tblGrid>
                <a:gridCol w="1377341">
                  <a:extLst>
                    <a:ext uri="{9D8B030D-6E8A-4147-A177-3AD203B41FA5}">
                      <a16:colId xmlns:a16="http://schemas.microsoft.com/office/drawing/2014/main" val="965336751"/>
                    </a:ext>
                  </a:extLst>
                </a:gridCol>
                <a:gridCol w="970399">
                  <a:extLst>
                    <a:ext uri="{9D8B030D-6E8A-4147-A177-3AD203B41FA5}">
                      <a16:colId xmlns:a16="http://schemas.microsoft.com/office/drawing/2014/main" val="2925992326"/>
                    </a:ext>
                  </a:extLst>
                </a:gridCol>
                <a:gridCol w="970399">
                  <a:extLst>
                    <a:ext uri="{9D8B030D-6E8A-4147-A177-3AD203B41FA5}">
                      <a16:colId xmlns:a16="http://schemas.microsoft.com/office/drawing/2014/main" val="585572527"/>
                    </a:ext>
                  </a:extLst>
                </a:gridCol>
                <a:gridCol w="970399">
                  <a:extLst>
                    <a:ext uri="{9D8B030D-6E8A-4147-A177-3AD203B41FA5}">
                      <a16:colId xmlns:a16="http://schemas.microsoft.com/office/drawing/2014/main" val="2719858616"/>
                    </a:ext>
                  </a:extLst>
                </a:gridCol>
                <a:gridCol w="1111263">
                  <a:extLst>
                    <a:ext uri="{9D8B030D-6E8A-4147-A177-3AD203B41FA5}">
                      <a16:colId xmlns:a16="http://schemas.microsoft.com/office/drawing/2014/main" val="1038662143"/>
                    </a:ext>
                  </a:extLst>
                </a:gridCol>
                <a:gridCol w="1111263">
                  <a:extLst>
                    <a:ext uri="{9D8B030D-6E8A-4147-A177-3AD203B41FA5}">
                      <a16:colId xmlns:a16="http://schemas.microsoft.com/office/drawing/2014/main" val="436166037"/>
                    </a:ext>
                  </a:extLst>
                </a:gridCol>
                <a:gridCol w="970399">
                  <a:extLst>
                    <a:ext uri="{9D8B030D-6E8A-4147-A177-3AD203B41FA5}">
                      <a16:colId xmlns:a16="http://schemas.microsoft.com/office/drawing/2014/main" val="24322506"/>
                    </a:ext>
                  </a:extLst>
                </a:gridCol>
                <a:gridCol w="1142566">
                  <a:extLst>
                    <a:ext uri="{9D8B030D-6E8A-4147-A177-3AD203B41FA5}">
                      <a16:colId xmlns:a16="http://schemas.microsoft.com/office/drawing/2014/main" val="2076142973"/>
                    </a:ext>
                  </a:extLst>
                </a:gridCol>
                <a:gridCol w="970399">
                  <a:extLst>
                    <a:ext uri="{9D8B030D-6E8A-4147-A177-3AD203B41FA5}">
                      <a16:colId xmlns:a16="http://schemas.microsoft.com/office/drawing/2014/main" val="2702211386"/>
                    </a:ext>
                  </a:extLst>
                </a:gridCol>
                <a:gridCol w="970399">
                  <a:extLst>
                    <a:ext uri="{9D8B030D-6E8A-4147-A177-3AD203B41FA5}">
                      <a16:colId xmlns:a16="http://schemas.microsoft.com/office/drawing/2014/main" val="3965415680"/>
                    </a:ext>
                  </a:extLst>
                </a:gridCol>
                <a:gridCol w="1158218">
                  <a:extLst>
                    <a:ext uri="{9D8B030D-6E8A-4147-A177-3AD203B41FA5}">
                      <a16:colId xmlns:a16="http://schemas.microsoft.com/office/drawing/2014/main" val="3848157035"/>
                    </a:ext>
                  </a:extLst>
                </a:gridCol>
              </a:tblGrid>
              <a:tr h="71217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394741"/>
                  </a:ext>
                </a:extLst>
              </a:tr>
              <a:tr h="2373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Colombia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C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514047"/>
                  </a:ext>
                </a:extLst>
              </a:tr>
              <a:tr h="2373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Barranquilla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C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889586"/>
                  </a:ext>
                </a:extLst>
              </a:tr>
              <a:tr h="2373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Lucía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C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402120"/>
                  </a:ext>
                </a:extLst>
              </a:tr>
              <a:tr h="2373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Galapa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C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350730"/>
                  </a:ext>
                </a:extLst>
              </a:tr>
              <a:tr h="2373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Soledad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C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502959"/>
                  </a:ext>
                </a:extLst>
              </a:tr>
              <a:tr h="2373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Santo Tomás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C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699509"/>
                  </a:ext>
                </a:extLst>
              </a:tr>
              <a:tr h="2373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Campo de la Cruz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C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824096"/>
                  </a:ext>
                </a:extLst>
              </a:tr>
              <a:tr h="2373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Malambo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C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758661"/>
                  </a:ext>
                </a:extLst>
              </a:tr>
              <a:tr h="2373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Repelón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C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049213"/>
                  </a:ext>
                </a:extLst>
              </a:tr>
              <a:tr h="23739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Ponedera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C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059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61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570B1B0E-ED96-55AA-32FE-D3CD28D60324}"/>
              </a:ext>
            </a:extLst>
          </p:cNvPr>
          <p:cNvGrpSpPr/>
          <p:nvPr/>
        </p:nvGrpSpPr>
        <p:grpSpPr>
          <a:xfrm>
            <a:off x="476584" y="692970"/>
            <a:ext cx="3056569" cy="3243538"/>
            <a:chOff x="476584" y="692970"/>
            <a:chExt cx="3056569" cy="3243538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A1761893-C27C-9FA7-AA70-D9D6F08D4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900" t="2899" r="40184" b="2672"/>
            <a:stretch>
              <a:fillRect/>
            </a:stretch>
          </p:blipFill>
          <p:spPr>
            <a:xfrm>
              <a:off x="476584" y="692970"/>
              <a:ext cx="1755340" cy="3243538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34A11DD8-DA26-3E03-B0AD-B3B89C52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9015" t="30144" r="21708" b="28721"/>
            <a:stretch>
              <a:fillRect/>
            </a:stretch>
          </p:blipFill>
          <p:spPr>
            <a:xfrm>
              <a:off x="2460858" y="1358162"/>
              <a:ext cx="1072295" cy="1563329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Bolívar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6DE2D8-7AB5-C832-CA4C-ABA4A0FB1509}"/>
              </a:ext>
            </a:extLst>
          </p:cNvPr>
          <p:cNvSpPr txBox="1"/>
          <p:nvPr/>
        </p:nvSpPr>
        <p:spPr>
          <a:xfrm>
            <a:off x="3611717" y="365951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767AE9-D371-363E-17DC-593EA3948394}"/>
              </a:ext>
            </a:extLst>
          </p:cNvPr>
          <p:cNvSpPr txBox="1"/>
          <p:nvPr/>
        </p:nvSpPr>
        <p:spPr>
          <a:xfrm>
            <a:off x="6206108" y="36595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6B9691D-420F-837B-A15A-15D606A9344B}"/>
              </a:ext>
            </a:extLst>
          </p:cNvPr>
          <p:cNvSpPr txBox="1"/>
          <p:nvPr/>
        </p:nvSpPr>
        <p:spPr>
          <a:xfrm>
            <a:off x="9241710" y="365951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3EA0692-6CA9-6EC5-6EE9-DCFAB806623B}"/>
              </a:ext>
            </a:extLst>
          </p:cNvPr>
          <p:cNvSpPr txBox="1"/>
          <p:nvPr/>
        </p:nvSpPr>
        <p:spPr>
          <a:xfrm>
            <a:off x="5280401" y="319525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946D5F30-7B48-F9A0-3B74-121D8ED1B76D}"/>
              </a:ext>
            </a:extLst>
          </p:cNvPr>
          <p:cNvGraphicFramePr>
            <a:graphicFrameLocks noGrp="1"/>
          </p:cNvGraphicFramePr>
          <p:nvPr/>
        </p:nvGraphicFramePr>
        <p:xfrm>
          <a:off x="304801" y="3936508"/>
          <a:ext cx="11562730" cy="2749425"/>
        </p:xfrm>
        <a:graphic>
          <a:graphicData uri="http://schemas.openxmlformats.org/drawingml/2006/table">
            <a:tbl>
              <a:tblPr/>
              <a:tblGrid>
                <a:gridCol w="1432493">
                  <a:extLst>
                    <a:ext uri="{9D8B030D-6E8A-4147-A177-3AD203B41FA5}">
                      <a16:colId xmlns:a16="http://schemas.microsoft.com/office/drawing/2014/main" val="471762213"/>
                    </a:ext>
                  </a:extLst>
                </a:gridCol>
                <a:gridCol w="703479">
                  <a:extLst>
                    <a:ext uri="{9D8B030D-6E8A-4147-A177-3AD203B41FA5}">
                      <a16:colId xmlns:a16="http://schemas.microsoft.com/office/drawing/2014/main" val="3361338867"/>
                    </a:ext>
                  </a:extLst>
                </a:gridCol>
                <a:gridCol w="1025267">
                  <a:extLst>
                    <a:ext uri="{9D8B030D-6E8A-4147-A177-3AD203B41FA5}">
                      <a16:colId xmlns:a16="http://schemas.microsoft.com/office/drawing/2014/main" val="2057367275"/>
                    </a:ext>
                  </a:extLst>
                </a:gridCol>
                <a:gridCol w="882868">
                  <a:extLst>
                    <a:ext uri="{9D8B030D-6E8A-4147-A177-3AD203B41FA5}">
                      <a16:colId xmlns:a16="http://schemas.microsoft.com/office/drawing/2014/main" val="524251174"/>
                    </a:ext>
                  </a:extLst>
                </a:gridCol>
                <a:gridCol w="1139185">
                  <a:extLst>
                    <a:ext uri="{9D8B030D-6E8A-4147-A177-3AD203B41FA5}">
                      <a16:colId xmlns:a16="http://schemas.microsoft.com/office/drawing/2014/main" val="64306374"/>
                    </a:ext>
                  </a:extLst>
                </a:gridCol>
                <a:gridCol w="1011027">
                  <a:extLst>
                    <a:ext uri="{9D8B030D-6E8A-4147-A177-3AD203B41FA5}">
                      <a16:colId xmlns:a16="http://schemas.microsoft.com/office/drawing/2014/main" val="1185531535"/>
                    </a:ext>
                  </a:extLst>
                </a:gridCol>
                <a:gridCol w="1153425">
                  <a:extLst>
                    <a:ext uri="{9D8B030D-6E8A-4147-A177-3AD203B41FA5}">
                      <a16:colId xmlns:a16="http://schemas.microsoft.com/office/drawing/2014/main" val="1334765518"/>
                    </a:ext>
                  </a:extLst>
                </a:gridCol>
                <a:gridCol w="1181905">
                  <a:extLst>
                    <a:ext uri="{9D8B030D-6E8A-4147-A177-3AD203B41FA5}">
                      <a16:colId xmlns:a16="http://schemas.microsoft.com/office/drawing/2014/main" val="3515905420"/>
                    </a:ext>
                  </a:extLst>
                </a:gridCol>
                <a:gridCol w="882868">
                  <a:extLst>
                    <a:ext uri="{9D8B030D-6E8A-4147-A177-3AD203B41FA5}">
                      <a16:colId xmlns:a16="http://schemas.microsoft.com/office/drawing/2014/main" val="167939929"/>
                    </a:ext>
                  </a:extLst>
                </a:gridCol>
                <a:gridCol w="1096466">
                  <a:extLst>
                    <a:ext uri="{9D8B030D-6E8A-4147-A177-3AD203B41FA5}">
                      <a16:colId xmlns:a16="http://schemas.microsoft.com/office/drawing/2014/main" val="2394374279"/>
                    </a:ext>
                  </a:extLst>
                </a:gridCol>
                <a:gridCol w="1053747">
                  <a:extLst>
                    <a:ext uri="{9D8B030D-6E8A-4147-A177-3AD203B41FA5}">
                      <a16:colId xmlns:a16="http://schemas.microsoft.com/office/drawing/2014/main" val="3705809870"/>
                    </a:ext>
                  </a:extLst>
                </a:gridCol>
              </a:tblGrid>
              <a:tr h="7221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4269603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Montecristo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638917"/>
                  </a:ext>
                </a:extLst>
              </a:tr>
              <a:tr h="2339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Rosa del Sur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54,44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642107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Norosí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514970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Cantagallo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2540"/>
                  </a:ext>
                </a:extLst>
              </a:tr>
              <a:tr h="2375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Cartagena de Indias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046178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Morales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690842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Simití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229572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Turbaco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00413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Fernando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246402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Magangué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473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50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65FFAD1F-7C81-F43A-7DA0-FAFB55A62E41}"/>
              </a:ext>
            </a:extLst>
          </p:cNvPr>
          <p:cNvGrpSpPr/>
          <p:nvPr/>
        </p:nvGrpSpPr>
        <p:grpSpPr>
          <a:xfrm>
            <a:off x="254150" y="662508"/>
            <a:ext cx="4710304" cy="3152443"/>
            <a:chOff x="254150" y="662508"/>
            <a:chExt cx="4710304" cy="3152443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E1C7F386-932F-03CE-8AB8-E8B4FA485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164" t="2720" r="20962" b="3108"/>
            <a:stretch>
              <a:fillRect/>
            </a:stretch>
          </p:blipFill>
          <p:spPr>
            <a:xfrm>
              <a:off x="254150" y="662508"/>
              <a:ext cx="3570598" cy="3152443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F7165076-34D1-819A-7F94-1E9FDEBA6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8635" t="31179" r="2275" b="27686"/>
            <a:stretch>
              <a:fillRect/>
            </a:stretch>
          </p:blipFill>
          <p:spPr>
            <a:xfrm>
              <a:off x="3902570" y="1083492"/>
              <a:ext cx="1061884" cy="1563329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Boyacá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FA749B-DAE9-C088-8CA3-8994D9278A0E}"/>
              </a:ext>
            </a:extLst>
          </p:cNvPr>
          <p:cNvSpPr txBox="1"/>
          <p:nvPr/>
        </p:nvSpPr>
        <p:spPr>
          <a:xfrm>
            <a:off x="3289753" y="3559727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BA925AE-4EE7-6290-96E6-0FB23F333AEC}"/>
              </a:ext>
            </a:extLst>
          </p:cNvPr>
          <p:cNvSpPr txBox="1"/>
          <p:nvPr/>
        </p:nvSpPr>
        <p:spPr>
          <a:xfrm>
            <a:off x="5967983" y="35452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8AA33F2-847A-AB8A-C289-56D8126566A9}"/>
              </a:ext>
            </a:extLst>
          </p:cNvPr>
          <p:cNvSpPr txBox="1"/>
          <p:nvPr/>
        </p:nvSpPr>
        <p:spPr>
          <a:xfrm>
            <a:off x="9003585" y="3545210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413ABF-13BE-2968-3B41-092B69A172E5}"/>
              </a:ext>
            </a:extLst>
          </p:cNvPr>
          <p:cNvSpPr txBox="1"/>
          <p:nvPr/>
        </p:nvSpPr>
        <p:spPr>
          <a:xfrm>
            <a:off x="5042276" y="308095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92E5E240-A94E-B802-1B87-BC38A9FD72D8}"/>
              </a:ext>
            </a:extLst>
          </p:cNvPr>
          <p:cNvGraphicFramePr>
            <a:graphicFrameLocks noGrp="1"/>
          </p:cNvGraphicFramePr>
          <p:nvPr/>
        </p:nvGraphicFramePr>
        <p:xfrm>
          <a:off x="254150" y="3814950"/>
          <a:ext cx="11683700" cy="2969303"/>
        </p:xfrm>
        <a:graphic>
          <a:graphicData uri="http://schemas.openxmlformats.org/drawingml/2006/table">
            <a:tbl>
              <a:tblPr/>
              <a:tblGrid>
                <a:gridCol w="1266214">
                  <a:extLst>
                    <a:ext uri="{9D8B030D-6E8A-4147-A177-3AD203B41FA5}">
                      <a16:colId xmlns:a16="http://schemas.microsoft.com/office/drawing/2014/main" val="2976307252"/>
                    </a:ext>
                  </a:extLst>
                </a:gridCol>
                <a:gridCol w="892105">
                  <a:extLst>
                    <a:ext uri="{9D8B030D-6E8A-4147-A177-3AD203B41FA5}">
                      <a16:colId xmlns:a16="http://schemas.microsoft.com/office/drawing/2014/main" val="3766976575"/>
                    </a:ext>
                  </a:extLst>
                </a:gridCol>
                <a:gridCol w="1035993">
                  <a:extLst>
                    <a:ext uri="{9D8B030D-6E8A-4147-A177-3AD203B41FA5}">
                      <a16:colId xmlns:a16="http://schemas.microsoft.com/office/drawing/2014/main" val="2141814964"/>
                    </a:ext>
                  </a:extLst>
                </a:gridCol>
                <a:gridCol w="892105">
                  <a:extLst>
                    <a:ext uri="{9D8B030D-6E8A-4147-A177-3AD203B41FA5}">
                      <a16:colId xmlns:a16="http://schemas.microsoft.com/office/drawing/2014/main" val="187082698"/>
                    </a:ext>
                  </a:extLst>
                </a:gridCol>
                <a:gridCol w="1151104">
                  <a:extLst>
                    <a:ext uri="{9D8B030D-6E8A-4147-A177-3AD203B41FA5}">
                      <a16:colId xmlns:a16="http://schemas.microsoft.com/office/drawing/2014/main" val="3977053038"/>
                    </a:ext>
                  </a:extLst>
                </a:gridCol>
                <a:gridCol w="1021604">
                  <a:extLst>
                    <a:ext uri="{9D8B030D-6E8A-4147-A177-3AD203B41FA5}">
                      <a16:colId xmlns:a16="http://schemas.microsoft.com/office/drawing/2014/main" val="359479027"/>
                    </a:ext>
                  </a:extLst>
                </a:gridCol>
                <a:gridCol w="1165492">
                  <a:extLst>
                    <a:ext uri="{9D8B030D-6E8A-4147-A177-3AD203B41FA5}">
                      <a16:colId xmlns:a16="http://schemas.microsoft.com/office/drawing/2014/main" val="2395078472"/>
                    </a:ext>
                  </a:extLst>
                </a:gridCol>
                <a:gridCol w="1194270">
                  <a:extLst>
                    <a:ext uri="{9D8B030D-6E8A-4147-A177-3AD203B41FA5}">
                      <a16:colId xmlns:a16="http://schemas.microsoft.com/office/drawing/2014/main" val="3828918318"/>
                    </a:ext>
                  </a:extLst>
                </a:gridCol>
                <a:gridCol w="892105">
                  <a:extLst>
                    <a:ext uri="{9D8B030D-6E8A-4147-A177-3AD203B41FA5}">
                      <a16:colId xmlns:a16="http://schemas.microsoft.com/office/drawing/2014/main" val="77311849"/>
                    </a:ext>
                  </a:extLst>
                </a:gridCol>
                <a:gridCol w="1107937">
                  <a:extLst>
                    <a:ext uri="{9D8B030D-6E8A-4147-A177-3AD203B41FA5}">
                      <a16:colId xmlns:a16="http://schemas.microsoft.com/office/drawing/2014/main" val="1756718654"/>
                    </a:ext>
                  </a:extLst>
                </a:gridCol>
                <a:gridCol w="1064771">
                  <a:extLst>
                    <a:ext uri="{9D8B030D-6E8A-4147-A177-3AD203B41FA5}">
                      <a16:colId xmlns:a16="http://schemas.microsoft.com/office/drawing/2014/main" val="727131446"/>
                    </a:ext>
                  </a:extLst>
                </a:gridCol>
              </a:tblGrid>
              <a:tr h="75841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714798"/>
                  </a:ext>
                </a:extLst>
              </a:tr>
              <a:tr h="2210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Susacón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778028"/>
                  </a:ext>
                </a:extLst>
              </a:tr>
              <a:tr h="2210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Izá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127471"/>
                  </a:ext>
                </a:extLst>
              </a:tr>
              <a:tr h="2210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Almeida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671386"/>
                  </a:ext>
                </a:extLst>
              </a:tr>
              <a:tr h="2210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Soracá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766139"/>
                  </a:ext>
                </a:extLst>
              </a:tr>
              <a:tr h="2210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Beteitiva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774418"/>
                  </a:ext>
                </a:extLst>
              </a:tr>
              <a:tr h="2210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Tunja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529502"/>
                  </a:ext>
                </a:extLst>
              </a:tr>
              <a:tr h="2210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 de Leyva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539940"/>
                  </a:ext>
                </a:extLst>
              </a:tr>
              <a:tr h="2210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Pajarito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990771"/>
                  </a:ext>
                </a:extLst>
              </a:tr>
              <a:tr h="2210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Chivatá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E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965319"/>
                  </a:ext>
                </a:extLst>
              </a:tr>
              <a:tr h="2210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Cubará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597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17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04FC35A-892A-0A14-B162-EBB285C12B1B}"/>
              </a:ext>
            </a:extLst>
          </p:cNvPr>
          <p:cNvGrpSpPr/>
          <p:nvPr/>
        </p:nvGrpSpPr>
        <p:grpSpPr>
          <a:xfrm>
            <a:off x="149347" y="673980"/>
            <a:ext cx="5238730" cy="2924450"/>
            <a:chOff x="149347" y="585053"/>
            <a:chExt cx="5238730" cy="2924450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399B18FB-ECDA-BE1C-8419-603A4F6A8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542" t="7119" r="18891" b="7766"/>
            <a:stretch>
              <a:fillRect/>
            </a:stretch>
          </p:blipFill>
          <p:spPr>
            <a:xfrm>
              <a:off x="149347" y="585053"/>
              <a:ext cx="4001353" cy="2924450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50003E6D-9462-9E85-9A34-ADB36BE34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3584" t="29885" r="-22" b="30532"/>
            <a:stretch>
              <a:fillRect/>
            </a:stretch>
          </p:blipFill>
          <p:spPr>
            <a:xfrm>
              <a:off x="4395018" y="968907"/>
              <a:ext cx="993059" cy="1633740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Caldas –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R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3E415F"/>
                </a:solidFill>
                <a:effectLst/>
                <a:uLnTx/>
                <a:uFillTx/>
                <a:latin typeface="Verdana"/>
                <a:ea typeface="Verdana"/>
                <a:cs typeface="Helvetica"/>
              </a:rPr>
              <a:t>adar de Educación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rgbClr val="3E415F"/>
              </a:solidFill>
              <a:effectLst/>
              <a:uLnTx/>
              <a:uFillTx/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5786DA-84D0-BA08-CB00-D41CEAEB1E88}"/>
              </a:ext>
            </a:extLst>
          </p:cNvPr>
          <p:cNvSpPr txBox="1"/>
          <p:nvPr/>
        </p:nvSpPr>
        <p:spPr>
          <a:xfrm>
            <a:off x="3373592" y="33261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del Radar</a:t>
            </a:r>
            <a:endParaRPr kumimoji="0" lang="es-CO" sz="1200" b="0" i="0" u="none" strike="noStrike" kern="0" cap="none" spc="0" normalizeH="0" baseline="0" noProof="0" dirty="0">
              <a:ln>
                <a:noFill/>
              </a:ln>
              <a:solidFill>
                <a:srgbClr val="CD3637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E78C4F-0E68-7FF1-B072-83E538312BD3}"/>
              </a:ext>
            </a:extLst>
          </p:cNvPr>
          <p:cNvSpPr txBox="1"/>
          <p:nvPr/>
        </p:nvSpPr>
        <p:spPr>
          <a:xfrm>
            <a:off x="5967983" y="33261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125A92-67F3-A531-F13C-B67DEA0B3E52}"/>
              </a:ext>
            </a:extLst>
          </p:cNvPr>
          <p:cNvSpPr txBox="1"/>
          <p:nvPr/>
        </p:nvSpPr>
        <p:spPr>
          <a:xfrm>
            <a:off x="9003585" y="3326135"/>
            <a:ext cx="286687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CD3637"/>
                </a:solidFill>
                <a:effectLst/>
                <a:uLnTx/>
                <a:uFillTx/>
                <a:latin typeface="Aptos" panose="02110004020202020204"/>
                <a:ea typeface="Verdana"/>
              </a:rPr>
              <a:t>Subcomponentes de Educación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6CEEBC-5376-2DC2-CB65-676799C057E7}"/>
              </a:ext>
            </a:extLst>
          </p:cNvPr>
          <p:cNvSpPr txBox="1"/>
          <p:nvPr/>
        </p:nvSpPr>
        <p:spPr>
          <a:xfrm>
            <a:off x="5042276" y="28618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Verdana"/>
              </a:rPr>
              <a:t>Top de municipios con el mayor valor en el Radar de Educación</a:t>
            </a:r>
            <a:endParaRPr kumimoji="0" lang="es-CO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3616A75E-7872-6CDC-C736-91A59A0E6439}"/>
              </a:ext>
            </a:extLst>
          </p:cNvPr>
          <p:cNvGraphicFramePr>
            <a:graphicFrameLocks noGrp="1"/>
          </p:cNvGraphicFramePr>
          <p:nvPr/>
        </p:nvGraphicFramePr>
        <p:xfrm>
          <a:off x="231876" y="3598429"/>
          <a:ext cx="11733980" cy="3067846"/>
        </p:xfrm>
        <a:graphic>
          <a:graphicData uri="http://schemas.openxmlformats.org/drawingml/2006/table">
            <a:tbl>
              <a:tblPr/>
              <a:tblGrid>
                <a:gridCol w="1271663">
                  <a:extLst>
                    <a:ext uri="{9D8B030D-6E8A-4147-A177-3AD203B41FA5}">
                      <a16:colId xmlns:a16="http://schemas.microsoft.com/office/drawing/2014/main" val="3239834811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1511258705"/>
                    </a:ext>
                  </a:extLst>
                </a:gridCol>
                <a:gridCol w="1040452">
                  <a:extLst>
                    <a:ext uri="{9D8B030D-6E8A-4147-A177-3AD203B41FA5}">
                      <a16:colId xmlns:a16="http://schemas.microsoft.com/office/drawing/2014/main" val="2517748583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2296532857"/>
                    </a:ext>
                  </a:extLst>
                </a:gridCol>
                <a:gridCol w="1156057">
                  <a:extLst>
                    <a:ext uri="{9D8B030D-6E8A-4147-A177-3AD203B41FA5}">
                      <a16:colId xmlns:a16="http://schemas.microsoft.com/office/drawing/2014/main" val="3607092491"/>
                    </a:ext>
                  </a:extLst>
                </a:gridCol>
                <a:gridCol w="1026001">
                  <a:extLst>
                    <a:ext uri="{9D8B030D-6E8A-4147-A177-3AD203B41FA5}">
                      <a16:colId xmlns:a16="http://schemas.microsoft.com/office/drawing/2014/main" val="1206029906"/>
                    </a:ext>
                  </a:extLst>
                </a:gridCol>
                <a:gridCol w="1170508">
                  <a:extLst>
                    <a:ext uri="{9D8B030D-6E8A-4147-A177-3AD203B41FA5}">
                      <a16:colId xmlns:a16="http://schemas.microsoft.com/office/drawing/2014/main" val="3633451836"/>
                    </a:ext>
                  </a:extLst>
                </a:gridCol>
                <a:gridCol w="1199409">
                  <a:extLst>
                    <a:ext uri="{9D8B030D-6E8A-4147-A177-3AD203B41FA5}">
                      <a16:colId xmlns:a16="http://schemas.microsoft.com/office/drawing/2014/main" val="4011024006"/>
                    </a:ext>
                  </a:extLst>
                </a:gridCol>
                <a:gridCol w="895944">
                  <a:extLst>
                    <a:ext uri="{9D8B030D-6E8A-4147-A177-3AD203B41FA5}">
                      <a16:colId xmlns:a16="http://schemas.microsoft.com/office/drawing/2014/main" val="2783380183"/>
                    </a:ext>
                  </a:extLst>
                </a:gridCol>
                <a:gridCol w="1112705">
                  <a:extLst>
                    <a:ext uri="{9D8B030D-6E8A-4147-A177-3AD203B41FA5}">
                      <a16:colId xmlns:a16="http://schemas.microsoft.com/office/drawing/2014/main" val="1600263543"/>
                    </a:ext>
                  </a:extLst>
                </a:gridCol>
                <a:gridCol w="1069353">
                  <a:extLst>
                    <a:ext uri="{9D8B030D-6E8A-4147-A177-3AD203B41FA5}">
                      <a16:colId xmlns:a16="http://schemas.microsoft.com/office/drawing/2014/main" val="787474217"/>
                    </a:ext>
                  </a:extLst>
                </a:gridCol>
              </a:tblGrid>
              <a:tr h="87652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RADAR.EDU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Educación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y Cobertura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Resultados de Calidad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Deserción, Repitencia y Reprobación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072442"/>
                  </a:ext>
                </a:extLst>
              </a:tr>
              <a:tr h="2191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Manizales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11430"/>
                  </a:ext>
                </a:extLst>
              </a:tr>
              <a:tr h="2191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Dorada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940514"/>
                  </a:ext>
                </a:extLst>
              </a:tr>
              <a:tr h="2191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Chinchiná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217725"/>
                  </a:ext>
                </a:extLst>
              </a:tr>
              <a:tr h="2191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Anserma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225186"/>
                  </a:ext>
                </a:extLst>
              </a:tr>
              <a:tr h="2191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Belalcázar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757256"/>
                  </a:ext>
                </a:extLst>
              </a:tr>
              <a:tr h="2191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Viterbo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164199"/>
                  </a:ext>
                </a:extLst>
              </a:tr>
              <a:tr h="2191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Filadelfia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50,78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926199"/>
                  </a:ext>
                </a:extLst>
              </a:tr>
              <a:tr h="2191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Villamaría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63522"/>
                  </a:ext>
                </a:extLst>
              </a:tr>
              <a:tr h="2191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Marmato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411577"/>
                  </a:ext>
                </a:extLst>
              </a:tr>
              <a:tr h="2191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Risaralda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92,45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98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1453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5252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B5A809C9E30044BFE3FBFD8DED64EF" ma:contentTypeVersion="15" ma:contentTypeDescription="Crear nuevo documento." ma:contentTypeScope="" ma:versionID="e933e076846dc10223812a5243a48d20">
  <xsd:schema xmlns:xsd="http://www.w3.org/2001/XMLSchema" xmlns:xs="http://www.w3.org/2001/XMLSchema" xmlns:p="http://schemas.microsoft.com/office/2006/metadata/properties" xmlns:ns2="6cdd4ce2-03b1-49b4-86c1-7572c28a7541" xmlns:ns3="0e5ab9b7-57ae-41f1-8beb-8290f78adce8" targetNamespace="http://schemas.microsoft.com/office/2006/metadata/properties" ma:root="true" ma:fieldsID="7869fb81e0e4163cf87834640a87b37e" ns2:_="" ns3:_="">
    <xsd:import namespace="6cdd4ce2-03b1-49b4-86c1-7572c28a7541"/>
    <xsd:import namespace="0e5ab9b7-57ae-41f1-8beb-8290f78adc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d4ce2-03b1-49b4-86c1-7572c28a75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60fb8ed9-e6ff-4cbe-b2c6-bea558e2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ab9b7-57ae-41f1-8beb-8290f78adce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0273fb1-89d7-45eb-8cf1-af7b5256ac4d}" ma:internalName="TaxCatchAll" ma:showField="CatchAllData" ma:web="0e5ab9b7-57ae-41f1-8beb-8290f78adc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5ab9b7-57ae-41f1-8beb-8290f78adce8" xsi:nil="true"/>
    <lcf76f155ced4ddcb4097134ff3c332f xmlns="6cdd4ce2-03b1-49b4-86c1-7572c28a75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82E26-A27F-4B04-95F7-3513D0867EF6}"/>
</file>

<file path=customXml/itemProps2.xml><?xml version="1.0" encoding="utf-8"?>
<ds:datastoreItem xmlns:ds="http://schemas.openxmlformats.org/officeDocument/2006/customXml" ds:itemID="{20807D24-4742-4CE4-BD15-1780D31D0B54}"/>
</file>

<file path=customXml/itemProps3.xml><?xml version="1.0" encoding="utf-8"?>
<ds:datastoreItem xmlns:ds="http://schemas.openxmlformats.org/officeDocument/2006/customXml" ds:itemID="{2248BEBF-5738-41CD-BB90-DED80D0D1A81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4937</Words>
  <Application>Microsoft Office PowerPoint</Application>
  <PresentationFormat>Panorámica</PresentationFormat>
  <Paragraphs>3622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35</vt:i4>
      </vt:variant>
    </vt:vector>
  </HeadingPairs>
  <TitlesOfParts>
    <vt:vector size="41" baseType="lpstr">
      <vt:lpstr>Aptos</vt:lpstr>
      <vt:lpstr>Arial</vt:lpstr>
      <vt:lpstr>Calibri</vt:lpstr>
      <vt:lpstr>Verdana</vt:lpstr>
      <vt:lpstr>1_Office Theme</vt:lpstr>
      <vt:lpstr>Office Theme</vt:lpstr>
      <vt:lpstr>Radar de Corrupción  &amp; Derechos Económicos  Culturales y Sociales: 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Edith Johana Medina Hernández</dc:creator>
  <cp:lastModifiedBy>Edith Johana Medina Hernández</cp:lastModifiedBy>
  <cp:revision>3</cp:revision>
  <dcterms:created xsi:type="dcterms:W3CDTF">2025-07-09T16:39:45Z</dcterms:created>
  <dcterms:modified xsi:type="dcterms:W3CDTF">2025-07-09T18:46:09Z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0x01010001B5A809C9E30044BFE3FBFD8DED64EF</vt:lpwstr>
  </property>
</Properties>
</file>