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1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0" r:id="rId22"/>
    <p:sldId id="279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C3B"/>
    <a:srgbClr val="361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67" d="100"/>
          <a:sy n="67" d="100"/>
        </p:scale>
        <p:origin x="56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C930A-2209-428F-8092-B2DC8ABCE9D0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68956-5114-449A-8FBB-E9DF741A680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199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68956-5114-449A-8FBB-E9DF741A6804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146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6909" y="632142"/>
            <a:ext cx="5260975" cy="448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15075" y="809625"/>
            <a:ext cx="352425" cy="333375"/>
          </a:xfrm>
          <a:custGeom>
            <a:avLst/>
            <a:gdLst/>
            <a:ahLst/>
            <a:cxnLst/>
            <a:rect l="l" t="t" r="r" b="b"/>
            <a:pathLst>
              <a:path w="352425" h="333375">
                <a:moveTo>
                  <a:pt x="176275" y="0"/>
                </a:moveTo>
                <a:lnTo>
                  <a:pt x="129395" y="5957"/>
                </a:lnTo>
                <a:lnTo>
                  <a:pt x="87281" y="22765"/>
                </a:lnTo>
                <a:lnTo>
                  <a:pt x="51609" y="48831"/>
                </a:lnTo>
                <a:lnTo>
                  <a:pt x="24054" y="82559"/>
                </a:lnTo>
                <a:lnTo>
                  <a:pt x="6292" y="122355"/>
                </a:lnTo>
                <a:lnTo>
                  <a:pt x="0" y="166624"/>
                </a:lnTo>
                <a:lnTo>
                  <a:pt x="6292" y="210946"/>
                </a:lnTo>
                <a:lnTo>
                  <a:pt x="24054" y="250777"/>
                </a:lnTo>
                <a:lnTo>
                  <a:pt x="51609" y="284527"/>
                </a:lnTo>
                <a:lnTo>
                  <a:pt x="87281" y="310604"/>
                </a:lnTo>
                <a:lnTo>
                  <a:pt x="129395" y="327417"/>
                </a:lnTo>
                <a:lnTo>
                  <a:pt x="176275" y="333375"/>
                </a:lnTo>
                <a:lnTo>
                  <a:pt x="223102" y="327417"/>
                </a:lnTo>
                <a:lnTo>
                  <a:pt x="265180" y="310604"/>
                </a:lnTo>
                <a:lnTo>
                  <a:pt x="300831" y="284527"/>
                </a:lnTo>
                <a:lnTo>
                  <a:pt x="328374" y="250777"/>
                </a:lnTo>
                <a:lnTo>
                  <a:pt x="346132" y="210946"/>
                </a:lnTo>
                <a:lnTo>
                  <a:pt x="352425" y="166624"/>
                </a:lnTo>
                <a:lnTo>
                  <a:pt x="346132" y="122355"/>
                </a:lnTo>
                <a:lnTo>
                  <a:pt x="328374" y="82559"/>
                </a:lnTo>
                <a:lnTo>
                  <a:pt x="300831" y="48831"/>
                </a:lnTo>
                <a:lnTo>
                  <a:pt x="265180" y="22765"/>
                </a:lnTo>
                <a:lnTo>
                  <a:pt x="223102" y="5957"/>
                </a:lnTo>
                <a:lnTo>
                  <a:pt x="176275" y="0"/>
                </a:lnTo>
                <a:close/>
              </a:path>
            </a:pathLst>
          </a:custGeom>
          <a:solidFill>
            <a:srgbClr val="E78E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0" y="866775"/>
            <a:ext cx="219075" cy="228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99366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420100" y="2914650"/>
            <a:ext cx="3552825" cy="1019175"/>
          </a:xfrm>
          <a:custGeom>
            <a:avLst/>
            <a:gdLst/>
            <a:ahLst/>
            <a:cxnLst/>
            <a:rect l="l" t="t" r="r" b="b"/>
            <a:pathLst>
              <a:path w="3552825" h="1019175">
                <a:moveTo>
                  <a:pt x="3552825" y="0"/>
                </a:moveTo>
                <a:lnTo>
                  <a:pt x="0" y="0"/>
                </a:lnTo>
                <a:lnTo>
                  <a:pt x="0" y="1019175"/>
                </a:lnTo>
                <a:lnTo>
                  <a:pt x="3552825" y="1019175"/>
                </a:lnTo>
                <a:lnTo>
                  <a:pt x="3552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2975" y="3009900"/>
            <a:ext cx="3267075" cy="9715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497" y="569912"/>
            <a:ext cx="9474200" cy="639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D41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2630" y="1449324"/>
            <a:ext cx="11141710" cy="455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BF02287921" TargetMode="External"/><Relationship Id="rId2" Type="http://schemas.openxmlformats.org/officeDocument/2006/relationships/hyperlink" Target="https://doi.org/10.1080/14786440109462720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hyperlink" Target="https://doi.org/10.1093/biomet/58.3.4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D4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625"/>
            <a:ext cx="12192000" cy="64674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0242" y="1876424"/>
            <a:ext cx="6807834" cy="1242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dirty="0">
                <a:solidFill>
                  <a:srgbClr val="FFFFFF"/>
                </a:solidFill>
              </a:rPr>
              <a:t>Radar</a:t>
            </a:r>
            <a:r>
              <a:rPr sz="3950" spc="120" dirty="0">
                <a:solidFill>
                  <a:srgbClr val="FFFFFF"/>
                </a:solidFill>
              </a:rPr>
              <a:t> </a:t>
            </a:r>
            <a:r>
              <a:rPr sz="3950" dirty="0">
                <a:solidFill>
                  <a:srgbClr val="FFFFFF"/>
                </a:solidFill>
              </a:rPr>
              <a:t>de</a:t>
            </a:r>
            <a:r>
              <a:rPr sz="3950" spc="-5" dirty="0">
                <a:solidFill>
                  <a:srgbClr val="FFFFFF"/>
                </a:solidFill>
              </a:rPr>
              <a:t> </a:t>
            </a:r>
            <a:r>
              <a:rPr sz="3950" spc="-10" dirty="0">
                <a:solidFill>
                  <a:srgbClr val="FFFFFF"/>
                </a:solidFill>
              </a:rPr>
              <a:t>Corrupción</a:t>
            </a:r>
            <a:endParaRPr sz="3950"/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3950" dirty="0">
                <a:solidFill>
                  <a:srgbClr val="FFFFFF"/>
                </a:solidFill>
              </a:rPr>
              <a:t>&amp;</a:t>
            </a:r>
            <a:r>
              <a:rPr sz="3950" spc="-30" dirty="0">
                <a:solidFill>
                  <a:srgbClr val="FFFFFF"/>
                </a:solidFill>
              </a:rPr>
              <a:t> </a:t>
            </a:r>
            <a:r>
              <a:rPr sz="3950" dirty="0">
                <a:solidFill>
                  <a:srgbClr val="FFFFFF"/>
                </a:solidFill>
              </a:rPr>
              <a:t>Derechos</a:t>
            </a:r>
            <a:r>
              <a:rPr sz="3950" spc="225" dirty="0">
                <a:solidFill>
                  <a:srgbClr val="FFFFFF"/>
                </a:solidFill>
              </a:rPr>
              <a:t> </a:t>
            </a:r>
            <a:r>
              <a:rPr sz="3950" spc="-10" dirty="0">
                <a:solidFill>
                  <a:srgbClr val="FFFFFF"/>
                </a:solidFill>
              </a:rPr>
              <a:t>Económicos</a:t>
            </a:r>
            <a:endParaRPr sz="3950"/>
          </a:p>
        </p:txBody>
      </p:sp>
      <p:sp>
        <p:nvSpPr>
          <p:cNvPr id="5" name="object 5"/>
          <p:cNvSpPr txBox="1"/>
          <p:nvPr/>
        </p:nvSpPr>
        <p:spPr>
          <a:xfrm>
            <a:off x="670242" y="3144773"/>
            <a:ext cx="6118225" cy="63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950" b="1" dirty="0">
                <a:solidFill>
                  <a:srgbClr val="FFFFFF"/>
                </a:solidFill>
                <a:latin typeface="Verdana"/>
                <a:cs typeface="Verdana"/>
              </a:rPr>
              <a:t>Culturales</a:t>
            </a:r>
            <a:r>
              <a:rPr sz="3950" b="1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95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Verdana"/>
                <a:cs typeface="Verdana"/>
              </a:rPr>
              <a:t>Sociales:</a:t>
            </a:r>
            <a:endParaRPr sz="39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8650" y="600075"/>
            <a:ext cx="11177270" cy="5771515"/>
            <a:chOff x="628650" y="600075"/>
            <a:chExt cx="11177270" cy="57715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8800" y="600075"/>
              <a:ext cx="1914525" cy="609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175" y="638175"/>
              <a:ext cx="1495425" cy="523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0" y="5553075"/>
              <a:ext cx="2428875" cy="7524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0086" y="5571832"/>
              <a:ext cx="3085476" cy="79963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38175" y="3990975"/>
            <a:ext cx="2305050" cy="742950"/>
          </a:xfrm>
          <a:prstGeom prst="rect">
            <a:avLst/>
          </a:prstGeom>
          <a:solidFill>
            <a:srgbClr val="F8AF17"/>
          </a:solidFill>
        </p:spPr>
        <p:txBody>
          <a:bodyPr vert="horz" wrap="square" lIns="0" tIns="16256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280"/>
              </a:spcBef>
            </a:pP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Educación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897" y="660399"/>
            <a:ext cx="5139055" cy="10998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4130"/>
              </a:lnSpc>
              <a:spcBef>
                <a:spcPts val="395"/>
              </a:spcBef>
            </a:pPr>
            <a:r>
              <a:rPr sz="3600" dirty="0">
                <a:solidFill>
                  <a:srgbClr val="E78E05"/>
                </a:solidFill>
              </a:rPr>
              <a:t>Fases</a:t>
            </a:r>
            <a:r>
              <a:rPr sz="3600" spc="-55" dirty="0">
                <a:solidFill>
                  <a:srgbClr val="E78E05"/>
                </a:solidFill>
              </a:rPr>
              <a:t> </a:t>
            </a:r>
            <a:r>
              <a:rPr sz="3600" dirty="0">
                <a:solidFill>
                  <a:srgbClr val="E78E05"/>
                </a:solidFill>
              </a:rPr>
              <a:t>de</a:t>
            </a:r>
            <a:r>
              <a:rPr sz="3600" spc="-85" dirty="0">
                <a:solidFill>
                  <a:srgbClr val="E78E05"/>
                </a:solidFill>
              </a:rPr>
              <a:t> </a:t>
            </a:r>
            <a:r>
              <a:rPr sz="3600" dirty="0">
                <a:solidFill>
                  <a:srgbClr val="E78E05"/>
                </a:solidFill>
              </a:rPr>
              <a:t>cálculo</a:t>
            </a:r>
            <a:r>
              <a:rPr sz="3600" spc="-40" dirty="0">
                <a:solidFill>
                  <a:srgbClr val="E78E05"/>
                </a:solidFill>
              </a:rPr>
              <a:t> </a:t>
            </a:r>
            <a:r>
              <a:rPr sz="3600" spc="-25" dirty="0">
                <a:solidFill>
                  <a:srgbClr val="E78E05"/>
                </a:solidFill>
              </a:rPr>
              <a:t>del </a:t>
            </a:r>
            <a:r>
              <a:rPr sz="3600" dirty="0">
                <a:solidFill>
                  <a:srgbClr val="E78E05"/>
                </a:solidFill>
              </a:rPr>
              <a:t>Radar</a:t>
            </a:r>
            <a:r>
              <a:rPr sz="3600" spc="-85" dirty="0">
                <a:solidFill>
                  <a:srgbClr val="E78E05"/>
                </a:solidFill>
              </a:rPr>
              <a:t> </a:t>
            </a:r>
            <a:r>
              <a:rPr sz="3600" dirty="0">
                <a:solidFill>
                  <a:srgbClr val="E78E05"/>
                </a:solidFill>
              </a:rPr>
              <a:t>de</a:t>
            </a:r>
            <a:r>
              <a:rPr sz="3600" spc="15" dirty="0">
                <a:solidFill>
                  <a:srgbClr val="E78E05"/>
                </a:solidFill>
              </a:rPr>
              <a:t> </a:t>
            </a:r>
            <a:r>
              <a:rPr sz="3600" spc="-10" dirty="0">
                <a:solidFill>
                  <a:srgbClr val="E78E05"/>
                </a:solidFill>
              </a:rPr>
              <a:t>Educación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1850" y="2209164"/>
            <a:ext cx="5104765" cy="35572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33020">
              <a:lnSpc>
                <a:spcPct val="97800"/>
              </a:lnSpc>
              <a:spcBef>
                <a:spcPts val="165"/>
              </a:spcBef>
            </a:pPr>
            <a:r>
              <a:rPr sz="2400" b="1" dirty="0">
                <a:solidFill>
                  <a:srgbClr val="3D415F"/>
                </a:solidFill>
                <a:latin typeface="Verdana"/>
                <a:cs typeface="Verdana"/>
              </a:rPr>
              <a:t>Fase</a:t>
            </a:r>
            <a:r>
              <a:rPr sz="2400" b="1" spc="-9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3D415F"/>
                </a:solidFill>
                <a:latin typeface="Verdana"/>
                <a:cs typeface="Verdana"/>
              </a:rPr>
              <a:t>1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:</a:t>
            </a:r>
            <a:r>
              <a:rPr sz="2400" spc="-5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Reducción</a:t>
            </a:r>
            <a:r>
              <a:rPr sz="2400" spc="-4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de</a:t>
            </a:r>
            <a:r>
              <a:rPr sz="2400" spc="-25" dirty="0">
                <a:solidFill>
                  <a:srgbClr val="3D415F"/>
                </a:solidFill>
                <a:latin typeface="Verdana"/>
                <a:cs typeface="Verdana"/>
              </a:rPr>
              <a:t> la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dimensionalidad</a:t>
            </a:r>
            <a:r>
              <a:rPr sz="2400" spc="-2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de</a:t>
            </a:r>
            <a:r>
              <a:rPr sz="2400" spc="-9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los</a:t>
            </a:r>
            <a:r>
              <a:rPr sz="2400" spc="-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datos</a:t>
            </a:r>
            <a:r>
              <a:rPr sz="2400" spc="-7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3D415F"/>
                </a:solidFill>
                <a:latin typeface="Verdana"/>
                <a:cs typeface="Verdana"/>
              </a:rPr>
              <a:t>por </a:t>
            </a:r>
            <a:r>
              <a:rPr sz="2400" spc="-10" dirty="0">
                <a:solidFill>
                  <a:srgbClr val="3D415F"/>
                </a:solidFill>
                <a:latin typeface="Verdana"/>
                <a:cs typeface="Verdana"/>
              </a:rPr>
              <a:t>indicadores: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03000"/>
              </a:lnSpc>
              <a:spcBef>
                <a:spcPts val="2050"/>
              </a:spcBef>
            </a:pP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Se</a:t>
            </a:r>
            <a:r>
              <a:rPr sz="1550" spc="1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utiliza</a:t>
            </a:r>
            <a:r>
              <a:rPr sz="1550" spc="1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PCA</a:t>
            </a:r>
            <a:r>
              <a:rPr sz="1550" spc="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para</a:t>
            </a:r>
            <a:r>
              <a:rPr sz="1550" spc="1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calcular</a:t>
            </a:r>
            <a:r>
              <a:rPr sz="1550" spc="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50" spc="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indicadores</a:t>
            </a:r>
            <a:r>
              <a:rPr sz="1550" spc="1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252525"/>
                </a:solidFill>
                <a:latin typeface="Verdana"/>
                <a:cs typeface="Verdana"/>
              </a:rPr>
              <a:t>que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componen</a:t>
            </a:r>
            <a:r>
              <a:rPr sz="1550" spc="18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el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Radar</a:t>
            </a:r>
            <a:r>
              <a:rPr sz="1550" spc="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8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Educación,</a:t>
            </a:r>
            <a:r>
              <a:rPr sz="1550" spc="2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tomando</a:t>
            </a:r>
            <a:r>
              <a:rPr sz="1550" spc="3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252525"/>
                </a:solidFill>
                <a:latin typeface="Verdana"/>
                <a:cs typeface="Verdana"/>
              </a:rPr>
              <a:t>en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cada</a:t>
            </a:r>
            <a:r>
              <a:rPr sz="1550" spc="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caso</a:t>
            </a:r>
            <a:r>
              <a:rPr sz="1550" spc="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resultados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1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primera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componente</a:t>
            </a:r>
            <a:r>
              <a:rPr sz="1550" spc="2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reescalados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0</a:t>
            </a:r>
            <a:r>
              <a:rPr sz="1550" spc="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100.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Así</a:t>
            </a:r>
            <a:r>
              <a:rPr sz="1550" spc="19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se</a:t>
            </a:r>
            <a:r>
              <a:rPr sz="1550" spc="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crean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indicadores:</a:t>
            </a:r>
            <a:r>
              <a:rPr sz="1550" spc="28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1550" spc="2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Observable,</a:t>
            </a:r>
            <a:r>
              <a:rPr sz="1550" spc="2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Riesgos,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Brecha</a:t>
            </a:r>
            <a:r>
              <a:rPr sz="1550" spc="1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Digital,</a:t>
            </a:r>
            <a:r>
              <a:rPr sz="1550" spc="1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Analfabetismo,</a:t>
            </a:r>
            <a:r>
              <a:rPr sz="1550" spc="3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Capacidad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Institucional,</a:t>
            </a:r>
            <a:r>
              <a:rPr sz="1550" spc="3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Educación</a:t>
            </a:r>
            <a:r>
              <a:rPr sz="1550" spc="18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Acceso</a:t>
            </a:r>
            <a:r>
              <a:rPr sz="1550" spc="2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Cobertura,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Educación</a:t>
            </a:r>
            <a:r>
              <a:rPr sz="1550" spc="2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Calidad,</a:t>
            </a:r>
            <a:r>
              <a:rPr sz="1550" spc="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Educación</a:t>
            </a:r>
            <a:r>
              <a:rPr sz="1550" spc="3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Deserción</a:t>
            </a:r>
            <a:r>
              <a:rPr sz="1550" spc="2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50" dirty="0">
                <a:solidFill>
                  <a:srgbClr val="252525"/>
                </a:solidFill>
                <a:latin typeface="Verdana"/>
                <a:cs typeface="Verdana"/>
              </a:rPr>
              <a:t>-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Reprobación</a:t>
            </a:r>
            <a:r>
              <a:rPr sz="1550" spc="229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-</a:t>
            </a:r>
            <a:r>
              <a:rPr sz="1550" spc="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Repitencia.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3175" y="38"/>
            <a:ext cx="5838825" cy="685796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9150" y="3162300"/>
            <a:ext cx="314325" cy="304800"/>
          </a:xfrm>
          <a:custGeom>
            <a:avLst/>
            <a:gdLst/>
            <a:ahLst/>
            <a:cxnLst/>
            <a:rect l="l" t="t" r="r" b="b"/>
            <a:pathLst>
              <a:path w="314325" h="304800">
                <a:moveTo>
                  <a:pt x="157162" y="0"/>
                </a:moveTo>
                <a:lnTo>
                  <a:pt x="107484" y="7766"/>
                </a:lnTo>
                <a:lnTo>
                  <a:pt x="64341" y="29394"/>
                </a:lnTo>
                <a:lnTo>
                  <a:pt x="30321" y="62380"/>
                </a:lnTo>
                <a:lnTo>
                  <a:pt x="8011" y="104217"/>
                </a:lnTo>
                <a:lnTo>
                  <a:pt x="0" y="152400"/>
                </a:lnTo>
                <a:lnTo>
                  <a:pt x="8011" y="200582"/>
                </a:lnTo>
                <a:lnTo>
                  <a:pt x="30321" y="242419"/>
                </a:lnTo>
                <a:lnTo>
                  <a:pt x="64341" y="275405"/>
                </a:lnTo>
                <a:lnTo>
                  <a:pt x="107484" y="297033"/>
                </a:lnTo>
                <a:lnTo>
                  <a:pt x="157162" y="304800"/>
                </a:lnTo>
                <a:lnTo>
                  <a:pt x="206840" y="297033"/>
                </a:lnTo>
                <a:lnTo>
                  <a:pt x="249983" y="275405"/>
                </a:lnTo>
                <a:lnTo>
                  <a:pt x="284003" y="242419"/>
                </a:lnTo>
                <a:lnTo>
                  <a:pt x="306313" y="200582"/>
                </a:lnTo>
                <a:lnTo>
                  <a:pt x="314325" y="152400"/>
                </a:lnTo>
                <a:lnTo>
                  <a:pt x="306313" y="104217"/>
                </a:lnTo>
                <a:lnTo>
                  <a:pt x="284003" y="62380"/>
                </a:lnTo>
                <a:lnTo>
                  <a:pt x="249983" y="29394"/>
                </a:lnTo>
                <a:lnTo>
                  <a:pt x="206840" y="7766"/>
                </a:lnTo>
                <a:lnTo>
                  <a:pt x="157162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2543175"/>
            <a:ext cx="314325" cy="304800"/>
          </a:xfrm>
          <a:custGeom>
            <a:avLst/>
            <a:gdLst/>
            <a:ahLst/>
            <a:cxnLst/>
            <a:rect l="l" t="t" r="r" b="b"/>
            <a:pathLst>
              <a:path w="314325" h="304800">
                <a:moveTo>
                  <a:pt x="157162" y="0"/>
                </a:moveTo>
                <a:lnTo>
                  <a:pt x="107484" y="7766"/>
                </a:lnTo>
                <a:lnTo>
                  <a:pt x="64341" y="29394"/>
                </a:lnTo>
                <a:lnTo>
                  <a:pt x="30321" y="62380"/>
                </a:lnTo>
                <a:lnTo>
                  <a:pt x="8011" y="104217"/>
                </a:lnTo>
                <a:lnTo>
                  <a:pt x="0" y="152400"/>
                </a:lnTo>
                <a:lnTo>
                  <a:pt x="8011" y="200582"/>
                </a:lnTo>
                <a:lnTo>
                  <a:pt x="30321" y="242419"/>
                </a:lnTo>
                <a:lnTo>
                  <a:pt x="64341" y="275405"/>
                </a:lnTo>
                <a:lnTo>
                  <a:pt x="107484" y="297033"/>
                </a:lnTo>
                <a:lnTo>
                  <a:pt x="157162" y="304800"/>
                </a:lnTo>
                <a:lnTo>
                  <a:pt x="206840" y="297033"/>
                </a:lnTo>
                <a:lnTo>
                  <a:pt x="249983" y="275405"/>
                </a:lnTo>
                <a:lnTo>
                  <a:pt x="284003" y="242419"/>
                </a:lnTo>
                <a:lnTo>
                  <a:pt x="306313" y="200582"/>
                </a:lnTo>
                <a:lnTo>
                  <a:pt x="314325" y="152400"/>
                </a:lnTo>
                <a:lnTo>
                  <a:pt x="306313" y="104217"/>
                </a:lnTo>
                <a:lnTo>
                  <a:pt x="284003" y="62380"/>
                </a:lnTo>
                <a:lnTo>
                  <a:pt x="249983" y="29394"/>
                </a:lnTo>
                <a:lnTo>
                  <a:pt x="206840" y="7766"/>
                </a:lnTo>
                <a:lnTo>
                  <a:pt x="157162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5334" y="554672"/>
            <a:ext cx="5878195" cy="7294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50"/>
              </a:spcBef>
            </a:pPr>
            <a:r>
              <a:rPr sz="2400" dirty="0"/>
              <a:t>Fase</a:t>
            </a:r>
            <a:r>
              <a:rPr sz="2400" spc="-50" dirty="0"/>
              <a:t> </a:t>
            </a:r>
            <a:r>
              <a:rPr sz="2400" dirty="0"/>
              <a:t>2</a:t>
            </a:r>
            <a:r>
              <a:rPr sz="2400" b="0" dirty="0">
                <a:latin typeface="Verdana"/>
                <a:cs typeface="Verdana"/>
              </a:rPr>
              <a:t>:</a:t>
            </a:r>
            <a:r>
              <a:rPr sz="2400" b="0" spc="-15" dirty="0">
                <a:latin typeface="Verdana"/>
                <a:cs typeface="Verdana"/>
              </a:rPr>
              <a:t> </a:t>
            </a:r>
            <a:r>
              <a:rPr sz="2400" b="0" dirty="0">
                <a:latin typeface="Verdana"/>
                <a:cs typeface="Verdana"/>
              </a:rPr>
              <a:t>Creación</a:t>
            </a:r>
            <a:r>
              <a:rPr sz="2400" b="0" spc="5" dirty="0">
                <a:latin typeface="Verdana"/>
                <a:cs typeface="Verdana"/>
              </a:rPr>
              <a:t> </a:t>
            </a:r>
            <a:r>
              <a:rPr sz="2400" b="0" dirty="0">
                <a:latin typeface="Verdana"/>
                <a:cs typeface="Verdana"/>
              </a:rPr>
              <a:t>de</a:t>
            </a:r>
            <a:r>
              <a:rPr sz="2400" b="0" spc="-45" dirty="0">
                <a:latin typeface="Verdana"/>
                <a:cs typeface="Verdana"/>
              </a:rPr>
              <a:t> </a:t>
            </a:r>
            <a:r>
              <a:rPr sz="2400" b="0" spc="-10" dirty="0">
                <a:latin typeface="Verdana"/>
                <a:cs typeface="Verdana"/>
              </a:rPr>
              <a:t>subcomponentes </a:t>
            </a:r>
            <a:r>
              <a:rPr sz="2400" b="0" dirty="0">
                <a:latin typeface="Verdana"/>
                <a:cs typeface="Verdana"/>
              </a:rPr>
              <a:t>del</a:t>
            </a:r>
            <a:r>
              <a:rPr sz="2400" b="0" spc="-80" dirty="0">
                <a:latin typeface="Verdana"/>
                <a:cs typeface="Verdana"/>
              </a:rPr>
              <a:t> </a:t>
            </a:r>
            <a:r>
              <a:rPr sz="2400" b="0" spc="-20" dirty="0">
                <a:latin typeface="Verdana"/>
                <a:cs typeface="Verdana"/>
              </a:rPr>
              <a:t>Radar</a:t>
            </a:r>
            <a:r>
              <a:rPr lang="es-CO" sz="2400" b="0" spc="-20" dirty="0">
                <a:latin typeface="Verdana"/>
                <a:cs typeface="Verdana"/>
              </a:rPr>
              <a:t> 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334" y="1536636"/>
            <a:ext cx="7717155" cy="4793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1902460">
              <a:lnSpc>
                <a:spcPct val="99900"/>
              </a:lnSpc>
              <a:spcBef>
                <a:spcPts val="130"/>
              </a:spcBef>
            </a:pP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Dado</a:t>
            </a:r>
            <a:r>
              <a:rPr sz="1400" spc="-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que</a:t>
            </a:r>
            <a:r>
              <a:rPr sz="14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400" spc="-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indicadores</a:t>
            </a:r>
            <a:r>
              <a:rPr sz="1400" spc="-1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creados</a:t>
            </a:r>
            <a:r>
              <a:rPr sz="1400" spc="-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en la</a:t>
            </a:r>
            <a:r>
              <a:rPr sz="14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fase</a:t>
            </a:r>
            <a:r>
              <a:rPr sz="1400" spc="-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1</a:t>
            </a:r>
            <a:r>
              <a:rPr sz="1400" spc="8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tienen la</a:t>
            </a:r>
            <a:r>
              <a:rPr sz="14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Verdana"/>
                <a:cs typeface="Verdana"/>
              </a:rPr>
              <a:t>misma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escala</a:t>
            </a:r>
            <a:r>
              <a:rPr sz="1400" spc="-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400" spc="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medida</a:t>
            </a:r>
            <a:r>
              <a:rPr sz="1400" spc="-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y</a:t>
            </a:r>
            <a:r>
              <a:rPr sz="140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pueden</a:t>
            </a:r>
            <a:r>
              <a:rPr sz="14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interpretarse</a:t>
            </a:r>
            <a:r>
              <a:rPr sz="14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en</a:t>
            </a:r>
            <a:r>
              <a:rPr sz="1400" spc="-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Verdana"/>
                <a:cs typeface="Verdana"/>
              </a:rPr>
              <a:t>términos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porcentuales,</a:t>
            </a:r>
            <a:r>
              <a:rPr sz="1400" spc="-1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se</a:t>
            </a:r>
            <a:r>
              <a:rPr sz="1400" spc="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crean</a:t>
            </a:r>
            <a:r>
              <a:rPr sz="14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subcomponentes</a:t>
            </a:r>
            <a:r>
              <a:rPr sz="1400" spc="-1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del</a:t>
            </a:r>
            <a:r>
              <a:rPr sz="14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Radar</a:t>
            </a:r>
            <a:r>
              <a:rPr sz="14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asignando</a:t>
            </a:r>
            <a:r>
              <a:rPr sz="1400" spc="-1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252525"/>
                </a:solidFill>
                <a:latin typeface="Verdana"/>
                <a:cs typeface="Verdana"/>
              </a:rPr>
              <a:t>los </a:t>
            </a:r>
            <a:r>
              <a:rPr sz="1400" dirty="0">
                <a:solidFill>
                  <a:srgbClr val="252525"/>
                </a:solidFill>
                <a:latin typeface="Verdana"/>
                <a:cs typeface="Verdana"/>
              </a:rPr>
              <a:t>siguientes</a:t>
            </a:r>
            <a:r>
              <a:rPr sz="14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Verdana"/>
                <a:cs typeface="Verdana"/>
              </a:rPr>
              <a:t>pesos: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400" dirty="0">
              <a:latin typeface="Verdana"/>
              <a:cs typeface="Verdana"/>
            </a:endParaRPr>
          </a:p>
          <a:p>
            <a:pPr marL="416559">
              <a:lnSpc>
                <a:spcPct val="100000"/>
              </a:lnSpc>
              <a:spcBef>
                <a:spcPts val="5"/>
              </a:spcBef>
            </a:pPr>
            <a:r>
              <a:rPr sz="1550" b="1" dirty="0">
                <a:solidFill>
                  <a:srgbClr val="84317B"/>
                </a:solidFill>
                <a:latin typeface="Verdana"/>
                <a:cs typeface="Verdana"/>
              </a:rPr>
              <a:t>Corrupción</a:t>
            </a:r>
            <a:r>
              <a:rPr sz="1550" b="1" spc="285" dirty="0">
                <a:solidFill>
                  <a:srgbClr val="84317B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84317B"/>
                </a:solidFill>
                <a:latin typeface="Verdana"/>
                <a:cs typeface="Verdana"/>
              </a:rPr>
              <a:t>oculta:</a:t>
            </a:r>
            <a:endParaRPr sz="1550" dirty="0">
              <a:latin typeface="Verdana"/>
              <a:cs typeface="Verdana"/>
            </a:endParaRPr>
          </a:p>
          <a:p>
            <a:pPr marL="15875">
              <a:lnSpc>
                <a:spcPct val="100000"/>
              </a:lnSpc>
              <a:spcBef>
                <a:spcPts val="15"/>
              </a:spcBef>
            </a:pP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0,2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Riesgos</a:t>
            </a:r>
            <a:r>
              <a:rPr sz="1550" spc="2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1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0,4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BrechaDigital</a:t>
            </a:r>
            <a:r>
              <a:rPr sz="1550" spc="2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0,4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2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Analfabetismo</a:t>
            </a:r>
            <a:endParaRPr sz="1550" dirty="0">
              <a:latin typeface="Verdana"/>
              <a:cs typeface="Verdana"/>
            </a:endParaRPr>
          </a:p>
          <a:p>
            <a:pPr marL="389255">
              <a:lnSpc>
                <a:spcPct val="100000"/>
              </a:lnSpc>
              <a:spcBef>
                <a:spcPts val="880"/>
              </a:spcBef>
            </a:pPr>
            <a:r>
              <a:rPr sz="1550" b="1" dirty="0">
                <a:solidFill>
                  <a:srgbClr val="84317B"/>
                </a:solidFill>
                <a:latin typeface="Verdana"/>
                <a:cs typeface="Verdana"/>
              </a:rPr>
              <a:t>Corrupción:</a:t>
            </a:r>
            <a:r>
              <a:rPr sz="1550" b="1" spc="254" dirty="0">
                <a:solidFill>
                  <a:srgbClr val="84317B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84317B"/>
                </a:solidFill>
                <a:latin typeface="Verdana"/>
                <a:cs typeface="Verdana"/>
              </a:rPr>
              <a:t>(0,8)</a:t>
            </a:r>
            <a:endParaRPr sz="1550" dirty="0">
              <a:latin typeface="Verdana"/>
              <a:cs typeface="Verdana"/>
            </a:endParaRPr>
          </a:p>
          <a:p>
            <a:pPr marL="46355">
              <a:lnSpc>
                <a:spcPct val="100000"/>
              </a:lnSpc>
              <a:spcBef>
                <a:spcPts val="20"/>
              </a:spcBef>
            </a:pP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CorrupciónNoObservable</a:t>
            </a:r>
            <a:r>
              <a:rPr sz="1550" spc="3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0,3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2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 err="1">
                <a:solidFill>
                  <a:srgbClr val="252525"/>
                </a:solidFill>
                <a:latin typeface="Verdana"/>
                <a:cs typeface="Verdana"/>
              </a:rPr>
              <a:t>CorrupObservable</a:t>
            </a:r>
            <a:r>
              <a:rPr sz="1550" spc="25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252525"/>
                </a:solidFill>
                <a:latin typeface="Verdana"/>
                <a:cs typeface="Verdana"/>
              </a:rPr>
              <a:t>-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0,1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2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CapacInstituc</a:t>
            </a:r>
            <a:endParaRPr sz="1550" dirty="0">
              <a:latin typeface="Verdana"/>
              <a:cs typeface="Verdana"/>
            </a:endParaRPr>
          </a:p>
          <a:p>
            <a:pPr marL="392430">
              <a:lnSpc>
                <a:spcPct val="100000"/>
              </a:lnSpc>
              <a:spcBef>
                <a:spcPts val="1130"/>
              </a:spcBef>
            </a:pPr>
            <a:r>
              <a:rPr sz="1550" b="1" spc="-10" dirty="0">
                <a:solidFill>
                  <a:srgbClr val="84317B"/>
                </a:solidFill>
                <a:latin typeface="Verdana"/>
                <a:cs typeface="Verdana"/>
              </a:rPr>
              <a:t>Educación:</a:t>
            </a:r>
            <a:endParaRPr sz="1550" dirty="0">
              <a:latin typeface="Verdana"/>
              <a:cs typeface="Verdana"/>
            </a:endParaRPr>
          </a:p>
          <a:p>
            <a:pPr marL="49530">
              <a:lnSpc>
                <a:spcPct val="100000"/>
              </a:lnSpc>
              <a:spcBef>
                <a:spcPts val="90"/>
              </a:spcBef>
            </a:pP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(0,2)</a:t>
            </a:r>
            <a:r>
              <a:rPr sz="1550" b="1" spc="20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EdAccesoCobertura</a:t>
            </a:r>
            <a:r>
              <a:rPr sz="1550" spc="2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0,4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1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REdCalidad</a:t>
            </a:r>
            <a:r>
              <a:rPr sz="1550" spc="1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1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0,4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b="1" spc="1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EdDeserReproRepit</a:t>
            </a:r>
            <a:endParaRPr sz="1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550" dirty="0">
              <a:latin typeface="Verdana"/>
              <a:cs typeface="Verdana"/>
            </a:endParaRPr>
          </a:p>
          <a:p>
            <a:pPr marL="50165">
              <a:lnSpc>
                <a:spcPts val="2880"/>
              </a:lnSpc>
            </a:pPr>
            <a:r>
              <a:rPr sz="2400" b="1" dirty="0">
                <a:solidFill>
                  <a:srgbClr val="3D415F"/>
                </a:solidFill>
                <a:latin typeface="Verdana"/>
                <a:cs typeface="Verdana"/>
              </a:rPr>
              <a:t>Fase</a:t>
            </a:r>
            <a:r>
              <a:rPr sz="2400" b="1" spc="-5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3D415F"/>
                </a:solidFill>
                <a:latin typeface="Verdana"/>
                <a:cs typeface="Verdana"/>
              </a:rPr>
              <a:t>3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:</a:t>
            </a:r>
            <a:r>
              <a:rPr sz="2400" spc="-3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Cálculo</a:t>
            </a:r>
            <a:r>
              <a:rPr sz="2400" spc="-2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3D415F"/>
                </a:solidFill>
                <a:latin typeface="Verdana"/>
                <a:cs typeface="Verdana"/>
              </a:rPr>
              <a:t>del</a:t>
            </a:r>
            <a:r>
              <a:rPr sz="2400" spc="-5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3D415F"/>
                </a:solidFill>
                <a:latin typeface="Verdana"/>
                <a:cs typeface="Verdana"/>
              </a:rPr>
              <a:t>Radar:</a:t>
            </a:r>
            <a:endParaRPr sz="2400" dirty="0">
              <a:latin typeface="Verdana"/>
              <a:cs typeface="Verdana"/>
            </a:endParaRPr>
          </a:p>
          <a:p>
            <a:pPr marL="50165" marR="2015489">
              <a:lnSpc>
                <a:spcPts val="1650"/>
              </a:lnSpc>
              <a:spcBef>
                <a:spcPts val="80"/>
              </a:spcBef>
            </a:pPr>
            <a:r>
              <a:rPr sz="1400" dirty="0">
                <a:latin typeface="Verdana"/>
                <a:cs typeface="Verdana"/>
              </a:rPr>
              <a:t>Se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calcula</a:t>
            </a:r>
            <a:r>
              <a:rPr sz="1400" spc="-1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el</a:t>
            </a:r>
            <a:r>
              <a:rPr sz="1400" spc="9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indicador</a:t>
            </a:r>
            <a:r>
              <a:rPr sz="1400" spc="-1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dando</a:t>
            </a:r>
            <a:r>
              <a:rPr sz="1400" spc="-2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igual</a:t>
            </a:r>
            <a:r>
              <a:rPr sz="1400" spc="-8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peso</a:t>
            </a:r>
            <a:r>
              <a:rPr sz="1400" spc="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los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subcomponentes </a:t>
            </a:r>
            <a:r>
              <a:rPr sz="1400" dirty="0">
                <a:latin typeface="Verdana"/>
                <a:cs typeface="Verdana"/>
              </a:rPr>
              <a:t>de</a:t>
            </a:r>
            <a:r>
              <a:rPr sz="1400" spc="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Corrupción</a:t>
            </a:r>
            <a:r>
              <a:rPr sz="1400" spc="-1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y</a:t>
            </a:r>
            <a:r>
              <a:rPr sz="1400" spc="1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Educación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620"/>
              </a:spcBef>
            </a:pPr>
            <a:endParaRPr sz="1400" dirty="0">
              <a:latin typeface="Verdana"/>
              <a:cs typeface="Verdana"/>
            </a:endParaRPr>
          </a:p>
          <a:p>
            <a:pPr marL="455295">
              <a:lnSpc>
                <a:spcPct val="100000"/>
              </a:lnSpc>
            </a:pPr>
            <a:r>
              <a:rPr sz="1550" b="1" dirty="0">
                <a:solidFill>
                  <a:srgbClr val="84317B"/>
                </a:solidFill>
                <a:latin typeface="Verdana"/>
                <a:cs typeface="Verdana"/>
              </a:rPr>
              <a:t>Radar</a:t>
            </a:r>
            <a:r>
              <a:rPr sz="1550" b="1" spc="125" dirty="0">
                <a:solidFill>
                  <a:srgbClr val="84317B"/>
                </a:solidFill>
                <a:latin typeface="Verdana"/>
                <a:cs typeface="Verdana"/>
              </a:rPr>
              <a:t> </a:t>
            </a:r>
            <a:r>
              <a:rPr sz="1550" b="1" spc="-50" dirty="0">
                <a:solidFill>
                  <a:srgbClr val="84317B"/>
                </a:solidFill>
                <a:latin typeface="Verdana"/>
                <a:cs typeface="Verdana"/>
              </a:rPr>
              <a:t>=</a:t>
            </a:r>
            <a:endParaRPr sz="1550" dirty="0">
              <a:latin typeface="Verdana"/>
              <a:cs typeface="Verdana"/>
            </a:endParaRPr>
          </a:p>
          <a:p>
            <a:pPr marL="55244">
              <a:lnSpc>
                <a:spcPct val="100000"/>
              </a:lnSpc>
              <a:spcBef>
                <a:spcPts val="15"/>
              </a:spcBef>
            </a:pP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dirty="0">
                <a:solidFill>
                  <a:srgbClr val="252525"/>
                </a:solidFill>
                <a:latin typeface="Verdana"/>
                <a:cs typeface="Verdana"/>
              </a:rPr>
              <a:t>0,6</a:t>
            </a:r>
            <a:r>
              <a:rPr sz="1550" b="1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1550" spc="2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+</a:t>
            </a:r>
            <a:r>
              <a:rPr sz="1550" spc="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252525"/>
                </a:solidFill>
                <a:latin typeface="Verdana"/>
                <a:cs typeface="Verdana"/>
              </a:rPr>
              <a:t>(</a:t>
            </a:r>
            <a:r>
              <a:rPr lang="es-CO" sz="1550" b="1" spc="-10" dirty="0">
                <a:solidFill>
                  <a:srgbClr val="252525"/>
                </a:solidFill>
                <a:latin typeface="Verdana"/>
                <a:cs typeface="Verdana"/>
              </a:rPr>
              <a:t>0,4</a:t>
            </a:r>
            <a:r>
              <a:rPr sz="1550" b="1" spc="-10" dirty="0">
                <a:solidFill>
                  <a:srgbClr val="252525"/>
                </a:solidFill>
                <a:latin typeface="Verdana"/>
                <a:cs typeface="Verdana"/>
              </a:rPr>
              <a:t>)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VDEducacion</a:t>
            </a:r>
            <a:endParaRPr sz="155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725" y="2600325"/>
            <a:ext cx="219075" cy="190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7250" y="3200400"/>
            <a:ext cx="238125" cy="22860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00100" y="3800475"/>
            <a:ext cx="314325" cy="304800"/>
            <a:chOff x="800100" y="3800475"/>
            <a:chExt cx="314325" cy="304800"/>
          </a:xfrm>
        </p:grpSpPr>
        <p:sp>
          <p:nvSpPr>
            <p:cNvPr id="10" name="object 10"/>
            <p:cNvSpPr/>
            <p:nvPr/>
          </p:nvSpPr>
          <p:spPr>
            <a:xfrm>
              <a:off x="800100" y="3800475"/>
              <a:ext cx="314325" cy="304800"/>
            </a:xfrm>
            <a:custGeom>
              <a:avLst/>
              <a:gdLst/>
              <a:ahLst/>
              <a:cxnLst/>
              <a:rect l="l" t="t" r="r" b="b"/>
              <a:pathLst>
                <a:path w="314325" h="304800">
                  <a:moveTo>
                    <a:pt x="157162" y="0"/>
                  </a:moveTo>
                  <a:lnTo>
                    <a:pt x="107484" y="7766"/>
                  </a:lnTo>
                  <a:lnTo>
                    <a:pt x="64341" y="29394"/>
                  </a:lnTo>
                  <a:lnTo>
                    <a:pt x="30321" y="62380"/>
                  </a:lnTo>
                  <a:lnTo>
                    <a:pt x="8011" y="104217"/>
                  </a:lnTo>
                  <a:lnTo>
                    <a:pt x="0" y="152400"/>
                  </a:lnTo>
                  <a:lnTo>
                    <a:pt x="8011" y="200582"/>
                  </a:lnTo>
                  <a:lnTo>
                    <a:pt x="30321" y="242419"/>
                  </a:lnTo>
                  <a:lnTo>
                    <a:pt x="64341" y="275405"/>
                  </a:lnTo>
                  <a:lnTo>
                    <a:pt x="107484" y="297033"/>
                  </a:lnTo>
                  <a:lnTo>
                    <a:pt x="157162" y="304800"/>
                  </a:lnTo>
                  <a:lnTo>
                    <a:pt x="206840" y="297033"/>
                  </a:lnTo>
                  <a:lnTo>
                    <a:pt x="249983" y="275405"/>
                  </a:lnTo>
                  <a:lnTo>
                    <a:pt x="284003" y="242419"/>
                  </a:lnTo>
                  <a:lnTo>
                    <a:pt x="306313" y="200582"/>
                  </a:lnTo>
                  <a:lnTo>
                    <a:pt x="314325" y="152400"/>
                  </a:lnTo>
                  <a:lnTo>
                    <a:pt x="306313" y="104217"/>
                  </a:lnTo>
                  <a:lnTo>
                    <a:pt x="284003" y="62380"/>
                  </a:lnTo>
                  <a:lnTo>
                    <a:pt x="249983" y="29394"/>
                  </a:lnTo>
                  <a:lnTo>
                    <a:pt x="206840" y="7766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843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3867150"/>
              <a:ext cx="247650" cy="16192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47725" y="5734050"/>
            <a:ext cx="314325" cy="304800"/>
            <a:chOff x="847725" y="5734050"/>
            <a:chExt cx="314325" cy="304800"/>
          </a:xfrm>
        </p:grpSpPr>
        <p:sp>
          <p:nvSpPr>
            <p:cNvPr id="13" name="object 13"/>
            <p:cNvSpPr/>
            <p:nvPr/>
          </p:nvSpPr>
          <p:spPr>
            <a:xfrm>
              <a:off x="847725" y="5734050"/>
              <a:ext cx="314325" cy="304800"/>
            </a:xfrm>
            <a:custGeom>
              <a:avLst/>
              <a:gdLst/>
              <a:ahLst/>
              <a:cxnLst/>
              <a:rect l="l" t="t" r="r" b="b"/>
              <a:pathLst>
                <a:path w="314325" h="304800">
                  <a:moveTo>
                    <a:pt x="157162" y="0"/>
                  </a:moveTo>
                  <a:lnTo>
                    <a:pt x="107484" y="7769"/>
                  </a:lnTo>
                  <a:lnTo>
                    <a:pt x="64341" y="29405"/>
                  </a:lnTo>
                  <a:lnTo>
                    <a:pt x="30321" y="62396"/>
                  </a:lnTo>
                  <a:lnTo>
                    <a:pt x="8011" y="104231"/>
                  </a:lnTo>
                  <a:lnTo>
                    <a:pt x="0" y="152400"/>
                  </a:lnTo>
                  <a:lnTo>
                    <a:pt x="8011" y="200568"/>
                  </a:lnTo>
                  <a:lnTo>
                    <a:pt x="30321" y="242403"/>
                  </a:lnTo>
                  <a:lnTo>
                    <a:pt x="64341" y="275394"/>
                  </a:lnTo>
                  <a:lnTo>
                    <a:pt x="107484" y="297030"/>
                  </a:lnTo>
                  <a:lnTo>
                    <a:pt x="157162" y="304800"/>
                  </a:lnTo>
                  <a:lnTo>
                    <a:pt x="206840" y="297030"/>
                  </a:lnTo>
                  <a:lnTo>
                    <a:pt x="249983" y="275394"/>
                  </a:lnTo>
                  <a:lnTo>
                    <a:pt x="284003" y="242403"/>
                  </a:lnTo>
                  <a:lnTo>
                    <a:pt x="306313" y="200568"/>
                  </a:lnTo>
                  <a:lnTo>
                    <a:pt x="314325" y="152400"/>
                  </a:lnTo>
                  <a:lnTo>
                    <a:pt x="306313" y="104231"/>
                  </a:lnTo>
                  <a:lnTo>
                    <a:pt x="284003" y="62396"/>
                  </a:lnTo>
                  <a:lnTo>
                    <a:pt x="249983" y="29405"/>
                  </a:lnTo>
                  <a:lnTo>
                    <a:pt x="206840" y="7769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8431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875" y="5781675"/>
              <a:ext cx="190500" cy="2000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1" name="Group 1988">
            <a:extLst>
              <a:ext uri="{FF2B5EF4-FFF2-40B4-BE49-F238E27FC236}">
                <a16:creationId xmlns:a16="http://schemas.microsoft.com/office/drawing/2014/main" id="{70BFABEB-422D-22FD-EA97-23D307593B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2972" y="939669"/>
            <a:ext cx="10266055" cy="5532076"/>
            <a:chOff x="123" y="156"/>
            <a:chExt cx="4888" cy="2634"/>
          </a:xfrm>
        </p:grpSpPr>
        <p:grpSp>
          <p:nvGrpSpPr>
            <p:cNvPr id="1993" name="Group 2189">
              <a:extLst>
                <a:ext uri="{FF2B5EF4-FFF2-40B4-BE49-F238E27FC236}">
                  <a16:creationId xmlns:a16="http://schemas.microsoft.com/office/drawing/2014/main" id="{39AFF0B8-3179-3288-C6C6-55781C454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" y="342"/>
              <a:ext cx="3999" cy="2234"/>
              <a:chOff x="318" y="342"/>
              <a:chExt cx="3999" cy="2234"/>
            </a:xfrm>
          </p:grpSpPr>
          <p:sp>
            <p:nvSpPr>
              <p:cNvPr id="3774" name="Line 1989">
                <a:extLst>
                  <a:ext uri="{FF2B5EF4-FFF2-40B4-BE49-F238E27FC236}">
                    <a16:creationId xmlns:a16="http://schemas.microsoft.com/office/drawing/2014/main" id="{EF9D38E7-381B-141F-D48C-DBD85628E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2324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5" name="Line 1990">
                <a:extLst>
                  <a:ext uri="{FF2B5EF4-FFF2-40B4-BE49-F238E27FC236}">
                    <a16:creationId xmlns:a16="http://schemas.microsoft.com/office/drawing/2014/main" id="{C290D309-8769-B0BF-10D9-6570A99E5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1873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6" name="Line 1991">
                <a:extLst>
                  <a:ext uri="{FF2B5EF4-FFF2-40B4-BE49-F238E27FC236}">
                    <a16:creationId xmlns:a16="http://schemas.microsoft.com/office/drawing/2014/main" id="{98A6792C-FE5F-0F74-5F80-988AB48C8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1423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7" name="Line 1992">
                <a:extLst>
                  <a:ext uri="{FF2B5EF4-FFF2-40B4-BE49-F238E27FC236}">
                    <a16:creationId xmlns:a16="http://schemas.microsoft.com/office/drawing/2014/main" id="{200BACAF-6C16-6228-C12E-657089C09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973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8" name="Line 1993">
                <a:extLst>
                  <a:ext uri="{FF2B5EF4-FFF2-40B4-BE49-F238E27FC236}">
                    <a16:creationId xmlns:a16="http://schemas.microsoft.com/office/drawing/2014/main" id="{A98E7F79-D3FE-A9C8-239F-E5D910B7C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522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9" name="Line 1994">
                <a:extLst>
                  <a:ext uri="{FF2B5EF4-FFF2-40B4-BE49-F238E27FC236}">
                    <a16:creationId xmlns:a16="http://schemas.microsoft.com/office/drawing/2014/main" id="{4D992692-BF71-DA8C-64E5-049D383C9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1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0" name="Line 1995">
                <a:extLst>
                  <a:ext uri="{FF2B5EF4-FFF2-40B4-BE49-F238E27FC236}">
                    <a16:creationId xmlns:a16="http://schemas.microsoft.com/office/drawing/2014/main" id="{4AF14042-4F70-EECF-8763-51B7DB6A4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1" name="Line 1996">
                <a:extLst>
                  <a:ext uri="{FF2B5EF4-FFF2-40B4-BE49-F238E27FC236}">
                    <a16:creationId xmlns:a16="http://schemas.microsoft.com/office/drawing/2014/main" id="{8AD89C1C-4583-F4D1-9C44-E4F63EB331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4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2" name="Line 1997">
                <a:extLst>
                  <a:ext uri="{FF2B5EF4-FFF2-40B4-BE49-F238E27FC236}">
                    <a16:creationId xmlns:a16="http://schemas.microsoft.com/office/drawing/2014/main" id="{744A6BFE-1027-4610-1C47-52356015B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1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3" name="Line 1998">
                <a:extLst>
                  <a:ext uri="{FF2B5EF4-FFF2-40B4-BE49-F238E27FC236}">
                    <a16:creationId xmlns:a16="http://schemas.microsoft.com/office/drawing/2014/main" id="{C53A15A4-6515-B52E-E3B5-A1CD814FA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2546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4" name="Line 1999">
                <a:extLst>
                  <a:ext uri="{FF2B5EF4-FFF2-40B4-BE49-F238E27FC236}">
                    <a16:creationId xmlns:a16="http://schemas.microsoft.com/office/drawing/2014/main" id="{6ED61F1B-746F-346A-B72C-B61399EEE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2096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5" name="Line 2000">
                <a:extLst>
                  <a:ext uri="{FF2B5EF4-FFF2-40B4-BE49-F238E27FC236}">
                    <a16:creationId xmlns:a16="http://schemas.microsoft.com/office/drawing/2014/main" id="{6C70878D-C911-5873-7DDF-80DF6F48E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1645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6" name="Line 2001">
                <a:extLst>
                  <a:ext uri="{FF2B5EF4-FFF2-40B4-BE49-F238E27FC236}">
                    <a16:creationId xmlns:a16="http://schemas.microsoft.com/office/drawing/2014/main" id="{5432707F-4D3C-978D-5FDD-53AF32F30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1195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7" name="Line 2002">
                <a:extLst>
                  <a:ext uri="{FF2B5EF4-FFF2-40B4-BE49-F238E27FC236}">
                    <a16:creationId xmlns:a16="http://schemas.microsoft.com/office/drawing/2014/main" id="{20968188-07BC-2AC6-2A1F-DB723F09D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" y="744"/>
                <a:ext cx="3999" cy="0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8" name="Line 2003">
                <a:extLst>
                  <a:ext uri="{FF2B5EF4-FFF2-40B4-BE49-F238E27FC236}">
                    <a16:creationId xmlns:a16="http://schemas.microsoft.com/office/drawing/2014/main" id="{2EE53885-4B6F-81BE-BA57-36EFCFC25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79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89" name="Line 2004">
                <a:extLst>
                  <a:ext uri="{FF2B5EF4-FFF2-40B4-BE49-F238E27FC236}">
                    <a16:creationId xmlns:a16="http://schemas.microsoft.com/office/drawing/2014/main" id="{EDA8D48A-6E58-8F62-0527-ABDBA95F0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6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0" name="Line 2005">
                <a:extLst>
                  <a:ext uri="{FF2B5EF4-FFF2-40B4-BE49-F238E27FC236}">
                    <a16:creationId xmlns:a16="http://schemas.microsoft.com/office/drawing/2014/main" id="{C274F842-FEFF-E321-5997-210B65199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13" y="342"/>
                <a:ext cx="0" cy="2234"/>
              </a:xfrm>
              <a:prstGeom prst="line">
                <a:avLst/>
              </a:prstGeom>
              <a:noFill/>
              <a:ln w="9525" cap="flat">
                <a:solidFill>
                  <a:srgbClr val="EBEB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1" name="Oval 2006">
                <a:extLst>
                  <a:ext uri="{FF2B5EF4-FFF2-40B4-BE49-F238E27FC236}">
                    <a16:creationId xmlns:a16="http://schemas.microsoft.com/office/drawing/2014/main" id="{4F6BAA0A-63F2-3ECC-72FA-91729CCBF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3" y="162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2" name="Oval 2007">
                <a:extLst>
                  <a:ext uri="{FF2B5EF4-FFF2-40B4-BE49-F238E27FC236}">
                    <a16:creationId xmlns:a16="http://schemas.microsoft.com/office/drawing/2014/main" id="{DC1B8E90-5018-7D55-12E7-346B7044B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5" y="119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3" name="Line 2008">
                <a:extLst>
                  <a:ext uri="{FF2B5EF4-FFF2-40B4-BE49-F238E27FC236}">
                    <a16:creationId xmlns:a16="http://schemas.microsoft.com/office/drawing/2014/main" id="{7F536CFD-66B4-76FD-EADE-9A2E5CC62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4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4" name="Line 2009">
                <a:extLst>
                  <a:ext uri="{FF2B5EF4-FFF2-40B4-BE49-F238E27FC236}">
                    <a16:creationId xmlns:a16="http://schemas.microsoft.com/office/drawing/2014/main" id="{97907D14-4F80-1142-E01C-AA8D5C16E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4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5" name="Line 2010">
                <a:extLst>
                  <a:ext uri="{FF2B5EF4-FFF2-40B4-BE49-F238E27FC236}">
                    <a16:creationId xmlns:a16="http://schemas.microsoft.com/office/drawing/2014/main" id="{AA9ED448-8760-4914-322E-24B324528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6" name="Line 2011">
                <a:extLst>
                  <a:ext uri="{FF2B5EF4-FFF2-40B4-BE49-F238E27FC236}">
                    <a16:creationId xmlns:a16="http://schemas.microsoft.com/office/drawing/2014/main" id="{98E6B9BE-9D25-0F76-0DC8-2F818A653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0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7" name="Line 2012">
                <a:extLst>
                  <a:ext uri="{FF2B5EF4-FFF2-40B4-BE49-F238E27FC236}">
                    <a16:creationId xmlns:a16="http://schemas.microsoft.com/office/drawing/2014/main" id="{D3246E36-0DB0-A771-D707-EABAC0500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4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8" name="Line 2013">
                <a:extLst>
                  <a:ext uri="{FF2B5EF4-FFF2-40B4-BE49-F238E27FC236}">
                    <a16:creationId xmlns:a16="http://schemas.microsoft.com/office/drawing/2014/main" id="{12B4BC67-5881-B212-C18C-D257F3AB16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4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99" name="Line 2014">
                <a:extLst>
                  <a:ext uri="{FF2B5EF4-FFF2-40B4-BE49-F238E27FC236}">
                    <a16:creationId xmlns:a16="http://schemas.microsoft.com/office/drawing/2014/main" id="{5F8804D2-B86D-44FB-AC20-BFA7920FC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0" name="Line 2015">
                <a:extLst>
                  <a:ext uri="{FF2B5EF4-FFF2-40B4-BE49-F238E27FC236}">
                    <a16:creationId xmlns:a16="http://schemas.microsoft.com/office/drawing/2014/main" id="{594B2148-A03C-E886-EC1B-25104625E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1" name="Line 2016">
                <a:extLst>
                  <a:ext uri="{FF2B5EF4-FFF2-40B4-BE49-F238E27FC236}">
                    <a16:creationId xmlns:a16="http://schemas.microsoft.com/office/drawing/2014/main" id="{2C980682-8091-C99D-AEC7-C460F7B197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0" y="117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2" name="Line 2017">
                <a:extLst>
                  <a:ext uri="{FF2B5EF4-FFF2-40B4-BE49-F238E27FC236}">
                    <a16:creationId xmlns:a16="http://schemas.microsoft.com/office/drawing/2014/main" id="{0EFD58B4-1159-28FC-5AD2-41344DAC5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0" y="117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3" name="Line 2018">
                <a:extLst>
                  <a:ext uri="{FF2B5EF4-FFF2-40B4-BE49-F238E27FC236}">
                    <a16:creationId xmlns:a16="http://schemas.microsoft.com/office/drawing/2014/main" id="{04383657-5FD3-5732-D24B-93F464C9D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10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4" name="Line 2019">
                <a:extLst>
                  <a:ext uri="{FF2B5EF4-FFF2-40B4-BE49-F238E27FC236}">
                    <a16:creationId xmlns:a16="http://schemas.microsoft.com/office/drawing/2014/main" id="{AD855EA1-31E1-12D6-546E-AB9D262DF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10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5" name="Line 2020">
                <a:extLst>
                  <a:ext uri="{FF2B5EF4-FFF2-40B4-BE49-F238E27FC236}">
                    <a16:creationId xmlns:a16="http://schemas.microsoft.com/office/drawing/2014/main" id="{A4DBB59B-3D6D-5FFF-0236-F0A42837A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6" y="12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6" name="Line 2021">
                <a:extLst>
                  <a:ext uri="{FF2B5EF4-FFF2-40B4-BE49-F238E27FC236}">
                    <a16:creationId xmlns:a16="http://schemas.microsoft.com/office/drawing/2014/main" id="{30B4F80D-E202-95E3-E976-09AA52EA61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6" y="12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7" name="Line 2022">
                <a:extLst>
                  <a:ext uri="{FF2B5EF4-FFF2-40B4-BE49-F238E27FC236}">
                    <a16:creationId xmlns:a16="http://schemas.microsoft.com/office/drawing/2014/main" id="{4F2F167D-8864-88F3-5EE4-C93BDADD1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4" y="138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8" name="Line 2023">
                <a:extLst>
                  <a:ext uri="{FF2B5EF4-FFF2-40B4-BE49-F238E27FC236}">
                    <a16:creationId xmlns:a16="http://schemas.microsoft.com/office/drawing/2014/main" id="{48087E4E-4F34-DC65-CDC4-0FC27CAF5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38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09" name="Line 2024">
                <a:extLst>
                  <a:ext uri="{FF2B5EF4-FFF2-40B4-BE49-F238E27FC236}">
                    <a16:creationId xmlns:a16="http://schemas.microsoft.com/office/drawing/2014/main" id="{FD09722D-2FBD-BE72-A86E-FE9D2084D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4" y="126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0" name="Line 2025">
                <a:extLst>
                  <a:ext uri="{FF2B5EF4-FFF2-40B4-BE49-F238E27FC236}">
                    <a16:creationId xmlns:a16="http://schemas.microsoft.com/office/drawing/2014/main" id="{8804DF0A-5424-4021-6E65-1A052394C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" y="126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1" name="Line 2026">
                <a:extLst>
                  <a:ext uri="{FF2B5EF4-FFF2-40B4-BE49-F238E27FC236}">
                    <a16:creationId xmlns:a16="http://schemas.microsoft.com/office/drawing/2014/main" id="{24D88B44-2AE2-E6C1-001E-CBE202A07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8" y="10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2" name="Line 2027">
                <a:extLst>
                  <a:ext uri="{FF2B5EF4-FFF2-40B4-BE49-F238E27FC236}">
                    <a16:creationId xmlns:a16="http://schemas.microsoft.com/office/drawing/2014/main" id="{92EC3EB1-1AE4-F564-51E7-56EFD74D6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0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3" name="Line 2028">
                <a:extLst>
                  <a:ext uri="{FF2B5EF4-FFF2-40B4-BE49-F238E27FC236}">
                    <a16:creationId xmlns:a16="http://schemas.microsoft.com/office/drawing/2014/main" id="{2D117912-BA30-B9E4-392E-A18FFB157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6" y="118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4" name="Line 2029">
                <a:extLst>
                  <a:ext uri="{FF2B5EF4-FFF2-40B4-BE49-F238E27FC236}">
                    <a16:creationId xmlns:a16="http://schemas.microsoft.com/office/drawing/2014/main" id="{C80C1696-A664-3B60-A700-F0F0D248F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6" y="118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5" name="Line 2030">
                <a:extLst>
                  <a:ext uri="{FF2B5EF4-FFF2-40B4-BE49-F238E27FC236}">
                    <a16:creationId xmlns:a16="http://schemas.microsoft.com/office/drawing/2014/main" id="{D884994B-221A-A561-B5E0-AAC79226C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13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6" name="Line 2031">
                <a:extLst>
                  <a:ext uri="{FF2B5EF4-FFF2-40B4-BE49-F238E27FC236}">
                    <a16:creationId xmlns:a16="http://schemas.microsoft.com/office/drawing/2014/main" id="{1388FE8E-163B-4F6F-B9C1-02D133FB98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4" y="13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7" name="Line 2032">
                <a:extLst>
                  <a:ext uri="{FF2B5EF4-FFF2-40B4-BE49-F238E27FC236}">
                    <a16:creationId xmlns:a16="http://schemas.microsoft.com/office/drawing/2014/main" id="{3BDFE214-8E2C-5397-5B31-68F78BC11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124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8" name="Line 2033">
                <a:extLst>
                  <a:ext uri="{FF2B5EF4-FFF2-40B4-BE49-F238E27FC236}">
                    <a16:creationId xmlns:a16="http://schemas.microsoft.com/office/drawing/2014/main" id="{01B1C2E0-CF81-18A7-1CB5-D713F725C0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0" y="124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19" name="Line 2034">
                <a:extLst>
                  <a:ext uri="{FF2B5EF4-FFF2-40B4-BE49-F238E27FC236}">
                    <a16:creationId xmlns:a16="http://schemas.microsoft.com/office/drawing/2014/main" id="{AC2C3B1E-B03A-82AB-9EE3-C1951D4F9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32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0" name="Line 2035">
                <a:extLst>
                  <a:ext uri="{FF2B5EF4-FFF2-40B4-BE49-F238E27FC236}">
                    <a16:creationId xmlns:a16="http://schemas.microsoft.com/office/drawing/2014/main" id="{2A6A717B-3C18-2ECA-2265-22FB1E1E9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132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1" name="Line 2036">
                <a:extLst>
                  <a:ext uri="{FF2B5EF4-FFF2-40B4-BE49-F238E27FC236}">
                    <a16:creationId xmlns:a16="http://schemas.microsoft.com/office/drawing/2014/main" id="{8AD65C49-8148-8E19-2D49-E6B5A4FD12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18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2" name="Line 2037">
                <a:extLst>
                  <a:ext uri="{FF2B5EF4-FFF2-40B4-BE49-F238E27FC236}">
                    <a16:creationId xmlns:a16="http://schemas.microsoft.com/office/drawing/2014/main" id="{CB107AF2-04F0-AA9B-6521-93E5F0A1D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118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3" name="Line 2038">
                <a:extLst>
                  <a:ext uri="{FF2B5EF4-FFF2-40B4-BE49-F238E27FC236}">
                    <a16:creationId xmlns:a16="http://schemas.microsoft.com/office/drawing/2014/main" id="{085C57DD-EF7B-F240-91E3-79A8FAE43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05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4" name="Line 2039">
                <a:extLst>
                  <a:ext uri="{FF2B5EF4-FFF2-40B4-BE49-F238E27FC236}">
                    <a16:creationId xmlns:a16="http://schemas.microsoft.com/office/drawing/2014/main" id="{5CD96787-63D2-1B62-E71C-D0725F956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05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5" name="Line 2040">
                <a:extLst>
                  <a:ext uri="{FF2B5EF4-FFF2-40B4-BE49-F238E27FC236}">
                    <a16:creationId xmlns:a16="http://schemas.microsoft.com/office/drawing/2014/main" id="{73D6B3A1-96BB-D2D8-01BA-3FDF1C76E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153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6" name="Line 2041">
                <a:extLst>
                  <a:ext uri="{FF2B5EF4-FFF2-40B4-BE49-F238E27FC236}">
                    <a16:creationId xmlns:a16="http://schemas.microsoft.com/office/drawing/2014/main" id="{BD446C66-D304-AE4A-C1E0-3E851C5D51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53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7" name="Line 2042">
                <a:extLst>
                  <a:ext uri="{FF2B5EF4-FFF2-40B4-BE49-F238E27FC236}">
                    <a16:creationId xmlns:a16="http://schemas.microsoft.com/office/drawing/2014/main" id="{0E696DAA-9CA3-3EB2-A526-83CB73072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0" y="115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8" name="Line 2043">
                <a:extLst>
                  <a:ext uri="{FF2B5EF4-FFF2-40B4-BE49-F238E27FC236}">
                    <a16:creationId xmlns:a16="http://schemas.microsoft.com/office/drawing/2014/main" id="{2885304A-4D19-3622-EFB7-7404AA73B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15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29" name="Line 2044">
                <a:extLst>
                  <a:ext uri="{FF2B5EF4-FFF2-40B4-BE49-F238E27FC236}">
                    <a16:creationId xmlns:a16="http://schemas.microsoft.com/office/drawing/2014/main" id="{DF40ED8C-6612-0C4E-FDBC-2605B07B0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6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0" name="Line 2045">
                <a:extLst>
                  <a:ext uri="{FF2B5EF4-FFF2-40B4-BE49-F238E27FC236}">
                    <a16:creationId xmlns:a16="http://schemas.microsoft.com/office/drawing/2014/main" id="{026A57D1-2D6F-B923-ED1D-B70833AD9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1" name="Line 2046">
                <a:extLst>
                  <a:ext uri="{FF2B5EF4-FFF2-40B4-BE49-F238E27FC236}">
                    <a16:creationId xmlns:a16="http://schemas.microsoft.com/office/drawing/2014/main" id="{7677C677-6B8C-DC61-C890-CC9FDAD3A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4" y="124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2" name="Line 2047">
                <a:extLst>
                  <a:ext uri="{FF2B5EF4-FFF2-40B4-BE49-F238E27FC236}">
                    <a16:creationId xmlns:a16="http://schemas.microsoft.com/office/drawing/2014/main" id="{9A61AC0F-0EFB-AA35-368F-32A6B4DCA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" y="124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3" name="Line 2048">
                <a:extLst>
                  <a:ext uri="{FF2B5EF4-FFF2-40B4-BE49-F238E27FC236}">
                    <a16:creationId xmlns:a16="http://schemas.microsoft.com/office/drawing/2014/main" id="{3FD57B9B-0220-3250-CF1A-4BB98AC14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2" y="8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4" name="Line 2049">
                <a:extLst>
                  <a:ext uri="{FF2B5EF4-FFF2-40B4-BE49-F238E27FC236}">
                    <a16:creationId xmlns:a16="http://schemas.microsoft.com/office/drawing/2014/main" id="{84ABEAEA-39DE-E0D4-0CE0-1514B83C46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2" y="8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5" name="Line 2050">
                <a:extLst>
                  <a:ext uri="{FF2B5EF4-FFF2-40B4-BE49-F238E27FC236}">
                    <a16:creationId xmlns:a16="http://schemas.microsoft.com/office/drawing/2014/main" id="{8D6C8989-F5BC-5EC7-3CFF-8DA655EAB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6" y="82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6" name="Line 2051">
                <a:extLst>
                  <a:ext uri="{FF2B5EF4-FFF2-40B4-BE49-F238E27FC236}">
                    <a16:creationId xmlns:a16="http://schemas.microsoft.com/office/drawing/2014/main" id="{3745CBE2-063E-8263-85AB-CF9BA8844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82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7" name="Line 2052">
                <a:extLst>
                  <a:ext uri="{FF2B5EF4-FFF2-40B4-BE49-F238E27FC236}">
                    <a16:creationId xmlns:a16="http://schemas.microsoft.com/office/drawing/2014/main" id="{828ECC93-F9F8-AB35-FD75-5CB856A95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12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8" name="Line 2053">
                <a:extLst>
                  <a:ext uri="{FF2B5EF4-FFF2-40B4-BE49-F238E27FC236}">
                    <a16:creationId xmlns:a16="http://schemas.microsoft.com/office/drawing/2014/main" id="{7AF67936-7163-EFFC-701B-7F1D91899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0" y="12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39" name="Line 2054">
                <a:extLst>
                  <a:ext uri="{FF2B5EF4-FFF2-40B4-BE49-F238E27FC236}">
                    <a16:creationId xmlns:a16="http://schemas.microsoft.com/office/drawing/2014/main" id="{949E3C9F-4454-CC42-A871-5D6470DA7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2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0" name="Line 2055">
                <a:extLst>
                  <a:ext uri="{FF2B5EF4-FFF2-40B4-BE49-F238E27FC236}">
                    <a16:creationId xmlns:a16="http://schemas.microsoft.com/office/drawing/2014/main" id="{084C0337-1FD7-4087-63B8-9A5A492C5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2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1" name="Line 2056">
                <a:extLst>
                  <a:ext uri="{FF2B5EF4-FFF2-40B4-BE49-F238E27FC236}">
                    <a16:creationId xmlns:a16="http://schemas.microsoft.com/office/drawing/2014/main" id="{86F87069-E899-5630-4F3B-B014BB5C5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2" y="126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2" name="Line 2057">
                <a:extLst>
                  <a:ext uri="{FF2B5EF4-FFF2-40B4-BE49-F238E27FC236}">
                    <a16:creationId xmlns:a16="http://schemas.microsoft.com/office/drawing/2014/main" id="{D2223ADA-A4EA-A9A3-3282-70E665BBC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2" y="126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3" name="Line 2058">
                <a:extLst>
                  <a:ext uri="{FF2B5EF4-FFF2-40B4-BE49-F238E27FC236}">
                    <a16:creationId xmlns:a16="http://schemas.microsoft.com/office/drawing/2014/main" id="{5648A938-38D6-C76A-ECD7-CCAA3A931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8" y="123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4" name="Line 2059">
                <a:extLst>
                  <a:ext uri="{FF2B5EF4-FFF2-40B4-BE49-F238E27FC236}">
                    <a16:creationId xmlns:a16="http://schemas.microsoft.com/office/drawing/2014/main" id="{03A1EEE4-73F2-CA8E-E956-E6310E2FC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8" y="123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5" name="Line 2060">
                <a:extLst>
                  <a:ext uri="{FF2B5EF4-FFF2-40B4-BE49-F238E27FC236}">
                    <a16:creationId xmlns:a16="http://schemas.microsoft.com/office/drawing/2014/main" id="{C3C1105C-EFF4-1D7D-5CD0-217DBA129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27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6" name="Line 2061">
                <a:extLst>
                  <a:ext uri="{FF2B5EF4-FFF2-40B4-BE49-F238E27FC236}">
                    <a16:creationId xmlns:a16="http://schemas.microsoft.com/office/drawing/2014/main" id="{D119450E-F85B-FBF0-2512-E9D239DE4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27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7" name="Line 2062">
                <a:extLst>
                  <a:ext uri="{FF2B5EF4-FFF2-40B4-BE49-F238E27FC236}">
                    <a16:creationId xmlns:a16="http://schemas.microsoft.com/office/drawing/2014/main" id="{77F99ACF-5534-6E76-851F-F248C91F8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6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8" name="Line 2063">
                <a:extLst>
                  <a:ext uri="{FF2B5EF4-FFF2-40B4-BE49-F238E27FC236}">
                    <a16:creationId xmlns:a16="http://schemas.microsoft.com/office/drawing/2014/main" id="{09E52C78-38A4-0D0D-4671-C91967604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49" name="Line 2064">
                <a:extLst>
                  <a:ext uri="{FF2B5EF4-FFF2-40B4-BE49-F238E27FC236}">
                    <a16:creationId xmlns:a16="http://schemas.microsoft.com/office/drawing/2014/main" id="{F6A2F153-E3C0-96E6-9123-5300924D9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6" y="127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0" name="Line 2065">
                <a:extLst>
                  <a:ext uri="{FF2B5EF4-FFF2-40B4-BE49-F238E27FC236}">
                    <a16:creationId xmlns:a16="http://schemas.microsoft.com/office/drawing/2014/main" id="{3BA0B5C1-BFE1-C7AE-43D2-4ABEFEE7B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27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1" name="Line 2066">
                <a:extLst>
                  <a:ext uri="{FF2B5EF4-FFF2-40B4-BE49-F238E27FC236}">
                    <a16:creationId xmlns:a16="http://schemas.microsoft.com/office/drawing/2014/main" id="{575DFE19-C6AD-56FC-4A71-994CF5730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1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2" name="Line 2067">
                <a:extLst>
                  <a:ext uri="{FF2B5EF4-FFF2-40B4-BE49-F238E27FC236}">
                    <a16:creationId xmlns:a16="http://schemas.microsoft.com/office/drawing/2014/main" id="{EF587CD1-EF99-B773-1F21-780093129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8" y="11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3" name="Line 2068">
                <a:extLst>
                  <a:ext uri="{FF2B5EF4-FFF2-40B4-BE49-F238E27FC236}">
                    <a16:creationId xmlns:a16="http://schemas.microsoft.com/office/drawing/2014/main" id="{2719566E-EB71-7AAA-5E62-88CCC56C89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2" y="102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4" name="Line 2069">
                <a:extLst>
                  <a:ext uri="{FF2B5EF4-FFF2-40B4-BE49-F238E27FC236}">
                    <a16:creationId xmlns:a16="http://schemas.microsoft.com/office/drawing/2014/main" id="{D2F31B6F-BFE1-51E7-6541-9D7FB48F0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2" y="102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5" name="Line 2070">
                <a:extLst>
                  <a:ext uri="{FF2B5EF4-FFF2-40B4-BE49-F238E27FC236}">
                    <a16:creationId xmlns:a16="http://schemas.microsoft.com/office/drawing/2014/main" id="{655F62AB-EA40-62E3-5B2E-B6165E91C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2" y="116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6" name="Line 2071">
                <a:extLst>
                  <a:ext uri="{FF2B5EF4-FFF2-40B4-BE49-F238E27FC236}">
                    <a16:creationId xmlns:a16="http://schemas.microsoft.com/office/drawing/2014/main" id="{BE87CD04-37AA-8FA5-8078-3EECBB32D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2" y="116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7" name="Line 2072">
                <a:extLst>
                  <a:ext uri="{FF2B5EF4-FFF2-40B4-BE49-F238E27FC236}">
                    <a16:creationId xmlns:a16="http://schemas.microsoft.com/office/drawing/2014/main" id="{98993AFB-3213-AA1F-37F7-38EC342A6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2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8" name="Line 2073">
                <a:extLst>
                  <a:ext uri="{FF2B5EF4-FFF2-40B4-BE49-F238E27FC236}">
                    <a16:creationId xmlns:a16="http://schemas.microsoft.com/office/drawing/2014/main" id="{B747866A-70C9-6125-DEB6-FAF6D343A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0" y="12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59" name="Line 2074">
                <a:extLst>
                  <a:ext uri="{FF2B5EF4-FFF2-40B4-BE49-F238E27FC236}">
                    <a16:creationId xmlns:a16="http://schemas.microsoft.com/office/drawing/2014/main" id="{9EA81AC6-CD39-EC95-8314-3B64E6CE6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6" y="93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0" name="Line 2075">
                <a:extLst>
                  <a:ext uri="{FF2B5EF4-FFF2-40B4-BE49-F238E27FC236}">
                    <a16:creationId xmlns:a16="http://schemas.microsoft.com/office/drawing/2014/main" id="{7CED1883-ABED-56E1-4657-A11D48415D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93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1" name="Line 2076">
                <a:extLst>
                  <a:ext uri="{FF2B5EF4-FFF2-40B4-BE49-F238E27FC236}">
                    <a16:creationId xmlns:a16="http://schemas.microsoft.com/office/drawing/2014/main" id="{D223F9B1-81DE-5595-7304-28B0632C4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42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2" name="Line 2077">
                <a:extLst>
                  <a:ext uri="{FF2B5EF4-FFF2-40B4-BE49-F238E27FC236}">
                    <a16:creationId xmlns:a16="http://schemas.microsoft.com/office/drawing/2014/main" id="{43734F11-DCAB-607A-9FC6-7672FD979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42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3" name="Line 2078">
                <a:extLst>
                  <a:ext uri="{FF2B5EF4-FFF2-40B4-BE49-F238E27FC236}">
                    <a16:creationId xmlns:a16="http://schemas.microsoft.com/office/drawing/2014/main" id="{853765A0-7DC2-9F1D-26EB-27D1A374E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6" y="160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4" name="Line 2079">
                <a:extLst>
                  <a:ext uri="{FF2B5EF4-FFF2-40B4-BE49-F238E27FC236}">
                    <a16:creationId xmlns:a16="http://schemas.microsoft.com/office/drawing/2014/main" id="{FA69F8B5-560B-AAFC-6989-1873C5A62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6" y="160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5" name="Line 2080">
                <a:extLst>
                  <a:ext uri="{FF2B5EF4-FFF2-40B4-BE49-F238E27FC236}">
                    <a16:creationId xmlns:a16="http://schemas.microsoft.com/office/drawing/2014/main" id="{E347A7FE-33A6-93D1-92C6-1E9A8F0E5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8" y="115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6" name="Line 2081">
                <a:extLst>
                  <a:ext uri="{FF2B5EF4-FFF2-40B4-BE49-F238E27FC236}">
                    <a16:creationId xmlns:a16="http://schemas.microsoft.com/office/drawing/2014/main" id="{CD0EB879-39A7-DA42-AE38-45DB8E7A8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15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7" name="Line 2082">
                <a:extLst>
                  <a:ext uri="{FF2B5EF4-FFF2-40B4-BE49-F238E27FC236}">
                    <a16:creationId xmlns:a16="http://schemas.microsoft.com/office/drawing/2014/main" id="{F6F1AAC4-5C1B-1FEC-BA99-CA4D91BC6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8" name="Line 2083">
                <a:extLst>
                  <a:ext uri="{FF2B5EF4-FFF2-40B4-BE49-F238E27FC236}">
                    <a16:creationId xmlns:a16="http://schemas.microsoft.com/office/drawing/2014/main" id="{0FBA7CCA-FE71-D300-6997-1CD1304CF2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69" name="Line 2084">
                <a:extLst>
                  <a:ext uri="{FF2B5EF4-FFF2-40B4-BE49-F238E27FC236}">
                    <a16:creationId xmlns:a16="http://schemas.microsoft.com/office/drawing/2014/main" id="{E7538AC3-2CF1-F2F8-4EDA-492FBD203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4" y="81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0" name="Line 2085">
                <a:extLst>
                  <a:ext uri="{FF2B5EF4-FFF2-40B4-BE49-F238E27FC236}">
                    <a16:creationId xmlns:a16="http://schemas.microsoft.com/office/drawing/2014/main" id="{5D1B4A58-4547-FE7C-E6A5-4637F1FE5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4" y="81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1" name="Line 2086">
                <a:extLst>
                  <a:ext uri="{FF2B5EF4-FFF2-40B4-BE49-F238E27FC236}">
                    <a16:creationId xmlns:a16="http://schemas.microsoft.com/office/drawing/2014/main" id="{885811F1-CEB7-570D-6BDD-2ED535A3F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8" y="109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2" name="Line 2087">
                <a:extLst>
                  <a:ext uri="{FF2B5EF4-FFF2-40B4-BE49-F238E27FC236}">
                    <a16:creationId xmlns:a16="http://schemas.microsoft.com/office/drawing/2014/main" id="{1F53D13C-4314-A152-4596-FCEADFC54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109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3" name="Line 2088">
                <a:extLst>
                  <a:ext uri="{FF2B5EF4-FFF2-40B4-BE49-F238E27FC236}">
                    <a16:creationId xmlns:a16="http://schemas.microsoft.com/office/drawing/2014/main" id="{47902F47-3DFF-E1E0-BC7C-2AF90285E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12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4" name="Line 2089">
                <a:extLst>
                  <a:ext uri="{FF2B5EF4-FFF2-40B4-BE49-F238E27FC236}">
                    <a16:creationId xmlns:a16="http://schemas.microsoft.com/office/drawing/2014/main" id="{A59EC85D-E63E-A13F-6A8A-8D8EE4E75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12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5" name="Line 2090">
                <a:extLst>
                  <a:ext uri="{FF2B5EF4-FFF2-40B4-BE49-F238E27FC236}">
                    <a16:creationId xmlns:a16="http://schemas.microsoft.com/office/drawing/2014/main" id="{138DA535-567F-178C-FDD5-71682C88E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2" y="9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6" name="Line 2091">
                <a:extLst>
                  <a:ext uri="{FF2B5EF4-FFF2-40B4-BE49-F238E27FC236}">
                    <a16:creationId xmlns:a16="http://schemas.microsoft.com/office/drawing/2014/main" id="{B39B6456-4C01-C22C-D529-B8D465BBA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2" y="9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7" name="Line 2092">
                <a:extLst>
                  <a:ext uri="{FF2B5EF4-FFF2-40B4-BE49-F238E27FC236}">
                    <a16:creationId xmlns:a16="http://schemas.microsoft.com/office/drawing/2014/main" id="{8AF1A95B-1555-7910-22A3-421633AC8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2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8" name="Line 2093">
                <a:extLst>
                  <a:ext uri="{FF2B5EF4-FFF2-40B4-BE49-F238E27FC236}">
                    <a16:creationId xmlns:a16="http://schemas.microsoft.com/office/drawing/2014/main" id="{9F35A517-F63D-39DF-D7D6-886877A42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0" y="12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79" name="Line 2094">
                <a:extLst>
                  <a:ext uri="{FF2B5EF4-FFF2-40B4-BE49-F238E27FC236}">
                    <a16:creationId xmlns:a16="http://schemas.microsoft.com/office/drawing/2014/main" id="{50FB36A8-713B-7E3E-BF38-299C7DD53E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2" y="13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0" name="Line 2095">
                <a:extLst>
                  <a:ext uri="{FF2B5EF4-FFF2-40B4-BE49-F238E27FC236}">
                    <a16:creationId xmlns:a16="http://schemas.microsoft.com/office/drawing/2014/main" id="{FF3FE9B0-479A-C51D-6096-B283CBE28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2" y="13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1" name="Line 2096">
                <a:extLst>
                  <a:ext uri="{FF2B5EF4-FFF2-40B4-BE49-F238E27FC236}">
                    <a16:creationId xmlns:a16="http://schemas.microsoft.com/office/drawing/2014/main" id="{365B350A-22B2-C6B8-01A3-6A727ADEF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2" y="14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2" name="Line 2097">
                <a:extLst>
                  <a:ext uri="{FF2B5EF4-FFF2-40B4-BE49-F238E27FC236}">
                    <a16:creationId xmlns:a16="http://schemas.microsoft.com/office/drawing/2014/main" id="{2D8A95E3-FE76-FEDA-FB9B-11621F8D7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2" y="14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3" name="Line 2098">
                <a:extLst>
                  <a:ext uri="{FF2B5EF4-FFF2-40B4-BE49-F238E27FC236}">
                    <a16:creationId xmlns:a16="http://schemas.microsoft.com/office/drawing/2014/main" id="{A559EBC0-9EDA-C24E-1C11-F06174CD5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381"/>
                <a:ext cx="37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4" name="Line 2099">
                <a:extLst>
                  <a:ext uri="{FF2B5EF4-FFF2-40B4-BE49-F238E27FC236}">
                    <a16:creationId xmlns:a16="http://schemas.microsoft.com/office/drawing/2014/main" id="{64526303-863D-6DB0-5ADB-847F4976E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381"/>
                <a:ext cx="37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5" name="Line 2100">
                <a:extLst>
                  <a:ext uri="{FF2B5EF4-FFF2-40B4-BE49-F238E27FC236}">
                    <a16:creationId xmlns:a16="http://schemas.microsoft.com/office/drawing/2014/main" id="{F418AC71-DD0A-8188-2D85-FF6F3293B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36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6" name="Line 2101">
                <a:extLst>
                  <a:ext uri="{FF2B5EF4-FFF2-40B4-BE49-F238E27FC236}">
                    <a16:creationId xmlns:a16="http://schemas.microsoft.com/office/drawing/2014/main" id="{099A760A-8FB4-2250-77B9-868B20E5B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36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7" name="Line 2102">
                <a:extLst>
                  <a:ext uri="{FF2B5EF4-FFF2-40B4-BE49-F238E27FC236}">
                    <a16:creationId xmlns:a16="http://schemas.microsoft.com/office/drawing/2014/main" id="{C7DC6CC3-C891-6BD2-C70B-7F79BBD68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4" y="726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8" name="Line 2103">
                <a:extLst>
                  <a:ext uri="{FF2B5EF4-FFF2-40B4-BE49-F238E27FC236}">
                    <a16:creationId xmlns:a16="http://schemas.microsoft.com/office/drawing/2014/main" id="{5FA6E4E4-BE76-73FA-C70D-3557D1AF3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4" y="726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89" name="Line 2104">
                <a:extLst>
                  <a:ext uri="{FF2B5EF4-FFF2-40B4-BE49-F238E27FC236}">
                    <a16:creationId xmlns:a16="http://schemas.microsoft.com/office/drawing/2014/main" id="{40512972-02B2-DF71-5CB7-659B98B33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4" y="9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0" name="Line 2105">
                <a:extLst>
                  <a:ext uri="{FF2B5EF4-FFF2-40B4-BE49-F238E27FC236}">
                    <a16:creationId xmlns:a16="http://schemas.microsoft.com/office/drawing/2014/main" id="{3EC1A6FD-85FF-4653-9DB4-32C60022F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4" y="9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1" name="Line 2106">
                <a:extLst>
                  <a:ext uri="{FF2B5EF4-FFF2-40B4-BE49-F238E27FC236}">
                    <a16:creationId xmlns:a16="http://schemas.microsoft.com/office/drawing/2014/main" id="{8D55DD57-E7FE-B222-8680-4DFE77BB6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2" y="11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2" name="Line 2107">
                <a:extLst>
                  <a:ext uri="{FF2B5EF4-FFF2-40B4-BE49-F238E27FC236}">
                    <a16:creationId xmlns:a16="http://schemas.microsoft.com/office/drawing/2014/main" id="{B8ADECB9-4087-3E03-677B-064498881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11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3" name="Line 2108">
                <a:extLst>
                  <a:ext uri="{FF2B5EF4-FFF2-40B4-BE49-F238E27FC236}">
                    <a16:creationId xmlns:a16="http://schemas.microsoft.com/office/drawing/2014/main" id="{57BDC22D-6530-2D98-EF80-D107C3C6D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4" name="Line 2109">
                <a:extLst>
                  <a:ext uri="{FF2B5EF4-FFF2-40B4-BE49-F238E27FC236}">
                    <a16:creationId xmlns:a16="http://schemas.microsoft.com/office/drawing/2014/main" id="{BCC15571-5DE9-D1D5-E605-953C4C4DA7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0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5" name="Line 2110">
                <a:extLst>
                  <a:ext uri="{FF2B5EF4-FFF2-40B4-BE49-F238E27FC236}">
                    <a16:creationId xmlns:a16="http://schemas.microsoft.com/office/drawing/2014/main" id="{644AAFAA-B7A4-952D-1826-2BFA7DA19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52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6" name="Line 2111">
                <a:extLst>
                  <a:ext uri="{FF2B5EF4-FFF2-40B4-BE49-F238E27FC236}">
                    <a16:creationId xmlns:a16="http://schemas.microsoft.com/office/drawing/2014/main" id="{BD854996-13A4-4E17-1E9B-A5A86B19A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8" y="152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7" name="Line 2112">
                <a:extLst>
                  <a:ext uri="{FF2B5EF4-FFF2-40B4-BE49-F238E27FC236}">
                    <a16:creationId xmlns:a16="http://schemas.microsoft.com/office/drawing/2014/main" id="{FBD0A6FA-8062-89CC-0775-1231CA97D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8" name="Line 2113">
                <a:extLst>
                  <a:ext uri="{FF2B5EF4-FFF2-40B4-BE49-F238E27FC236}">
                    <a16:creationId xmlns:a16="http://schemas.microsoft.com/office/drawing/2014/main" id="{85090762-EACF-F2B0-45E0-375798A47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899" name="Line 2114">
                <a:extLst>
                  <a:ext uri="{FF2B5EF4-FFF2-40B4-BE49-F238E27FC236}">
                    <a16:creationId xmlns:a16="http://schemas.microsoft.com/office/drawing/2014/main" id="{9677BF66-040F-8003-1056-6F52D5CC3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0" y="12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0" name="Line 2115">
                <a:extLst>
                  <a:ext uri="{FF2B5EF4-FFF2-40B4-BE49-F238E27FC236}">
                    <a16:creationId xmlns:a16="http://schemas.microsoft.com/office/drawing/2014/main" id="{3D5F5F78-8F03-572B-D9DA-ED753A1CE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0" y="12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1" name="Line 2116">
                <a:extLst>
                  <a:ext uri="{FF2B5EF4-FFF2-40B4-BE49-F238E27FC236}">
                    <a16:creationId xmlns:a16="http://schemas.microsoft.com/office/drawing/2014/main" id="{BE3BDEA3-2734-C153-722E-CA18FF758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2" name="Line 2117">
                <a:extLst>
                  <a:ext uri="{FF2B5EF4-FFF2-40B4-BE49-F238E27FC236}">
                    <a16:creationId xmlns:a16="http://schemas.microsoft.com/office/drawing/2014/main" id="{AEE6B819-472C-08E1-B4AB-5E82A37C8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3" name="Line 2118">
                <a:extLst>
                  <a:ext uri="{FF2B5EF4-FFF2-40B4-BE49-F238E27FC236}">
                    <a16:creationId xmlns:a16="http://schemas.microsoft.com/office/drawing/2014/main" id="{768303EA-CAE5-B949-13A2-474919250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0" y="11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4" name="Line 2119">
                <a:extLst>
                  <a:ext uri="{FF2B5EF4-FFF2-40B4-BE49-F238E27FC236}">
                    <a16:creationId xmlns:a16="http://schemas.microsoft.com/office/drawing/2014/main" id="{4D50FAA7-1616-E0FF-C449-94AA51E7B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11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5" name="Line 2120">
                <a:extLst>
                  <a:ext uri="{FF2B5EF4-FFF2-40B4-BE49-F238E27FC236}">
                    <a16:creationId xmlns:a16="http://schemas.microsoft.com/office/drawing/2014/main" id="{A01C67C7-C8E2-E111-7F6E-FBA662ACC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648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6" name="Line 2121">
                <a:extLst>
                  <a:ext uri="{FF2B5EF4-FFF2-40B4-BE49-F238E27FC236}">
                    <a16:creationId xmlns:a16="http://schemas.microsoft.com/office/drawing/2014/main" id="{EA22F69C-B6BA-2317-92F7-267BBBF66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2" y="648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7" name="Line 2122">
                <a:extLst>
                  <a:ext uri="{FF2B5EF4-FFF2-40B4-BE49-F238E27FC236}">
                    <a16:creationId xmlns:a16="http://schemas.microsoft.com/office/drawing/2014/main" id="{EE87B7E6-FE37-43B6-0BD3-6368A927F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8" name="Line 2123">
                <a:extLst>
                  <a:ext uri="{FF2B5EF4-FFF2-40B4-BE49-F238E27FC236}">
                    <a16:creationId xmlns:a16="http://schemas.microsoft.com/office/drawing/2014/main" id="{215876B3-1DFE-17FA-9CAB-CD65C517F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09" name="Line 2124">
                <a:extLst>
                  <a:ext uri="{FF2B5EF4-FFF2-40B4-BE49-F238E27FC236}">
                    <a16:creationId xmlns:a16="http://schemas.microsoft.com/office/drawing/2014/main" id="{0EA6D26C-A27B-2F2E-0A88-5863BD13D1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0" y="11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0" name="Line 2125">
                <a:extLst>
                  <a:ext uri="{FF2B5EF4-FFF2-40B4-BE49-F238E27FC236}">
                    <a16:creationId xmlns:a16="http://schemas.microsoft.com/office/drawing/2014/main" id="{13B42B85-37B8-1886-AC28-8B809253F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0" y="11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1" name="Line 2126">
                <a:extLst>
                  <a:ext uri="{FF2B5EF4-FFF2-40B4-BE49-F238E27FC236}">
                    <a16:creationId xmlns:a16="http://schemas.microsoft.com/office/drawing/2014/main" id="{8CB966C6-5820-A041-838E-39FD1FF95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8" y="132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2" name="Line 2127">
                <a:extLst>
                  <a:ext uri="{FF2B5EF4-FFF2-40B4-BE49-F238E27FC236}">
                    <a16:creationId xmlns:a16="http://schemas.microsoft.com/office/drawing/2014/main" id="{9269CEFC-A51B-D8A2-C210-A555236E5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132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3" name="Line 2128">
                <a:extLst>
                  <a:ext uri="{FF2B5EF4-FFF2-40B4-BE49-F238E27FC236}">
                    <a16:creationId xmlns:a16="http://schemas.microsoft.com/office/drawing/2014/main" id="{044C0234-B4A6-8D9F-0AA0-46DD93E8D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4" name="Line 2129">
                <a:extLst>
                  <a:ext uri="{FF2B5EF4-FFF2-40B4-BE49-F238E27FC236}">
                    <a16:creationId xmlns:a16="http://schemas.microsoft.com/office/drawing/2014/main" id="{E55E9CBF-396A-F360-1420-284D044FD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5" name="Line 2130">
                <a:extLst>
                  <a:ext uri="{FF2B5EF4-FFF2-40B4-BE49-F238E27FC236}">
                    <a16:creationId xmlns:a16="http://schemas.microsoft.com/office/drawing/2014/main" id="{20C8F8C3-88E4-837C-8017-E3133DFE46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8" y="15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6" name="Line 2131">
                <a:extLst>
                  <a:ext uri="{FF2B5EF4-FFF2-40B4-BE49-F238E27FC236}">
                    <a16:creationId xmlns:a16="http://schemas.microsoft.com/office/drawing/2014/main" id="{236A03FC-58A8-4F4A-A0FE-268D8C90A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5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7" name="Line 2132">
                <a:extLst>
                  <a:ext uri="{FF2B5EF4-FFF2-40B4-BE49-F238E27FC236}">
                    <a16:creationId xmlns:a16="http://schemas.microsoft.com/office/drawing/2014/main" id="{4A88AD93-BDAA-8EDC-8DED-86EE74FB5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3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8" name="Line 2133">
                <a:extLst>
                  <a:ext uri="{FF2B5EF4-FFF2-40B4-BE49-F238E27FC236}">
                    <a16:creationId xmlns:a16="http://schemas.microsoft.com/office/drawing/2014/main" id="{9163472A-671C-F2F1-5C3C-CB92AC270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3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19" name="Line 2134">
                <a:extLst>
                  <a:ext uri="{FF2B5EF4-FFF2-40B4-BE49-F238E27FC236}">
                    <a16:creationId xmlns:a16="http://schemas.microsoft.com/office/drawing/2014/main" id="{B00DEEA7-DC80-B2EE-ECA7-6B1D7E555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4" y="11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0" name="Line 2135">
                <a:extLst>
                  <a:ext uri="{FF2B5EF4-FFF2-40B4-BE49-F238E27FC236}">
                    <a16:creationId xmlns:a16="http://schemas.microsoft.com/office/drawing/2014/main" id="{F3BEE23A-379B-C4B5-AE20-0FE6F51EC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4" y="11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1" name="Line 2136">
                <a:extLst>
                  <a:ext uri="{FF2B5EF4-FFF2-40B4-BE49-F238E27FC236}">
                    <a16:creationId xmlns:a16="http://schemas.microsoft.com/office/drawing/2014/main" id="{8ED7868C-DC18-5692-68E2-1C6DAA395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14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2" name="Line 2137">
                <a:extLst>
                  <a:ext uri="{FF2B5EF4-FFF2-40B4-BE49-F238E27FC236}">
                    <a16:creationId xmlns:a16="http://schemas.microsoft.com/office/drawing/2014/main" id="{E600AA6B-27E3-7372-7E87-E0E7C90805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" y="14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3" name="Line 2138">
                <a:extLst>
                  <a:ext uri="{FF2B5EF4-FFF2-40B4-BE49-F238E27FC236}">
                    <a16:creationId xmlns:a16="http://schemas.microsoft.com/office/drawing/2014/main" id="{23BEECAD-0924-11FD-4D90-3E33786F0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0" y="136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4" name="Line 2139">
                <a:extLst>
                  <a:ext uri="{FF2B5EF4-FFF2-40B4-BE49-F238E27FC236}">
                    <a16:creationId xmlns:a16="http://schemas.microsoft.com/office/drawing/2014/main" id="{7F9EF1ED-DC8D-B01C-8B8E-67397C495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0" y="136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5" name="Line 2140">
                <a:extLst>
                  <a:ext uri="{FF2B5EF4-FFF2-40B4-BE49-F238E27FC236}">
                    <a16:creationId xmlns:a16="http://schemas.microsoft.com/office/drawing/2014/main" id="{5F5D434D-8FB6-1A66-2E29-64C06F27B8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2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6" name="Line 2141">
                <a:extLst>
                  <a:ext uri="{FF2B5EF4-FFF2-40B4-BE49-F238E27FC236}">
                    <a16:creationId xmlns:a16="http://schemas.microsoft.com/office/drawing/2014/main" id="{95D05CF6-F9EC-20DD-B621-8F06E7B6B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12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7" name="Line 2142">
                <a:extLst>
                  <a:ext uri="{FF2B5EF4-FFF2-40B4-BE49-F238E27FC236}">
                    <a16:creationId xmlns:a16="http://schemas.microsoft.com/office/drawing/2014/main" id="{2B85C3EC-CA55-67AD-8E29-7E3C0C211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8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8" name="Line 2143">
                <a:extLst>
                  <a:ext uri="{FF2B5EF4-FFF2-40B4-BE49-F238E27FC236}">
                    <a16:creationId xmlns:a16="http://schemas.microsoft.com/office/drawing/2014/main" id="{830785F5-1A12-DCA5-4D30-71E4FB38B5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8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29" name="Line 2144">
                <a:extLst>
                  <a:ext uri="{FF2B5EF4-FFF2-40B4-BE49-F238E27FC236}">
                    <a16:creationId xmlns:a16="http://schemas.microsoft.com/office/drawing/2014/main" id="{DB20A513-5D30-EB65-90F1-6E2BD9A0F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4" y="84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0" name="Line 2145">
                <a:extLst>
                  <a:ext uri="{FF2B5EF4-FFF2-40B4-BE49-F238E27FC236}">
                    <a16:creationId xmlns:a16="http://schemas.microsoft.com/office/drawing/2014/main" id="{623D8604-FB3A-F1EE-5BC7-8EDABDF93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84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1" name="Line 2146">
                <a:extLst>
                  <a:ext uri="{FF2B5EF4-FFF2-40B4-BE49-F238E27FC236}">
                    <a16:creationId xmlns:a16="http://schemas.microsoft.com/office/drawing/2014/main" id="{2383D07E-B780-C6AC-295F-9A3BCC5E7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3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2" name="Line 2147">
                <a:extLst>
                  <a:ext uri="{FF2B5EF4-FFF2-40B4-BE49-F238E27FC236}">
                    <a16:creationId xmlns:a16="http://schemas.microsoft.com/office/drawing/2014/main" id="{E0A376A1-8229-3010-F5E0-EF547A2AF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3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3" name="Line 2148">
                <a:extLst>
                  <a:ext uri="{FF2B5EF4-FFF2-40B4-BE49-F238E27FC236}">
                    <a16:creationId xmlns:a16="http://schemas.microsoft.com/office/drawing/2014/main" id="{C5745BAA-743C-33B8-3AC2-678BE41BE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9" y="426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4" name="Line 2149">
                <a:extLst>
                  <a:ext uri="{FF2B5EF4-FFF2-40B4-BE49-F238E27FC236}">
                    <a16:creationId xmlns:a16="http://schemas.microsoft.com/office/drawing/2014/main" id="{D4B042EF-0C26-1F5F-F516-477660F18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9" y="426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5" name="Line 2150">
                <a:extLst>
                  <a:ext uri="{FF2B5EF4-FFF2-40B4-BE49-F238E27FC236}">
                    <a16:creationId xmlns:a16="http://schemas.microsoft.com/office/drawing/2014/main" id="{4A667F7A-D1CB-887E-106A-8E999E965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92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6" name="Line 2151">
                <a:extLst>
                  <a:ext uri="{FF2B5EF4-FFF2-40B4-BE49-F238E27FC236}">
                    <a16:creationId xmlns:a16="http://schemas.microsoft.com/office/drawing/2014/main" id="{8809B468-E6CF-4C45-95CB-827F16D42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2" y="92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7" name="Line 2152">
                <a:extLst>
                  <a:ext uri="{FF2B5EF4-FFF2-40B4-BE49-F238E27FC236}">
                    <a16:creationId xmlns:a16="http://schemas.microsoft.com/office/drawing/2014/main" id="{779E6F66-968C-8BE9-DC0B-AF12CB494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8" name="Line 2153">
                <a:extLst>
                  <a:ext uri="{FF2B5EF4-FFF2-40B4-BE49-F238E27FC236}">
                    <a16:creationId xmlns:a16="http://schemas.microsoft.com/office/drawing/2014/main" id="{06360200-5C28-C2FE-81C5-15F4A4072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39" name="Line 2154">
                <a:extLst>
                  <a:ext uri="{FF2B5EF4-FFF2-40B4-BE49-F238E27FC236}">
                    <a16:creationId xmlns:a16="http://schemas.microsoft.com/office/drawing/2014/main" id="{058BEBC7-4220-7CF4-F380-3021B8D3B7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6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0" name="Line 2155">
                <a:extLst>
                  <a:ext uri="{FF2B5EF4-FFF2-40B4-BE49-F238E27FC236}">
                    <a16:creationId xmlns:a16="http://schemas.microsoft.com/office/drawing/2014/main" id="{10236055-13F2-52EF-CD29-3BAB5C480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1" name="Line 2156">
                <a:extLst>
                  <a:ext uri="{FF2B5EF4-FFF2-40B4-BE49-F238E27FC236}">
                    <a16:creationId xmlns:a16="http://schemas.microsoft.com/office/drawing/2014/main" id="{3455229E-47D1-E291-B5EA-8CA5D4659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4" y="9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2" name="Line 2157">
                <a:extLst>
                  <a:ext uri="{FF2B5EF4-FFF2-40B4-BE49-F238E27FC236}">
                    <a16:creationId xmlns:a16="http://schemas.microsoft.com/office/drawing/2014/main" id="{AA7F9389-A627-38DE-67A0-45D00FEC0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9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3" name="Line 2158">
                <a:extLst>
                  <a:ext uri="{FF2B5EF4-FFF2-40B4-BE49-F238E27FC236}">
                    <a16:creationId xmlns:a16="http://schemas.microsoft.com/office/drawing/2014/main" id="{A56CB4F5-75D9-A0F6-892A-7D34FF494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11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4" name="Line 2159">
                <a:extLst>
                  <a:ext uri="{FF2B5EF4-FFF2-40B4-BE49-F238E27FC236}">
                    <a16:creationId xmlns:a16="http://schemas.microsoft.com/office/drawing/2014/main" id="{2FEDAC86-774F-AD37-B3C0-CA5DC85804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1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5" name="Line 2160">
                <a:extLst>
                  <a:ext uri="{FF2B5EF4-FFF2-40B4-BE49-F238E27FC236}">
                    <a16:creationId xmlns:a16="http://schemas.microsoft.com/office/drawing/2014/main" id="{1B95B29E-D628-0ED7-AE5B-6B8515D56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2" y="142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6" name="Line 2161">
                <a:extLst>
                  <a:ext uri="{FF2B5EF4-FFF2-40B4-BE49-F238E27FC236}">
                    <a16:creationId xmlns:a16="http://schemas.microsoft.com/office/drawing/2014/main" id="{60241EFE-0EB2-BA34-C7D2-6DFA86C00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2" y="142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7" name="Line 2162">
                <a:extLst>
                  <a:ext uri="{FF2B5EF4-FFF2-40B4-BE49-F238E27FC236}">
                    <a16:creationId xmlns:a16="http://schemas.microsoft.com/office/drawing/2014/main" id="{A3BE67FE-59BD-1282-DC3B-16AE2CFFD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6" y="89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8" name="Line 2163">
                <a:extLst>
                  <a:ext uri="{FF2B5EF4-FFF2-40B4-BE49-F238E27FC236}">
                    <a16:creationId xmlns:a16="http://schemas.microsoft.com/office/drawing/2014/main" id="{46FEF04D-BE30-EE13-D70F-30A53FA3C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6" y="89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49" name="Line 2164">
                <a:extLst>
                  <a:ext uri="{FF2B5EF4-FFF2-40B4-BE49-F238E27FC236}">
                    <a16:creationId xmlns:a16="http://schemas.microsoft.com/office/drawing/2014/main" id="{4E490F57-3219-FDC8-FEB1-58731421B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8" y="138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0" name="Line 2165">
                <a:extLst>
                  <a:ext uri="{FF2B5EF4-FFF2-40B4-BE49-F238E27FC236}">
                    <a16:creationId xmlns:a16="http://schemas.microsoft.com/office/drawing/2014/main" id="{2349F835-7218-E1EE-8374-C482D280B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8" y="138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1" name="Line 2166">
                <a:extLst>
                  <a:ext uri="{FF2B5EF4-FFF2-40B4-BE49-F238E27FC236}">
                    <a16:creationId xmlns:a16="http://schemas.microsoft.com/office/drawing/2014/main" id="{00C78FCE-5199-477B-6C0E-3C7FC2067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8" y="133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2" name="Line 2167">
                <a:extLst>
                  <a:ext uri="{FF2B5EF4-FFF2-40B4-BE49-F238E27FC236}">
                    <a16:creationId xmlns:a16="http://schemas.microsoft.com/office/drawing/2014/main" id="{CE500667-853B-B3C4-7AA6-208DD77E3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8" y="133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3" name="Line 2168">
                <a:extLst>
                  <a:ext uri="{FF2B5EF4-FFF2-40B4-BE49-F238E27FC236}">
                    <a16:creationId xmlns:a16="http://schemas.microsoft.com/office/drawing/2014/main" id="{9233387F-08F7-4549-3D25-26BE7206F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6" y="10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4" name="Line 2169">
                <a:extLst>
                  <a:ext uri="{FF2B5EF4-FFF2-40B4-BE49-F238E27FC236}">
                    <a16:creationId xmlns:a16="http://schemas.microsoft.com/office/drawing/2014/main" id="{E5A8104C-27BD-DE55-7193-E7333324E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6" y="10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5" name="Line 2170">
                <a:extLst>
                  <a:ext uri="{FF2B5EF4-FFF2-40B4-BE49-F238E27FC236}">
                    <a16:creationId xmlns:a16="http://schemas.microsoft.com/office/drawing/2014/main" id="{30E7A206-938D-5536-EC5B-0143FAD5A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6" name="Line 2171">
                <a:extLst>
                  <a:ext uri="{FF2B5EF4-FFF2-40B4-BE49-F238E27FC236}">
                    <a16:creationId xmlns:a16="http://schemas.microsoft.com/office/drawing/2014/main" id="{CB5D24A1-666B-D4FA-686D-B135A3D49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4" y="10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7" name="Line 2172">
                <a:extLst>
                  <a:ext uri="{FF2B5EF4-FFF2-40B4-BE49-F238E27FC236}">
                    <a16:creationId xmlns:a16="http://schemas.microsoft.com/office/drawing/2014/main" id="{4043D72C-F8CB-356C-B569-9594E5EBA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0" y="9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8" name="Line 2173">
                <a:extLst>
                  <a:ext uri="{FF2B5EF4-FFF2-40B4-BE49-F238E27FC236}">
                    <a16:creationId xmlns:a16="http://schemas.microsoft.com/office/drawing/2014/main" id="{6D5C0D6A-D422-D8E3-8D21-62526EEE5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0" y="9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59" name="Line 2174">
                <a:extLst>
                  <a:ext uri="{FF2B5EF4-FFF2-40B4-BE49-F238E27FC236}">
                    <a16:creationId xmlns:a16="http://schemas.microsoft.com/office/drawing/2014/main" id="{CB02A8F7-997A-3C49-5F8D-FBA08A52E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33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0" name="Line 2175">
                <a:extLst>
                  <a:ext uri="{FF2B5EF4-FFF2-40B4-BE49-F238E27FC236}">
                    <a16:creationId xmlns:a16="http://schemas.microsoft.com/office/drawing/2014/main" id="{D131D44A-7F14-E224-2289-FC316F552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33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1" name="Line 2176">
                <a:extLst>
                  <a:ext uri="{FF2B5EF4-FFF2-40B4-BE49-F238E27FC236}">
                    <a16:creationId xmlns:a16="http://schemas.microsoft.com/office/drawing/2014/main" id="{71C2E1F4-3872-9E7E-E5A9-85C661CC4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99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2" name="Line 2177">
                <a:extLst>
                  <a:ext uri="{FF2B5EF4-FFF2-40B4-BE49-F238E27FC236}">
                    <a16:creationId xmlns:a16="http://schemas.microsoft.com/office/drawing/2014/main" id="{C36A8DA3-0EBD-B1FB-3F30-B0CC48B62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0" y="99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3" name="Line 2178">
                <a:extLst>
                  <a:ext uri="{FF2B5EF4-FFF2-40B4-BE49-F238E27FC236}">
                    <a16:creationId xmlns:a16="http://schemas.microsoft.com/office/drawing/2014/main" id="{8FCEC30A-C7DC-0722-F9B5-0C143100C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0" y="12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4" name="Line 2179">
                <a:extLst>
                  <a:ext uri="{FF2B5EF4-FFF2-40B4-BE49-F238E27FC236}">
                    <a16:creationId xmlns:a16="http://schemas.microsoft.com/office/drawing/2014/main" id="{43FF309F-D72F-A2D7-B117-EC2299265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0" y="12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5" name="Line 2180">
                <a:extLst>
                  <a:ext uri="{FF2B5EF4-FFF2-40B4-BE49-F238E27FC236}">
                    <a16:creationId xmlns:a16="http://schemas.microsoft.com/office/drawing/2014/main" id="{BE0928BB-A1B4-C389-991D-7F1917FD4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0" y="134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6" name="Line 2181">
                <a:extLst>
                  <a:ext uri="{FF2B5EF4-FFF2-40B4-BE49-F238E27FC236}">
                    <a16:creationId xmlns:a16="http://schemas.microsoft.com/office/drawing/2014/main" id="{CE2EBED3-1C30-4590-4766-102D4B33D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34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7" name="Line 2182">
                <a:extLst>
                  <a:ext uri="{FF2B5EF4-FFF2-40B4-BE49-F238E27FC236}">
                    <a16:creationId xmlns:a16="http://schemas.microsoft.com/office/drawing/2014/main" id="{3D7F7733-8544-9691-2C2B-548985C96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8" y="9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8" name="Line 2183">
                <a:extLst>
                  <a:ext uri="{FF2B5EF4-FFF2-40B4-BE49-F238E27FC236}">
                    <a16:creationId xmlns:a16="http://schemas.microsoft.com/office/drawing/2014/main" id="{665EBCD7-E583-974A-E5B1-59BD20875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8" y="9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69" name="Line 2184">
                <a:extLst>
                  <a:ext uri="{FF2B5EF4-FFF2-40B4-BE49-F238E27FC236}">
                    <a16:creationId xmlns:a16="http://schemas.microsoft.com/office/drawing/2014/main" id="{1359113A-DD94-421A-C9B7-48877A8B1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0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70" name="Line 2185">
                <a:extLst>
                  <a:ext uri="{FF2B5EF4-FFF2-40B4-BE49-F238E27FC236}">
                    <a16:creationId xmlns:a16="http://schemas.microsoft.com/office/drawing/2014/main" id="{ACD4B43E-829A-1DB4-752C-C5CA12FAE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8" y="10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71" name="Line 2186">
                <a:extLst>
                  <a:ext uri="{FF2B5EF4-FFF2-40B4-BE49-F238E27FC236}">
                    <a16:creationId xmlns:a16="http://schemas.microsoft.com/office/drawing/2014/main" id="{CE62CD5D-BFDC-D3CB-1D74-4814673A8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12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72" name="Line 2187">
                <a:extLst>
                  <a:ext uri="{FF2B5EF4-FFF2-40B4-BE49-F238E27FC236}">
                    <a16:creationId xmlns:a16="http://schemas.microsoft.com/office/drawing/2014/main" id="{FFD85FE9-6FA6-B1ED-08CA-57CB4463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973" name="Line 2188">
                <a:extLst>
                  <a:ext uri="{FF2B5EF4-FFF2-40B4-BE49-F238E27FC236}">
                    <a16:creationId xmlns:a16="http://schemas.microsoft.com/office/drawing/2014/main" id="{060DA5A1-E1E2-649B-E5FC-4B43A7DBC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121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4" name="Group 2390">
              <a:extLst>
                <a:ext uri="{FF2B5EF4-FFF2-40B4-BE49-F238E27FC236}">
                  <a16:creationId xmlns:a16="http://schemas.microsoft.com/office/drawing/2014/main" id="{46A9CECC-13A7-705E-3084-DE8FFFDBE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528"/>
              <a:ext cx="2859" cy="1622"/>
              <a:chOff x="480" y="528"/>
              <a:chExt cx="2859" cy="1622"/>
            </a:xfrm>
          </p:grpSpPr>
          <p:sp>
            <p:nvSpPr>
              <p:cNvPr id="3574" name="Line 2190">
                <a:extLst>
                  <a:ext uri="{FF2B5EF4-FFF2-40B4-BE49-F238E27FC236}">
                    <a16:creationId xmlns:a16="http://schemas.microsoft.com/office/drawing/2014/main" id="{5345F14E-2959-CFDA-E363-E381D40F3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0" y="121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5" name="Line 2191">
                <a:extLst>
                  <a:ext uri="{FF2B5EF4-FFF2-40B4-BE49-F238E27FC236}">
                    <a16:creationId xmlns:a16="http://schemas.microsoft.com/office/drawing/2014/main" id="{30DF6D19-956B-9D02-6B06-F5071A956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4" y="12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6" name="Line 2192">
                <a:extLst>
                  <a:ext uri="{FF2B5EF4-FFF2-40B4-BE49-F238E27FC236}">
                    <a16:creationId xmlns:a16="http://schemas.microsoft.com/office/drawing/2014/main" id="{0935176E-D856-87D6-A86C-79173CD42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2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7" name="Line 2193">
                <a:extLst>
                  <a:ext uri="{FF2B5EF4-FFF2-40B4-BE49-F238E27FC236}">
                    <a16:creationId xmlns:a16="http://schemas.microsoft.com/office/drawing/2014/main" id="{D262B90F-D54F-672A-585F-FB0230F5F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9" y="1753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8" name="Line 2194">
                <a:extLst>
                  <a:ext uri="{FF2B5EF4-FFF2-40B4-BE49-F238E27FC236}">
                    <a16:creationId xmlns:a16="http://schemas.microsoft.com/office/drawing/2014/main" id="{1016AA76-96C8-73B2-4133-3F19A4CFD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9" y="1753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9" name="Line 2195">
                <a:extLst>
                  <a:ext uri="{FF2B5EF4-FFF2-40B4-BE49-F238E27FC236}">
                    <a16:creationId xmlns:a16="http://schemas.microsoft.com/office/drawing/2014/main" id="{079DA8DD-B193-C7C4-78FF-3D0243B1A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8" y="8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0" name="Line 2196">
                <a:extLst>
                  <a:ext uri="{FF2B5EF4-FFF2-40B4-BE49-F238E27FC236}">
                    <a16:creationId xmlns:a16="http://schemas.microsoft.com/office/drawing/2014/main" id="{5B66EE43-DE23-5ABF-9427-AE020A449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8" y="8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1" name="Line 2197">
                <a:extLst>
                  <a:ext uri="{FF2B5EF4-FFF2-40B4-BE49-F238E27FC236}">
                    <a16:creationId xmlns:a16="http://schemas.microsoft.com/office/drawing/2014/main" id="{7E7A2590-D039-F2FA-0A5D-782DCE6CC7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2" name="Line 2198">
                <a:extLst>
                  <a:ext uri="{FF2B5EF4-FFF2-40B4-BE49-F238E27FC236}">
                    <a16:creationId xmlns:a16="http://schemas.microsoft.com/office/drawing/2014/main" id="{4822E9A0-6E96-5979-282B-6929885AA0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3" name="Line 2199">
                <a:extLst>
                  <a:ext uri="{FF2B5EF4-FFF2-40B4-BE49-F238E27FC236}">
                    <a16:creationId xmlns:a16="http://schemas.microsoft.com/office/drawing/2014/main" id="{23887E4A-D64C-6AFE-54F1-AB1B7B470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4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4" name="Line 2200">
                <a:extLst>
                  <a:ext uri="{FF2B5EF4-FFF2-40B4-BE49-F238E27FC236}">
                    <a16:creationId xmlns:a16="http://schemas.microsoft.com/office/drawing/2014/main" id="{35CA2C41-90CC-A07B-2DE1-647730431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8" y="14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5" name="Line 2201">
                <a:extLst>
                  <a:ext uri="{FF2B5EF4-FFF2-40B4-BE49-F238E27FC236}">
                    <a16:creationId xmlns:a16="http://schemas.microsoft.com/office/drawing/2014/main" id="{1C8DD48C-3465-C474-BEC5-9DC6EBB92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4" y="136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6" name="Line 2202">
                <a:extLst>
                  <a:ext uri="{FF2B5EF4-FFF2-40B4-BE49-F238E27FC236}">
                    <a16:creationId xmlns:a16="http://schemas.microsoft.com/office/drawing/2014/main" id="{119CE3D0-08A0-8D52-293B-8E3D2C69E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136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7" name="Line 2203">
                <a:extLst>
                  <a:ext uri="{FF2B5EF4-FFF2-40B4-BE49-F238E27FC236}">
                    <a16:creationId xmlns:a16="http://schemas.microsoft.com/office/drawing/2014/main" id="{147EF316-35F1-FF01-317A-A4B118422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8" name="Line 2204">
                <a:extLst>
                  <a:ext uri="{FF2B5EF4-FFF2-40B4-BE49-F238E27FC236}">
                    <a16:creationId xmlns:a16="http://schemas.microsoft.com/office/drawing/2014/main" id="{B08D0681-7AEA-71B7-EC6F-C00C86B3AB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89" name="Line 2205">
                <a:extLst>
                  <a:ext uri="{FF2B5EF4-FFF2-40B4-BE49-F238E27FC236}">
                    <a16:creationId xmlns:a16="http://schemas.microsoft.com/office/drawing/2014/main" id="{F5E0F077-571E-6141-CB23-57869E3A8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2" y="13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0" name="Line 2206">
                <a:extLst>
                  <a:ext uri="{FF2B5EF4-FFF2-40B4-BE49-F238E27FC236}">
                    <a16:creationId xmlns:a16="http://schemas.microsoft.com/office/drawing/2014/main" id="{817653D7-82D3-020A-6FB4-FF3C5DD49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13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1" name="Line 2207">
                <a:extLst>
                  <a:ext uri="{FF2B5EF4-FFF2-40B4-BE49-F238E27FC236}">
                    <a16:creationId xmlns:a16="http://schemas.microsoft.com/office/drawing/2014/main" id="{6B40C556-F390-48E3-73D0-DA64A5FDD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4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2" name="Line 2208">
                <a:extLst>
                  <a:ext uri="{FF2B5EF4-FFF2-40B4-BE49-F238E27FC236}">
                    <a16:creationId xmlns:a16="http://schemas.microsoft.com/office/drawing/2014/main" id="{93B551CF-764D-E203-2554-C92CE2FDE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4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3" name="Line 2209">
                <a:extLst>
                  <a:ext uri="{FF2B5EF4-FFF2-40B4-BE49-F238E27FC236}">
                    <a16:creationId xmlns:a16="http://schemas.microsoft.com/office/drawing/2014/main" id="{F494B31F-2F3B-A051-7BB5-02E7D1693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43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4" name="Line 2210">
                <a:extLst>
                  <a:ext uri="{FF2B5EF4-FFF2-40B4-BE49-F238E27FC236}">
                    <a16:creationId xmlns:a16="http://schemas.microsoft.com/office/drawing/2014/main" id="{9B6628A7-14EC-DC39-618B-B060A3B7DE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43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5" name="Line 2211">
                <a:extLst>
                  <a:ext uri="{FF2B5EF4-FFF2-40B4-BE49-F238E27FC236}">
                    <a16:creationId xmlns:a16="http://schemas.microsoft.com/office/drawing/2014/main" id="{4D04DAE4-8A8C-2CAF-FD26-B7661CA7D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6" name="Line 2212">
                <a:extLst>
                  <a:ext uri="{FF2B5EF4-FFF2-40B4-BE49-F238E27FC236}">
                    <a16:creationId xmlns:a16="http://schemas.microsoft.com/office/drawing/2014/main" id="{C1CC32E0-C618-9E7D-E446-F1CAD340A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7" name="Line 2213">
                <a:extLst>
                  <a:ext uri="{FF2B5EF4-FFF2-40B4-BE49-F238E27FC236}">
                    <a16:creationId xmlns:a16="http://schemas.microsoft.com/office/drawing/2014/main" id="{AFB99ECC-083F-EEFF-7346-CA0E403FD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2" y="9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8" name="Line 2214">
                <a:extLst>
                  <a:ext uri="{FF2B5EF4-FFF2-40B4-BE49-F238E27FC236}">
                    <a16:creationId xmlns:a16="http://schemas.microsoft.com/office/drawing/2014/main" id="{D32505CA-C5FA-920B-06D8-B3E584AF0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2" y="9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99" name="Line 2215">
                <a:extLst>
                  <a:ext uri="{FF2B5EF4-FFF2-40B4-BE49-F238E27FC236}">
                    <a16:creationId xmlns:a16="http://schemas.microsoft.com/office/drawing/2014/main" id="{BAE06E5F-2F12-5A42-8A13-71F442C83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0" name="Line 2216">
                <a:extLst>
                  <a:ext uri="{FF2B5EF4-FFF2-40B4-BE49-F238E27FC236}">
                    <a16:creationId xmlns:a16="http://schemas.microsoft.com/office/drawing/2014/main" id="{1A8217D8-7544-3B01-4CF8-7FEAC1A56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1" name="Line 2217">
                <a:extLst>
                  <a:ext uri="{FF2B5EF4-FFF2-40B4-BE49-F238E27FC236}">
                    <a16:creationId xmlns:a16="http://schemas.microsoft.com/office/drawing/2014/main" id="{8E1F3F47-5E3D-BC23-A6FB-92A192226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6" y="9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2" name="Line 2218">
                <a:extLst>
                  <a:ext uri="{FF2B5EF4-FFF2-40B4-BE49-F238E27FC236}">
                    <a16:creationId xmlns:a16="http://schemas.microsoft.com/office/drawing/2014/main" id="{F96D2C61-956F-5AC4-C5FF-A560A6744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6" y="9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3" name="Line 2219">
                <a:extLst>
                  <a:ext uri="{FF2B5EF4-FFF2-40B4-BE49-F238E27FC236}">
                    <a16:creationId xmlns:a16="http://schemas.microsoft.com/office/drawing/2014/main" id="{E2F95574-BC78-BED6-CA01-5E7B7E7ED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39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4" name="Line 2220">
                <a:extLst>
                  <a:ext uri="{FF2B5EF4-FFF2-40B4-BE49-F238E27FC236}">
                    <a16:creationId xmlns:a16="http://schemas.microsoft.com/office/drawing/2014/main" id="{3595B50A-AE9D-5452-A284-8B36D80CA0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39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5" name="Line 2221">
                <a:extLst>
                  <a:ext uri="{FF2B5EF4-FFF2-40B4-BE49-F238E27FC236}">
                    <a16:creationId xmlns:a16="http://schemas.microsoft.com/office/drawing/2014/main" id="{2F0F38A0-68F0-9E3D-C764-647DB0913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0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6" name="Line 2222">
                <a:extLst>
                  <a:ext uri="{FF2B5EF4-FFF2-40B4-BE49-F238E27FC236}">
                    <a16:creationId xmlns:a16="http://schemas.microsoft.com/office/drawing/2014/main" id="{453046A7-D1F5-21D7-74D3-8B60AAA8A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10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7" name="Line 2223">
                <a:extLst>
                  <a:ext uri="{FF2B5EF4-FFF2-40B4-BE49-F238E27FC236}">
                    <a16:creationId xmlns:a16="http://schemas.microsoft.com/office/drawing/2014/main" id="{20ED1FC4-4148-5002-18CE-EF0E6D718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8" name="Line 2224">
                <a:extLst>
                  <a:ext uri="{FF2B5EF4-FFF2-40B4-BE49-F238E27FC236}">
                    <a16:creationId xmlns:a16="http://schemas.microsoft.com/office/drawing/2014/main" id="{8CF0A104-DC73-E1AA-92E0-5C3906567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0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09" name="Line 2225">
                <a:extLst>
                  <a:ext uri="{FF2B5EF4-FFF2-40B4-BE49-F238E27FC236}">
                    <a16:creationId xmlns:a16="http://schemas.microsoft.com/office/drawing/2014/main" id="{58E5EB21-2B42-463D-7E12-E13E7EE19D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4" y="696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0" name="Line 2226">
                <a:extLst>
                  <a:ext uri="{FF2B5EF4-FFF2-40B4-BE49-F238E27FC236}">
                    <a16:creationId xmlns:a16="http://schemas.microsoft.com/office/drawing/2014/main" id="{DB99593C-7929-DE43-553C-8DE567C2C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4" y="696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1" name="Line 2227">
                <a:extLst>
                  <a:ext uri="{FF2B5EF4-FFF2-40B4-BE49-F238E27FC236}">
                    <a16:creationId xmlns:a16="http://schemas.microsoft.com/office/drawing/2014/main" id="{6EF14807-8C8A-92E3-C736-5C4F25B68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8" y="12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2" name="Line 2228">
                <a:extLst>
                  <a:ext uri="{FF2B5EF4-FFF2-40B4-BE49-F238E27FC236}">
                    <a16:creationId xmlns:a16="http://schemas.microsoft.com/office/drawing/2014/main" id="{317C50CA-E482-A585-6ABF-F06B831EA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8" y="12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3" name="Line 2229">
                <a:extLst>
                  <a:ext uri="{FF2B5EF4-FFF2-40B4-BE49-F238E27FC236}">
                    <a16:creationId xmlns:a16="http://schemas.microsoft.com/office/drawing/2014/main" id="{F934DC9C-32CD-28C1-0FCA-EDFB7357C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6" y="118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4" name="Line 2230">
                <a:extLst>
                  <a:ext uri="{FF2B5EF4-FFF2-40B4-BE49-F238E27FC236}">
                    <a16:creationId xmlns:a16="http://schemas.microsoft.com/office/drawing/2014/main" id="{52B64FCC-5F76-AE71-DD47-698AEE5A8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6" y="1189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5" name="Line 2231">
                <a:extLst>
                  <a:ext uri="{FF2B5EF4-FFF2-40B4-BE49-F238E27FC236}">
                    <a16:creationId xmlns:a16="http://schemas.microsoft.com/office/drawing/2014/main" id="{2F2EF07D-2C67-DA11-BBE1-6EC3FFAAB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1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6" name="Line 2232">
                <a:extLst>
                  <a:ext uri="{FF2B5EF4-FFF2-40B4-BE49-F238E27FC236}">
                    <a16:creationId xmlns:a16="http://schemas.microsoft.com/office/drawing/2014/main" id="{79E5EC5C-7597-5B34-31A4-96CBD32F6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1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7" name="Line 2233">
                <a:extLst>
                  <a:ext uri="{FF2B5EF4-FFF2-40B4-BE49-F238E27FC236}">
                    <a16:creationId xmlns:a16="http://schemas.microsoft.com/office/drawing/2014/main" id="{5FE6B24C-8359-172A-22D4-E8D686BEF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0" y="108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8" name="Line 2234">
                <a:extLst>
                  <a:ext uri="{FF2B5EF4-FFF2-40B4-BE49-F238E27FC236}">
                    <a16:creationId xmlns:a16="http://schemas.microsoft.com/office/drawing/2014/main" id="{022B95EE-38C1-504E-7EAD-67D11D87E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108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19" name="Line 2235">
                <a:extLst>
                  <a:ext uri="{FF2B5EF4-FFF2-40B4-BE49-F238E27FC236}">
                    <a16:creationId xmlns:a16="http://schemas.microsoft.com/office/drawing/2014/main" id="{6B1312F3-A7A9-AA66-16B6-3D34E6A6D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2" y="99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0" name="Line 2236">
                <a:extLst>
                  <a:ext uri="{FF2B5EF4-FFF2-40B4-BE49-F238E27FC236}">
                    <a16:creationId xmlns:a16="http://schemas.microsoft.com/office/drawing/2014/main" id="{E82A1A8D-0F75-BD16-FCBE-7D43440B3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2" y="99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1" name="Line 2237">
                <a:extLst>
                  <a:ext uri="{FF2B5EF4-FFF2-40B4-BE49-F238E27FC236}">
                    <a16:creationId xmlns:a16="http://schemas.microsoft.com/office/drawing/2014/main" id="{CDB0360B-0CFB-E764-F15A-126D19A69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9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2" name="Line 2238">
                <a:extLst>
                  <a:ext uri="{FF2B5EF4-FFF2-40B4-BE49-F238E27FC236}">
                    <a16:creationId xmlns:a16="http://schemas.microsoft.com/office/drawing/2014/main" id="{C242783A-A504-E660-7D8B-FE380FF0F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2" y="9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3" name="Line 2239">
                <a:extLst>
                  <a:ext uri="{FF2B5EF4-FFF2-40B4-BE49-F238E27FC236}">
                    <a16:creationId xmlns:a16="http://schemas.microsoft.com/office/drawing/2014/main" id="{A662BEC5-05CE-8424-57B2-3ED5D43E2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8" y="11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4" name="Line 2240">
                <a:extLst>
                  <a:ext uri="{FF2B5EF4-FFF2-40B4-BE49-F238E27FC236}">
                    <a16:creationId xmlns:a16="http://schemas.microsoft.com/office/drawing/2014/main" id="{93C51AE0-EA1D-9BD8-3702-93BBF0D73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8" y="11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5" name="Line 2241">
                <a:extLst>
                  <a:ext uri="{FF2B5EF4-FFF2-40B4-BE49-F238E27FC236}">
                    <a16:creationId xmlns:a16="http://schemas.microsoft.com/office/drawing/2014/main" id="{3A181E19-022E-2C17-FA55-34269D6C8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2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6" name="Line 2242">
                <a:extLst>
                  <a:ext uri="{FF2B5EF4-FFF2-40B4-BE49-F238E27FC236}">
                    <a16:creationId xmlns:a16="http://schemas.microsoft.com/office/drawing/2014/main" id="{C42BA584-D010-2F2E-5AE4-9AEDD59E5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2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7" name="Line 2243">
                <a:extLst>
                  <a:ext uri="{FF2B5EF4-FFF2-40B4-BE49-F238E27FC236}">
                    <a16:creationId xmlns:a16="http://schemas.microsoft.com/office/drawing/2014/main" id="{E6201286-204E-0DA5-5401-B2D32F8CDF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2" y="126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8" name="Line 2244">
                <a:extLst>
                  <a:ext uri="{FF2B5EF4-FFF2-40B4-BE49-F238E27FC236}">
                    <a16:creationId xmlns:a16="http://schemas.microsoft.com/office/drawing/2014/main" id="{CA465064-1476-9AE6-D78B-68298B5A5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2" y="126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29" name="Line 2245">
                <a:extLst>
                  <a:ext uri="{FF2B5EF4-FFF2-40B4-BE49-F238E27FC236}">
                    <a16:creationId xmlns:a16="http://schemas.microsoft.com/office/drawing/2014/main" id="{A86B8B09-78B9-F8FE-1E77-5DCAD090A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0" y="118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0" name="Line 2246">
                <a:extLst>
                  <a:ext uri="{FF2B5EF4-FFF2-40B4-BE49-F238E27FC236}">
                    <a16:creationId xmlns:a16="http://schemas.microsoft.com/office/drawing/2014/main" id="{A1D083F6-642C-5FD4-0B49-C727C6BFE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0" y="118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1" name="Line 2247">
                <a:extLst>
                  <a:ext uri="{FF2B5EF4-FFF2-40B4-BE49-F238E27FC236}">
                    <a16:creationId xmlns:a16="http://schemas.microsoft.com/office/drawing/2014/main" id="{8FA5BC34-46B1-3EEF-8E9C-03A0BE960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0" y="9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2" name="Line 2248">
                <a:extLst>
                  <a:ext uri="{FF2B5EF4-FFF2-40B4-BE49-F238E27FC236}">
                    <a16:creationId xmlns:a16="http://schemas.microsoft.com/office/drawing/2014/main" id="{C88EB088-275B-FEA3-9770-9A8721466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0" y="9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3" name="Line 2249">
                <a:extLst>
                  <a:ext uri="{FF2B5EF4-FFF2-40B4-BE49-F238E27FC236}">
                    <a16:creationId xmlns:a16="http://schemas.microsoft.com/office/drawing/2014/main" id="{3CCF5B7C-CFFC-31AB-0BBD-06339E2BB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4" y="120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4" name="Line 2250">
                <a:extLst>
                  <a:ext uri="{FF2B5EF4-FFF2-40B4-BE49-F238E27FC236}">
                    <a16:creationId xmlns:a16="http://schemas.microsoft.com/office/drawing/2014/main" id="{C03C90FB-33FE-788C-3C61-9EF0700CA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4" y="120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5" name="Line 2251">
                <a:extLst>
                  <a:ext uri="{FF2B5EF4-FFF2-40B4-BE49-F238E27FC236}">
                    <a16:creationId xmlns:a16="http://schemas.microsoft.com/office/drawing/2014/main" id="{CB05E464-D4A7-35AA-FDFB-59613C0CCE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39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6" name="Line 2252">
                <a:extLst>
                  <a:ext uri="{FF2B5EF4-FFF2-40B4-BE49-F238E27FC236}">
                    <a16:creationId xmlns:a16="http://schemas.microsoft.com/office/drawing/2014/main" id="{A7F0A8AB-6F17-3A7A-5EF8-E150216B0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0" y="139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7" name="Line 2253">
                <a:extLst>
                  <a:ext uri="{FF2B5EF4-FFF2-40B4-BE49-F238E27FC236}">
                    <a16:creationId xmlns:a16="http://schemas.microsoft.com/office/drawing/2014/main" id="{E4F3BF92-6D04-7075-1CCF-DE65449CF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" y="13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8" name="Line 2254">
                <a:extLst>
                  <a:ext uri="{FF2B5EF4-FFF2-40B4-BE49-F238E27FC236}">
                    <a16:creationId xmlns:a16="http://schemas.microsoft.com/office/drawing/2014/main" id="{A2F818F9-21FC-987C-F817-FAC459F3D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3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39" name="Line 2255">
                <a:extLst>
                  <a:ext uri="{FF2B5EF4-FFF2-40B4-BE49-F238E27FC236}">
                    <a16:creationId xmlns:a16="http://schemas.microsoft.com/office/drawing/2014/main" id="{F5C3C067-2B6D-3D56-8813-AE4DE191A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8" y="10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0" name="Line 2256">
                <a:extLst>
                  <a:ext uri="{FF2B5EF4-FFF2-40B4-BE49-F238E27FC236}">
                    <a16:creationId xmlns:a16="http://schemas.microsoft.com/office/drawing/2014/main" id="{E36AC07F-EEF0-8630-34F9-55148281B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8" y="10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1" name="Line 2257">
                <a:extLst>
                  <a:ext uri="{FF2B5EF4-FFF2-40B4-BE49-F238E27FC236}">
                    <a16:creationId xmlns:a16="http://schemas.microsoft.com/office/drawing/2014/main" id="{B4B3A886-1F41-6C55-5A46-8B812E7F2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6" y="11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2" name="Line 2258">
                <a:extLst>
                  <a:ext uri="{FF2B5EF4-FFF2-40B4-BE49-F238E27FC236}">
                    <a16:creationId xmlns:a16="http://schemas.microsoft.com/office/drawing/2014/main" id="{1DEA73A4-3CE1-423A-4201-489FB02B7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11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3" name="Freeform 2259">
                <a:extLst>
                  <a:ext uri="{FF2B5EF4-FFF2-40B4-BE49-F238E27FC236}">
                    <a16:creationId xmlns:a16="http://schemas.microsoft.com/office/drawing/2014/main" id="{94A6F6C0-3773-F7BC-DA50-7F3DB83E1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1327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4" name="Freeform 2260">
                <a:extLst>
                  <a:ext uri="{FF2B5EF4-FFF2-40B4-BE49-F238E27FC236}">
                    <a16:creationId xmlns:a16="http://schemas.microsoft.com/office/drawing/2014/main" id="{BB44CC71-8EFC-6E44-9124-3FFAD4B55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1363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5" name="Freeform 2261">
                <a:extLst>
                  <a:ext uri="{FF2B5EF4-FFF2-40B4-BE49-F238E27FC236}">
                    <a16:creationId xmlns:a16="http://schemas.microsoft.com/office/drawing/2014/main" id="{9745365D-353F-FBC5-1A57-6D9D2C023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1573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4 w 7"/>
                  <a:gd name="T3" fmla="*/ 0 h 8"/>
                  <a:gd name="T4" fmla="*/ 7 w 7"/>
                  <a:gd name="T5" fmla="*/ 4 h 8"/>
                  <a:gd name="T6" fmla="*/ 4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6" name="Freeform 2262">
                <a:extLst>
                  <a:ext uri="{FF2B5EF4-FFF2-40B4-BE49-F238E27FC236}">
                    <a16:creationId xmlns:a16="http://schemas.microsoft.com/office/drawing/2014/main" id="{DF03D399-0784-A3AF-93CA-1DD6D6A46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1399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4 w 7"/>
                  <a:gd name="T3" fmla="*/ 0 h 7"/>
                  <a:gd name="T4" fmla="*/ 7 w 7"/>
                  <a:gd name="T5" fmla="*/ 3 h 7"/>
                  <a:gd name="T6" fmla="*/ 4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7" name="Freeform 2263">
                <a:extLst>
                  <a:ext uri="{FF2B5EF4-FFF2-40B4-BE49-F238E27FC236}">
                    <a16:creationId xmlns:a16="http://schemas.microsoft.com/office/drawing/2014/main" id="{9366CCB9-B4CD-ED19-22B1-AC37B549D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159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8" name="Freeform 2264">
                <a:extLst>
                  <a:ext uri="{FF2B5EF4-FFF2-40B4-BE49-F238E27FC236}">
                    <a16:creationId xmlns:a16="http://schemas.microsoft.com/office/drawing/2014/main" id="{3E259D1C-16F4-E34C-C390-5134C53F5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579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49" name="Freeform 2265">
                <a:extLst>
                  <a:ext uri="{FF2B5EF4-FFF2-40B4-BE49-F238E27FC236}">
                    <a16:creationId xmlns:a16="http://schemas.microsoft.com/office/drawing/2014/main" id="{76330D9F-17BE-F583-F2E0-56FBAD570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495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0" name="Freeform 2266">
                <a:extLst>
                  <a:ext uri="{FF2B5EF4-FFF2-40B4-BE49-F238E27FC236}">
                    <a16:creationId xmlns:a16="http://schemas.microsoft.com/office/drawing/2014/main" id="{8DE85F8B-138B-C66C-5DFF-5BB0F9178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63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1" name="Freeform 2267">
                <a:extLst>
                  <a:ext uri="{FF2B5EF4-FFF2-40B4-BE49-F238E27FC236}">
                    <a16:creationId xmlns:a16="http://schemas.microsoft.com/office/drawing/2014/main" id="{04932B7E-204F-7E6E-E21E-C1E7ACA8C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62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2" name="Freeform 2268">
                <a:extLst>
                  <a:ext uri="{FF2B5EF4-FFF2-40B4-BE49-F238E27FC236}">
                    <a16:creationId xmlns:a16="http://schemas.microsoft.com/office/drawing/2014/main" id="{45A33C07-8875-7209-876C-3C1DC119F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3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3" name="Freeform 2269">
                <a:extLst>
                  <a:ext uri="{FF2B5EF4-FFF2-40B4-BE49-F238E27FC236}">
                    <a16:creationId xmlns:a16="http://schemas.microsoft.com/office/drawing/2014/main" id="{D9A3EA78-C9D1-32C6-49FA-73D0E6BD3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43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4" name="Freeform 2270">
                <a:extLst>
                  <a:ext uri="{FF2B5EF4-FFF2-40B4-BE49-F238E27FC236}">
                    <a16:creationId xmlns:a16="http://schemas.microsoft.com/office/drawing/2014/main" id="{94D316D4-5F83-1D98-3474-4B9124711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627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5" name="Freeform 2271">
                <a:extLst>
                  <a:ext uri="{FF2B5EF4-FFF2-40B4-BE49-F238E27FC236}">
                    <a16:creationId xmlns:a16="http://schemas.microsoft.com/office/drawing/2014/main" id="{BA9F0B5D-8838-5B40-9A52-A7B177E4F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73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6" name="Freeform 2272">
                <a:extLst>
                  <a:ext uri="{FF2B5EF4-FFF2-40B4-BE49-F238E27FC236}">
                    <a16:creationId xmlns:a16="http://schemas.microsoft.com/office/drawing/2014/main" id="{6FF7E165-67DE-8303-8239-E62F786A7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2" y="165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7" name="Freeform 2273">
                <a:extLst>
                  <a:ext uri="{FF2B5EF4-FFF2-40B4-BE49-F238E27FC236}">
                    <a16:creationId xmlns:a16="http://schemas.microsoft.com/office/drawing/2014/main" id="{5D76A256-72D3-9FA7-C800-6F982E15E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169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8" name="Freeform 2274">
                <a:extLst>
                  <a:ext uri="{FF2B5EF4-FFF2-40B4-BE49-F238E27FC236}">
                    <a16:creationId xmlns:a16="http://schemas.microsoft.com/office/drawing/2014/main" id="{4E2D4F64-4F88-6DAC-680F-CFF3EEE4D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8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59" name="Freeform 2275">
                <a:extLst>
                  <a:ext uri="{FF2B5EF4-FFF2-40B4-BE49-F238E27FC236}">
                    <a16:creationId xmlns:a16="http://schemas.microsoft.com/office/drawing/2014/main" id="{9263DFCC-F644-29F1-4843-658FB5962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1753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0" name="Freeform 2276">
                <a:extLst>
                  <a:ext uri="{FF2B5EF4-FFF2-40B4-BE49-F238E27FC236}">
                    <a16:creationId xmlns:a16="http://schemas.microsoft.com/office/drawing/2014/main" id="{5A65EFF9-6F55-CF3B-E548-99DF8FBB0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65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1" name="Freeform 2277">
                <a:extLst>
                  <a:ext uri="{FF2B5EF4-FFF2-40B4-BE49-F238E27FC236}">
                    <a16:creationId xmlns:a16="http://schemas.microsoft.com/office/drawing/2014/main" id="{E6DBEDF5-F467-D023-499F-6A2BFBF99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62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2" name="Freeform 2278">
                <a:extLst>
                  <a:ext uri="{FF2B5EF4-FFF2-40B4-BE49-F238E27FC236}">
                    <a16:creationId xmlns:a16="http://schemas.microsoft.com/office/drawing/2014/main" id="{8E42C47C-F23C-0E9F-783D-8B02986DA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8" y="142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3" name="Freeform 2279">
                <a:extLst>
                  <a:ext uri="{FF2B5EF4-FFF2-40B4-BE49-F238E27FC236}">
                    <a16:creationId xmlns:a16="http://schemas.microsoft.com/office/drawing/2014/main" id="{9DB74424-2FE3-FCC0-562F-B137196EE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150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4" name="Freeform 2280">
                <a:extLst>
                  <a:ext uri="{FF2B5EF4-FFF2-40B4-BE49-F238E27FC236}">
                    <a16:creationId xmlns:a16="http://schemas.microsoft.com/office/drawing/2014/main" id="{68DDAE5C-FF47-A137-B08B-F3E2E0995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158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5" name="Freeform 2281">
                <a:extLst>
                  <a:ext uri="{FF2B5EF4-FFF2-40B4-BE49-F238E27FC236}">
                    <a16:creationId xmlns:a16="http://schemas.microsoft.com/office/drawing/2014/main" id="{C5145795-579E-7AF3-CA9A-E53046BF1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174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6" name="Freeform 2282">
                <a:extLst>
                  <a:ext uri="{FF2B5EF4-FFF2-40B4-BE49-F238E27FC236}">
                    <a16:creationId xmlns:a16="http://schemas.microsoft.com/office/drawing/2014/main" id="{BB9471D6-E811-EA2A-8A6F-1F410CFD4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4" y="162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7" name="Freeform 2283">
                <a:extLst>
                  <a:ext uri="{FF2B5EF4-FFF2-40B4-BE49-F238E27FC236}">
                    <a16:creationId xmlns:a16="http://schemas.microsoft.com/office/drawing/2014/main" id="{994EA0AD-AF6A-CA62-B952-41CC3C5F9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32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8" name="Freeform 2284">
                <a:extLst>
                  <a:ext uri="{FF2B5EF4-FFF2-40B4-BE49-F238E27FC236}">
                    <a16:creationId xmlns:a16="http://schemas.microsoft.com/office/drawing/2014/main" id="{D49C9DBB-3E7C-7B58-F94A-F4FC9B2A9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161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69" name="Freeform 2285">
                <a:extLst>
                  <a:ext uri="{FF2B5EF4-FFF2-40B4-BE49-F238E27FC236}">
                    <a16:creationId xmlns:a16="http://schemas.microsoft.com/office/drawing/2014/main" id="{828B3267-C262-F93C-9C7E-3B74BBA25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6" y="166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0" name="Freeform 2286">
                <a:extLst>
                  <a:ext uri="{FF2B5EF4-FFF2-40B4-BE49-F238E27FC236}">
                    <a16:creationId xmlns:a16="http://schemas.microsoft.com/office/drawing/2014/main" id="{2D4E0464-AE52-4F5F-2D97-B5904E602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4" y="16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1" name="Freeform 2287">
                <a:extLst>
                  <a:ext uri="{FF2B5EF4-FFF2-40B4-BE49-F238E27FC236}">
                    <a16:creationId xmlns:a16="http://schemas.microsoft.com/office/drawing/2014/main" id="{DC8969B6-6193-2B9F-02FB-ED1A50E7B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83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2" name="Freeform 2288">
                <a:extLst>
                  <a:ext uri="{FF2B5EF4-FFF2-40B4-BE49-F238E27FC236}">
                    <a16:creationId xmlns:a16="http://schemas.microsoft.com/office/drawing/2014/main" id="{8E4C7514-5E53-FE30-C575-DE66D0A8B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1747"/>
                <a:ext cx="48" cy="36"/>
              </a:xfrm>
              <a:custGeom>
                <a:avLst/>
                <a:gdLst>
                  <a:gd name="T0" fmla="*/ 4 w 8"/>
                  <a:gd name="T1" fmla="*/ 0 h 6"/>
                  <a:gd name="T2" fmla="*/ 8 w 8"/>
                  <a:gd name="T3" fmla="*/ 6 h 6"/>
                  <a:gd name="T4" fmla="*/ 0 w 8"/>
                  <a:gd name="T5" fmla="*/ 6 h 6"/>
                  <a:gd name="T6" fmla="*/ 4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4" y="0"/>
                    </a:moveTo>
                    <a:lnTo>
                      <a:pt x="8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3" name="Line 2289">
                <a:extLst>
                  <a:ext uri="{FF2B5EF4-FFF2-40B4-BE49-F238E27FC236}">
                    <a16:creationId xmlns:a16="http://schemas.microsoft.com/office/drawing/2014/main" id="{A981828E-C7A2-4566-A90C-1DF162395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552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4" name="Line 2290">
                <a:extLst>
                  <a:ext uri="{FF2B5EF4-FFF2-40B4-BE49-F238E27FC236}">
                    <a16:creationId xmlns:a16="http://schemas.microsoft.com/office/drawing/2014/main" id="{6A2619AC-7A24-5535-38F9-22375BEB1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" y="528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5" name="Freeform 2291">
                <a:extLst>
                  <a:ext uri="{FF2B5EF4-FFF2-40B4-BE49-F238E27FC236}">
                    <a16:creationId xmlns:a16="http://schemas.microsoft.com/office/drawing/2014/main" id="{3D6A2E29-A328-74E8-FB78-83F044074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" y="1891"/>
                <a:ext cx="42" cy="42"/>
              </a:xfrm>
              <a:custGeom>
                <a:avLst/>
                <a:gdLst>
                  <a:gd name="T0" fmla="*/ 4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4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6" name="Freeform 2292">
                <a:extLst>
                  <a:ext uri="{FF2B5EF4-FFF2-40B4-BE49-F238E27FC236}">
                    <a16:creationId xmlns:a16="http://schemas.microsoft.com/office/drawing/2014/main" id="{BE04DB66-47AE-B1AE-D891-B673A5D91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76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7" name="Freeform 2293">
                <a:extLst>
                  <a:ext uri="{FF2B5EF4-FFF2-40B4-BE49-F238E27FC236}">
                    <a16:creationId xmlns:a16="http://schemas.microsoft.com/office/drawing/2014/main" id="{6ABFDEEE-DA88-BBB3-8032-E4D8F6D20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63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8" name="Freeform 2294">
                <a:extLst>
                  <a:ext uri="{FF2B5EF4-FFF2-40B4-BE49-F238E27FC236}">
                    <a16:creationId xmlns:a16="http://schemas.microsoft.com/office/drawing/2014/main" id="{9F91330B-93C6-BE14-4AB2-EEDABF7E1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184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79" name="Freeform 2295">
                <a:extLst>
                  <a:ext uri="{FF2B5EF4-FFF2-40B4-BE49-F238E27FC236}">
                    <a16:creationId xmlns:a16="http://schemas.microsoft.com/office/drawing/2014/main" id="{898CD62A-A71D-DE1D-0293-B7C43E366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165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0" name="Freeform 2296">
                <a:extLst>
                  <a:ext uri="{FF2B5EF4-FFF2-40B4-BE49-F238E27FC236}">
                    <a16:creationId xmlns:a16="http://schemas.microsoft.com/office/drawing/2014/main" id="{203F5F9B-A2B3-8728-CAB5-80163D868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58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1" name="Freeform 2297">
                <a:extLst>
                  <a:ext uri="{FF2B5EF4-FFF2-40B4-BE49-F238E27FC236}">
                    <a16:creationId xmlns:a16="http://schemas.microsoft.com/office/drawing/2014/main" id="{88E3B2BF-DD31-06B4-A4D6-A6ED2F816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77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2" name="Freeform 2298">
                <a:extLst>
                  <a:ext uri="{FF2B5EF4-FFF2-40B4-BE49-F238E27FC236}">
                    <a16:creationId xmlns:a16="http://schemas.microsoft.com/office/drawing/2014/main" id="{673313B8-502B-2332-6E11-2A7314C1F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150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3" name="Freeform 2299">
                <a:extLst>
                  <a:ext uri="{FF2B5EF4-FFF2-40B4-BE49-F238E27FC236}">
                    <a16:creationId xmlns:a16="http://schemas.microsoft.com/office/drawing/2014/main" id="{3DD517A3-DD66-28FB-D49F-D70103DBD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163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4" name="Freeform 2300">
                <a:extLst>
                  <a:ext uri="{FF2B5EF4-FFF2-40B4-BE49-F238E27FC236}">
                    <a16:creationId xmlns:a16="http://schemas.microsoft.com/office/drawing/2014/main" id="{1EBBE0E6-A4C5-5DFD-4CCC-2326EC7DE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191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5" name="Freeform 2301">
                <a:extLst>
                  <a:ext uri="{FF2B5EF4-FFF2-40B4-BE49-F238E27FC236}">
                    <a16:creationId xmlns:a16="http://schemas.microsoft.com/office/drawing/2014/main" id="{5B12EE78-7A69-C66F-AECC-15D0E5131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187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6" name="Freeform 2302">
                <a:extLst>
                  <a:ext uri="{FF2B5EF4-FFF2-40B4-BE49-F238E27FC236}">
                    <a16:creationId xmlns:a16="http://schemas.microsoft.com/office/drawing/2014/main" id="{649FABAE-683B-AE15-D17F-6C3574431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64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7" name="Freeform 2303">
                <a:extLst>
                  <a:ext uri="{FF2B5EF4-FFF2-40B4-BE49-F238E27FC236}">
                    <a16:creationId xmlns:a16="http://schemas.microsoft.com/office/drawing/2014/main" id="{641DB66F-C8FE-8789-96BC-0ED69954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76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8" name="Freeform 2304">
                <a:extLst>
                  <a:ext uri="{FF2B5EF4-FFF2-40B4-BE49-F238E27FC236}">
                    <a16:creationId xmlns:a16="http://schemas.microsoft.com/office/drawing/2014/main" id="{5411A3D4-953E-76A5-0B76-5E1C1BBD7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86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89" name="Freeform 2305">
                <a:extLst>
                  <a:ext uri="{FF2B5EF4-FFF2-40B4-BE49-F238E27FC236}">
                    <a16:creationId xmlns:a16="http://schemas.microsoft.com/office/drawing/2014/main" id="{4F513319-C578-2D5A-2283-49454C380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621"/>
                <a:ext cx="42" cy="42"/>
              </a:xfrm>
              <a:custGeom>
                <a:avLst/>
                <a:gdLst>
                  <a:gd name="T0" fmla="*/ 4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4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0" name="Freeform 2306">
                <a:extLst>
                  <a:ext uri="{FF2B5EF4-FFF2-40B4-BE49-F238E27FC236}">
                    <a16:creationId xmlns:a16="http://schemas.microsoft.com/office/drawing/2014/main" id="{9D41F0DA-0EE2-A5D8-5ED7-A79837F96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70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1" name="Freeform 2307">
                <a:extLst>
                  <a:ext uri="{FF2B5EF4-FFF2-40B4-BE49-F238E27FC236}">
                    <a16:creationId xmlns:a16="http://schemas.microsoft.com/office/drawing/2014/main" id="{A5E37371-5223-88B5-F96B-ADB90E42A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169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2" name="Freeform 2308">
                <a:extLst>
                  <a:ext uri="{FF2B5EF4-FFF2-40B4-BE49-F238E27FC236}">
                    <a16:creationId xmlns:a16="http://schemas.microsoft.com/office/drawing/2014/main" id="{C2366144-2FF1-6681-4494-365BE6CFE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89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3" name="Freeform 2309">
                <a:extLst>
                  <a:ext uri="{FF2B5EF4-FFF2-40B4-BE49-F238E27FC236}">
                    <a16:creationId xmlns:a16="http://schemas.microsoft.com/office/drawing/2014/main" id="{6BF6E941-050C-19DC-32A2-1EC0144FC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178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4" name="Freeform 2310">
                <a:extLst>
                  <a:ext uri="{FF2B5EF4-FFF2-40B4-BE49-F238E27FC236}">
                    <a16:creationId xmlns:a16="http://schemas.microsoft.com/office/drawing/2014/main" id="{04DE10AC-282E-F597-C04F-EA4A5EE9D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58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5" name="Freeform 2311">
                <a:extLst>
                  <a:ext uri="{FF2B5EF4-FFF2-40B4-BE49-F238E27FC236}">
                    <a16:creationId xmlns:a16="http://schemas.microsoft.com/office/drawing/2014/main" id="{FEDE6533-D1E1-F37F-1346-16692C354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171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6" name="Freeform 2312">
                <a:extLst>
                  <a:ext uri="{FF2B5EF4-FFF2-40B4-BE49-F238E27FC236}">
                    <a16:creationId xmlns:a16="http://schemas.microsoft.com/office/drawing/2014/main" id="{A27F5519-D3E1-2D08-9B2F-ECFD0F536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" y="119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7" name="Freeform 2313">
                <a:extLst>
                  <a:ext uri="{FF2B5EF4-FFF2-40B4-BE49-F238E27FC236}">
                    <a16:creationId xmlns:a16="http://schemas.microsoft.com/office/drawing/2014/main" id="{00C43DEB-918A-4126-753F-36FF2F4F6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1459"/>
                <a:ext cx="43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8" name="Freeform 2314">
                <a:extLst>
                  <a:ext uri="{FF2B5EF4-FFF2-40B4-BE49-F238E27FC236}">
                    <a16:creationId xmlns:a16="http://schemas.microsoft.com/office/drawing/2014/main" id="{EB60207C-6429-BE8E-39CD-7AE0ADB83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9" y="118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699" name="Freeform 2315">
                <a:extLst>
                  <a:ext uri="{FF2B5EF4-FFF2-40B4-BE49-F238E27FC236}">
                    <a16:creationId xmlns:a16="http://schemas.microsoft.com/office/drawing/2014/main" id="{BA83A79E-E98F-4D2B-FBE6-E1FEBE82F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159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0" name="Freeform 2316">
                <a:extLst>
                  <a:ext uri="{FF2B5EF4-FFF2-40B4-BE49-F238E27FC236}">
                    <a16:creationId xmlns:a16="http://schemas.microsoft.com/office/drawing/2014/main" id="{F97A37BB-06F3-EE15-C7B7-09921B778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171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1" name="Freeform 2317">
                <a:extLst>
                  <a:ext uri="{FF2B5EF4-FFF2-40B4-BE49-F238E27FC236}">
                    <a16:creationId xmlns:a16="http://schemas.microsoft.com/office/drawing/2014/main" id="{E350F631-657C-5E71-4E30-43515CC43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66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2" name="Freeform 2318">
                <a:extLst>
                  <a:ext uri="{FF2B5EF4-FFF2-40B4-BE49-F238E27FC236}">
                    <a16:creationId xmlns:a16="http://schemas.microsoft.com/office/drawing/2014/main" id="{6B0FF68D-3235-5C43-1F2D-EDF9CD6D4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93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3" name="Freeform 2319">
                <a:extLst>
                  <a:ext uri="{FF2B5EF4-FFF2-40B4-BE49-F238E27FC236}">
                    <a16:creationId xmlns:a16="http://schemas.microsoft.com/office/drawing/2014/main" id="{F0BC9BB0-0B8E-60FA-A83D-77459D2F5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177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4" name="Freeform 2320">
                <a:extLst>
                  <a:ext uri="{FF2B5EF4-FFF2-40B4-BE49-F238E27FC236}">
                    <a16:creationId xmlns:a16="http://schemas.microsoft.com/office/drawing/2014/main" id="{B1182245-F1C2-5F52-4CD1-2AE479F71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136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5" name="Freeform 2321">
                <a:extLst>
                  <a:ext uri="{FF2B5EF4-FFF2-40B4-BE49-F238E27FC236}">
                    <a16:creationId xmlns:a16="http://schemas.microsoft.com/office/drawing/2014/main" id="{D9792C89-21DD-953C-3464-C72EBBA25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186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6" name="Freeform 2322">
                <a:extLst>
                  <a:ext uri="{FF2B5EF4-FFF2-40B4-BE49-F238E27FC236}">
                    <a16:creationId xmlns:a16="http://schemas.microsoft.com/office/drawing/2014/main" id="{855D8D93-BA51-AFF8-3733-EEBAF756A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56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7" name="Freeform 2323">
                <a:extLst>
                  <a:ext uri="{FF2B5EF4-FFF2-40B4-BE49-F238E27FC236}">
                    <a16:creationId xmlns:a16="http://schemas.microsoft.com/office/drawing/2014/main" id="{8F33DDB0-DBB9-34CB-D7A8-92099FD4C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2023"/>
                <a:ext cx="42" cy="37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8" name="Freeform 2324">
                <a:extLst>
                  <a:ext uri="{FF2B5EF4-FFF2-40B4-BE49-F238E27FC236}">
                    <a16:creationId xmlns:a16="http://schemas.microsoft.com/office/drawing/2014/main" id="{45D30874-F7AB-9D6C-15D2-9628DA6A3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59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09" name="Freeform 2325">
                <a:extLst>
                  <a:ext uri="{FF2B5EF4-FFF2-40B4-BE49-F238E27FC236}">
                    <a16:creationId xmlns:a16="http://schemas.microsoft.com/office/drawing/2014/main" id="{E538076D-8E95-5C4A-9EB5-B79AA0462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171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0" name="Freeform 2326">
                <a:extLst>
                  <a:ext uri="{FF2B5EF4-FFF2-40B4-BE49-F238E27FC236}">
                    <a16:creationId xmlns:a16="http://schemas.microsoft.com/office/drawing/2014/main" id="{42EE2F36-6080-7141-7F59-9454DF901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177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1" name="Freeform 2327">
                <a:extLst>
                  <a:ext uri="{FF2B5EF4-FFF2-40B4-BE49-F238E27FC236}">
                    <a16:creationId xmlns:a16="http://schemas.microsoft.com/office/drawing/2014/main" id="{36C44DF3-6F8A-6CC9-F077-EB3E83145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78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2" name="Freeform 2328">
                <a:extLst>
                  <a:ext uri="{FF2B5EF4-FFF2-40B4-BE49-F238E27FC236}">
                    <a16:creationId xmlns:a16="http://schemas.microsoft.com/office/drawing/2014/main" id="{40357119-3E84-65EA-E12B-EF6AEF815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156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3" name="Freeform 2329">
                <a:extLst>
                  <a:ext uri="{FF2B5EF4-FFF2-40B4-BE49-F238E27FC236}">
                    <a16:creationId xmlns:a16="http://schemas.microsoft.com/office/drawing/2014/main" id="{BB9B8DFF-9BB5-6E00-327C-5B85EDE65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71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4" name="Freeform 2330">
                <a:extLst>
                  <a:ext uri="{FF2B5EF4-FFF2-40B4-BE49-F238E27FC236}">
                    <a16:creationId xmlns:a16="http://schemas.microsoft.com/office/drawing/2014/main" id="{8E2D16EA-7C13-01C5-B68C-81F0E3E9B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0" y="1963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5" name="Freeform 2331">
                <a:extLst>
                  <a:ext uri="{FF2B5EF4-FFF2-40B4-BE49-F238E27FC236}">
                    <a16:creationId xmlns:a16="http://schemas.microsoft.com/office/drawing/2014/main" id="{A63C62AF-A4A6-DEFB-2629-9857B02F2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" y="194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6" name="Freeform 2332">
                <a:extLst>
                  <a:ext uri="{FF2B5EF4-FFF2-40B4-BE49-F238E27FC236}">
                    <a16:creationId xmlns:a16="http://schemas.microsoft.com/office/drawing/2014/main" id="{AFE70719-5F70-5686-6236-6ECD9C56F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50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7" name="Freeform 2333">
                <a:extLst>
                  <a:ext uri="{FF2B5EF4-FFF2-40B4-BE49-F238E27FC236}">
                    <a16:creationId xmlns:a16="http://schemas.microsoft.com/office/drawing/2014/main" id="{F731193A-45BD-B4D3-48DD-27B8D7007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175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8" name="Freeform 2334">
                <a:extLst>
                  <a:ext uri="{FF2B5EF4-FFF2-40B4-BE49-F238E27FC236}">
                    <a16:creationId xmlns:a16="http://schemas.microsoft.com/office/drawing/2014/main" id="{BDEEA11F-54D6-679F-300F-EE54E6F44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76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19" name="Freeform 2335">
                <a:extLst>
                  <a:ext uri="{FF2B5EF4-FFF2-40B4-BE49-F238E27FC236}">
                    <a16:creationId xmlns:a16="http://schemas.microsoft.com/office/drawing/2014/main" id="{85A5933A-6BEA-B7FE-2DA8-A2AB63155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0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0" name="Freeform 2336">
                <a:extLst>
                  <a:ext uri="{FF2B5EF4-FFF2-40B4-BE49-F238E27FC236}">
                    <a16:creationId xmlns:a16="http://schemas.microsoft.com/office/drawing/2014/main" id="{9D6947F7-E8B8-3CD0-CC81-6AA59B374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74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1" name="Line 2337">
                <a:extLst>
                  <a:ext uri="{FF2B5EF4-FFF2-40B4-BE49-F238E27FC236}">
                    <a16:creationId xmlns:a16="http://schemas.microsoft.com/office/drawing/2014/main" id="{6F3B0723-B5E2-C227-3B90-4DF903F6C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5" y="162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2" name="Line 2338">
                <a:extLst>
                  <a:ext uri="{FF2B5EF4-FFF2-40B4-BE49-F238E27FC236}">
                    <a16:creationId xmlns:a16="http://schemas.microsoft.com/office/drawing/2014/main" id="{D2E8E8D8-7324-AD37-768F-0FD82206E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9" y="16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3" name="Line 2339">
                <a:extLst>
                  <a:ext uri="{FF2B5EF4-FFF2-40B4-BE49-F238E27FC236}">
                    <a16:creationId xmlns:a16="http://schemas.microsoft.com/office/drawing/2014/main" id="{956AA89B-7B4D-E61C-08F5-0CC6639E2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80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4" name="Line 2340">
                <a:extLst>
                  <a:ext uri="{FF2B5EF4-FFF2-40B4-BE49-F238E27FC236}">
                    <a16:creationId xmlns:a16="http://schemas.microsoft.com/office/drawing/2014/main" id="{B0E2AC17-EB87-B492-4981-D4B7B86E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7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5" name="Line 2341">
                <a:extLst>
                  <a:ext uri="{FF2B5EF4-FFF2-40B4-BE49-F238E27FC236}">
                    <a16:creationId xmlns:a16="http://schemas.microsoft.com/office/drawing/2014/main" id="{612794DB-ECC4-9936-88D3-4C5ECF870F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57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6" name="Line 2342">
                <a:extLst>
                  <a:ext uri="{FF2B5EF4-FFF2-40B4-BE49-F238E27FC236}">
                    <a16:creationId xmlns:a16="http://schemas.microsoft.com/office/drawing/2014/main" id="{465057ED-0B7B-16E8-CBE6-85F7F581C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54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7" name="Line 2343">
                <a:extLst>
                  <a:ext uri="{FF2B5EF4-FFF2-40B4-BE49-F238E27FC236}">
                    <a16:creationId xmlns:a16="http://schemas.microsoft.com/office/drawing/2014/main" id="{06A7977A-CCB0-701E-58D4-F7622C8ED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1" y="181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8" name="Line 2344">
                <a:extLst>
                  <a:ext uri="{FF2B5EF4-FFF2-40B4-BE49-F238E27FC236}">
                    <a16:creationId xmlns:a16="http://schemas.microsoft.com/office/drawing/2014/main" id="{58BA5BFD-B44E-29AA-4E7E-AA8DDE1DD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5" y="18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29" name="Line 2345">
                <a:extLst>
                  <a:ext uri="{FF2B5EF4-FFF2-40B4-BE49-F238E27FC236}">
                    <a16:creationId xmlns:a16="http://schemas.microsoft.com/office/drawing/2014/main" id="{86FD489E-1C61-48DD-4F0A-C262CE704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179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0" name="Line 2346">
                <a:extLst>
                  <a:ext uri="{FF2B5EF4-FFF2-40B4-BE49-F238E27FC236}">
                    <a16:creationId xmlns:a16="http://schemas.microsoft.com/office/drawing/2014/main" id="{87760F5E-4467-113F-1108-7E83D917C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1" y="17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1" name="Line 2347">
                <a:extLst>
                  <a:ext uri="{FF2B5EF4-FFF2-40B4-BE49-F238E27FC236}">
                    <a16:creationId xmlns:a16="http://schemas.microsoft.com/office/drawing/2014/main" id="{70F00DFD-04B9-114F-8ADE-D889EE5B0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7" y="18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2" name="Line 2348">
                <a:extLst>
                  <a:ext uri="{FF2B5EF4-FFF2-40B4-BE49-F238E27FC236}">
                    <a16:creationId xmlns:a16="http://schemas.microsoft.com/office/drawing/2014/main" id="{8D91CDEC-A72A-D875-47E2-FA63C47DA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1" y="185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3" name="Line 2349">
                <a:extLst>
                  <a:ext uri="{FF2B5EF4-FFF2-40B4-BE49-F238E27FC236}">
                    <a16:creationId xmlns:a16="http://schemas.microsoft.com/office/drawing/2014/main" id="{87F54BE4-4EF7-4B02-15F2-E98CF5F23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693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4" name="Line 2350">
                <a:extLst>
                  <a:ext uri="{FF2B5EF4-FFF2-40B4-BE49-F238E27FC236}">
                    <a16:creationId xmlns:a16="http://schemas.microsoft.com/office/drawing/2014/main" id="{97107A69-4A9C-546F-A275-BC436C449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3" y="166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5" name="Line 2351">
                <a:extLst>
                  <a:ext uri="{FF2B5EF4-FFF2-40B4-BE49-F238E27FC236}">
                    <a16:creationId xmlns:a16="http://schemas.microsoft.com/office/drawing/2014/main" id="{BE73AF96-85E9-E31C-66C2-31E8A5E83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3" y="2054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6" name="Line 2352">
                <a:extLst>
                  <a:ext uri="{FF2B5EF4-FFF2-40B4-BE49-F238E27FC236}">
                    <a16:creationId xmlns:a16="http://schemas.microsoft.com/office/drawing/2014/main" id="{DB859651-51C0-4966-AF70-EE5D06A9A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7" y="2035"/>
                <a:ext cx="0" cy="43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7" name="Line 2353">
                <a:extLst>
                  <a:ext uri="{FF2B5EF4-FFF2-40B4-BE49-F238E27FC236}">
                    <a16:creationId xmlns:a16="http://schemas.microsoft.com/office/drawing/2014/main" id="{0B154BE3-3703-B916-2E8C-468BC81CE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2" y="17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8" name="Line 2354">
                <a:extLst>
                  <a:ext uri="{FF2B5EF4-FFF2-40B4-BE49-F238E27FC236}">
                    <a16:creationId xmlns:a16="http://schemas.microsoft.com/office/drawing/2014/main" id="{98C4DE07-3B15-C80F-C4F4-352213B84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6" y="172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39" name="Line 2355">
                <a:extLst>
                  <a:ext uri="{FF2B5EF4-FFF2-40B4-BE49-F238E27FC236}">
                    <a16:creationId xmlns:a16="http://schemas.microsoft.com/office/drawing/2014/main" id="{CEFB3C75-9A15-0CD0-0833-DE866A5A1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96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0" name="Line 2356">
                <a:extLst>
                  <a:ext uri="{FF2B5EF4-FFF2-40B4-BE49-F238E27FC236}">
                    <a16:creationId xmlns:a16="http://schemas.microsoft.com/office/drawing/2014/main" id="{96A2701F-8EF1-098D-05BA-81A556405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194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1" name="Line 2357">
                <a:extLst>
                  <a:ext uri="{FF2B5EF4-FFF2-40B4-BE49-F238E27FC236}">
                    <a16:creationId xmlns:a16="http://schemas.microsoft.com/office/drawing/2014/main" id="{EB2443CC-FA43-79CE-B627-1154709F5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9" y="195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2" name="Line 2358">
                <a:extLst>
                  <a:ext uri="{FF2B5EF4-FFF2-40B4-BE49-F238E27FC236}">
                    <a16:creationId xmlns:a16="http://schemas.microsoft.com/office/drawing/2014/main" id="{4C820EFC-63D6-9950-1419-D0B11F0AF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3" y="19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3" name="Line 2359">
                <a:extLst>
                  <a:ext uri="{FF2B5EF4-FFF2-40B4-BE49-F238E27FC236}">
                    <a16:creationId xmlns:a16="http://schemas.microsoft.com/office/drawing/2014/main" id="{DDB95F38-2582-DCAB-E47F-CBFD7F884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86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4" name="Line 2360">
                <a:extLst>
                  <a:ext uri="{FF2B5EF4-FFF2-40B4-BE49-F238E27FC236}">
                    <a16:creationId xmlns:a16="http://schemas.microsoft.com/office/drawing/2014/main" id="{8A9F958C-EAC9-7C30-F369-F1D0F6B8C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8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5" name="Line 2361">
                <a:extLst>
                  <a:ext uri="{FF2B5EF4-FFF2-40B4-BE49-F238E27FC236}">
                    <a16:creationId xmlns:a16="http://schemas.microsoft.com/office/drawing/2014/main" id="{113DD587-9A3E-A0A8-10AF-A801EB1E2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7" y="19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6" name="Line 2362">
                <a:extLst>
                  <a:ext uri="{FF2B5EF4-FFF2-40B4-BE49-F238E27FC236}">
                    <a16:creationId xmlns:a16="http://schemas.microsoft.com/office/drawing/2014/main" id="{C723C78E-2CB4-9525-2BED-9D6C5F19E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5" y="190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7" name="Line 2363">
                <a:extLst>
                  <a:ext uri="{FF2B5EF4-FFF2-40B4-BE49-F238E27FC236}">
                    <a16:creationId xmlns:a16="http://schemas.microsoft.com/office/drawing/2014/main" id="{E513A705-2101-89FC-5303-34D653A41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2102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8" name="Line 2364">
                <a:extLst>
                  <a:ext uri="{FF2B5EF4-FFF2-40B4-BE49-F238E27FC236}">
                    <a16:creationId xmlns:a16="http://schemas.microsoft.com/office/drawing/2014/main" id="{DE79A076-0F64-1687-3E00-73BDA7D06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27" y="2084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49" name="Line 2365">
                <a:extLst>
                  <a:ext uri="{FF2B5EF4-FFF2-40B4-BE49-F238E27FC236}">
                    <a16:creationId xmlns:a16="http://schemas.microsoft.com/office/drawing/2014/main" id="{1BDD8B83-D7CB-6F40-F1C4-4B8CA01D6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3" y="1795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0" name="Line 2366">
                <a:extLst>
                  <a:ext uri="{FF2B5EF4-FFF2-40B4-BE49-F238E27FC236}">
                    <a16:creationId xmlns:a16="http://schemas.microsoft.com/office/drawing/2014/main" id="{5984460D-55E7-228F-5FE1-8E173FF1C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177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1" name="Line 2367">
                <a:extLst>
                  <a:ext uri="{FF2B5EF4-FFF2-40B4-BE49-F238E27FC236}">
                    <a16:creationId xmlns:a16="http://schemas.microsoft.com/office/drawing/2014/main" id="{EB893F55-BE4F-9579-EB64-CF7F7BB06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84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2" name="Line 2368">
                <a:extLst>
                  <a:ext uri="{FF2B5EF4-FFF2-40B4-BE49-F238E27FC236}">
                    <a16:creationId xmlns:a16="http://schemas.microsoft.com/office/drawing/2014/main" id="{C991A45C-BC82-D7D4-C054-C7F8675C4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83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3" name="Line 2369">
                <a:extLst>
                  <a:ext uri="{FF2B5EF4-FFF2-40B4-BE49-F238E27FC236}">
                    <a16:creationId xmlns:a16="http://schemas.microsoft.com/office/drawing/2014/main" id="{C5F2D46F-E5A9-9CAF-006B-7CBAF0090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98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4" name="Line 2370">
                <a:extLst>
                  <a:ext uri="{FF2B5EF4-FFF2-40B4-BE49-F238E27FC236}">
                    <a16:creationId xmlns:a16="http://schemas.microsoft.com/office/drawing/2014/main" id="{11204B5E-E44E-153D-7563-5DEEC98B2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196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5" name="Line 2371">
                <a:extLst>
                  <a:ext uri="{FF2B5EF4-FFF2-40B4-BE49-F238E27FC236}">
                    <a16:creationId xmlns:a16="http://schemas.microsoft.com/office/drawing/2014/main" id="{C4E05C55-7244-DD39-7EF4-33BA421A2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2108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6" name="Line 2372">
                <a:extLst>
                  <a:ext uri="{FF2B5EF4-FFF2-40B4-BE49-F238E27FC236}">
                    <a16:creationId xmlns:a16="http://schemas.microsoft.com/office/drawing/2014/main" id="{A0B6B119-06E8-B16D-162C-818EE8974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2084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7" name="Line 2373">
                <a:extLst>
                  <a:ext uri="{FF2B5EF4-FFF2-40B4-BE49-F238E27FC236}">
                    <a16:creationId xmlns:a16="http://schemas.microsoft.com/office/drawing/2014/main" id="{22A81A12-AAE1-735A-9868-705C48711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88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8" name="Line 2374">
                <a:extLst>
                  <a:ext uri="{FF2B5EF4-FFF2-40B4-BE49-F238E27FC236}">
                    <a16:creationId xmlns:a16="http://schemas.microsoft.com/office/drawing/2014/main" id="{1C96FE1E-2EF2-CD66-C5FC-78506D7FC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86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59" name="Line 2375">
                <a:extLst>
                  <a:ext uri="{FF2B5EF4-FFF2-40B4-BE49-F238E27FC236}">
                    <a16:creationId xmlns:a16="http://schemas.microsoft.com/office/drawing/2014/main" id="{7F046576-D436-87A3-CC22-E576E8021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82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0" name="Line 2376">
                <a:extLst>
                  <a:ext uri="{FF2B5EF4-FFF2-40B4-BE49-F238E27FC236}">
                    <a16:creationId xmlns:a16="http://schemas.microsoft.com/office/drawing/2014/main" id="{1B96C52E-1E0A-C6A8-29C9-C952B5A68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80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1" name="Line 2377">
                <a:extLst>
                  <a:ext uri="{FF2B5EF4-FFF2-40B4-BE49-F238E27FC236}">
                    <a16:creationId xmlns:a16="http://schemas.microsoft.com/office/drawing/2014/main" id="{AA463D98-E9BD-0522-E999-4BEE8C840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0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2" name="Line 2378">
                <a:extLst>
                  <a:ext uri="{FF2B5EF4-FFF2-40B4-BE49-F238E27FC236}">
                    <a16:creationId xmlns:a16="http://schemas.microsoft.com/office/drawing/2014/main" id="{5437DB65-D33F-10E2-548F-44470D00C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4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3" name="Line 2379">
                <a:extLst>
                  <a:ext uri="{FF2B5EF4-FFF2-40B4-BE49-F238E27FC236}">
                    <a16:creationId xmlns:a16="http://schemas.microsoft.com/office/drawing/2014/main" id="{80633E45-3709-E425-DDE6-1E7613A2B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819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4" name="Line 2380">
                <a:extLst>
                  <a:ext uri="{FF2B5EF4-FFF2-40B4-BE49-F238E27FC236}">
                    <a16:creationId xmlns:a16="http://schemas.microsoft.com/office/drawing/2014/main" id="{FF7A3BC0-358B-66CB-E0D2-BC77BB0C2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3" y="18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5" name="Line 2381">
                <a:extLst>
                  <a:ext uri="{FF2B5EF4-FFF2-40B4-BE49-F238E27FC236}">
                    <a16:creationId xmlns:a16="http://schemas.microsoft.com/office/drawing/2014/main" id="{C1165896-D827-3E40-11BD-EC4FA7CC0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5" y="2126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6" name="Line 2382">
                <a:extLst>
                  <a:ext uri="{FF2B5EF4-FFF2-40B4-BE49-F238E27FC236}">
                    <a16:creationId xmlns:a16="http://schemas.microsoft.com/office/drawing/2014/main" id="{000DF416-D41C-77A0-7D64-603E2A7A7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9" y="2102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7" name="Line 2383">
                <a:extLst>
                  <a:ext uri="{FF2B5EF4-FFF2-40B4-BE49-F238E27FC236}">
                    <a16:creationId xmlns:a16="http://schemas.microsoft.com/office/drawing/2014/main" id="{56309A23-CEA8-9B05-52D6-463B71B46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9" y="164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8" name="Line 2384">
                <a:extLst>
                  <a:ext uri="{FF2B5EF4-FFF2-40B4-BE49-F238E27FC236}">
                    <a16:creationId xmlns:a16="http://schemas.microsoft.com/office/drawing/2014/main" id="{D221555D-C27E-F3CA-A903-AE9E8C344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3" y="162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69" name="Line 2385">
                <a:extLst>
                  <a:ext uri="{FF2B5EF4-FFF2-40B4-BE49-F238E27FC236}">
                    <a16:creationId xmlns:a16="http://schemas.microsoft.com/office/drawing/2014/main" id="{98AE46C5-A078-6D63-8250-71F7C1093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861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0" name="Line 2386">
                <a:extLst>
                  <a:ext uri="{FF2B5EF4-FFF2-40B4-BE49-F238E27FC236}">
                    <a16:creationId xmlns:a16="http://schemas.microsoft.com/office/drawing/2014/main" id="{DF2DF068-511B-35D8-BB94-598562BF9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2" y="183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1" name="Line 2387">
                <a:extLst>
                  <a:ext uri="{FF2B5EF4-FFF2-40B4-BE49-F238E27FC236}">
                    <a16:creationId xmlns:a16="http://schemas.microsoft.com/office/drawing/2014/main" id="{16620B76-96B8-8E6A-DA55-9B7B41CAE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68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2" name="Line 2388">
                <a:extLst>
                  <a:ext uri="{FF2B5EF4-FFF2-40B4-BE49-F238E27FC236}">
                    <a16:creationId xmlns:a16="http://schemas.microsoft.com/office/drawing/2014/main" id="{B2DE7A91-E861-40D6-354E-2945CF630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5" y="166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773" name="Line 2389">
                <a:extLst>
                  <a:ext uri="{FF2B5EF4-FFF2-40B4-BE49-F238E27FC236}">
                    <a16:creationId xmlns:a16="http://schemas.microsoft.com/office/drawing/2014/main" id="{3A5F9BAB-08E7-70D4-C05B-A8368878A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7" y="190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5" name="Group 2591">
              <a:extLst>
                <a:ext uri="{FF2B5EF4-FFF2-40B4-BE49-F238E27FC236}">
                  <a16:creationId xmlns:a16="http://schemas.microsoft.com/office/drawing/2014/main" id="{5D4BB661-597E-4379-19AF-28754E290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1" y="1369"/>
              <a:ext cx="889" cy="817"/>
              <a:chOff x="1411" y="1369"/>
              <a:chExt cx="889" cy="817"/>
            </a:xfrm>
          </p:grpSpPr>
          <p:sp>
            <p:nvSpPr>
              <p:cNvPr id="3374" name="Line 2391">
                <a:extLst>
                  <a:ext uri="{FF2B5EF4-FFF2-40B4-BE49-F238E27FC236}">
                    <a16:creationId xmlns:a16="http://schemas.microsoft.com/office/drawing/2014/main" id="{3751E1E8-854D-8E93-0E0E-24ADC71FC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88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5" name="Line 2392">
                <a:extLst>
                  <a:ext uri="{FF2B5EF4-FFF2-40B4-BE49-F238E27FC236}">
                    <a16:creationId xmlns:a16="http://schemas.microsoft.com/office/drawing/2014/main" id="{9496F904-317C-9E7B-3C73-132F10376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2" y="153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6" name="Line 2393">
                <a:extLst>
                  <a:ext uri="{FF2B5EF4-FFF2-40B4-BE49-F238E27FC236}">
                    <a16:creationId xmlns:a16="http://schemas.microsoft.com/office/drawing/2014/main" id="{93B482FC-A0F4-4E0B-A9D2-7F3FDC0EC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6" y="151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7" name="Line 2394">
                <a:extLst>
                  <a:ext uri="{FF2B5EF4-FFF2-40B4-BE49-F238E27FC236}">
                    <a16:creationId xmlns:a16="http://schemas.microsoft.com/office/drawing/2014/main" id="{C33197AA-BF96-1FA0-328E-12432BB61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80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8" name="Line 2395">
                <a:extLst>
                  <a:ext uri="{FF2B5EF4-FFF2-40B4-BE49-F238E27FC236}">
                    <a16:creationId xmlns:a16="http://schemas.microsoft.com/office/drawing/2014/main" id="{CF386871-1989-A676-1A37-CC085F4A4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78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9" name="Line 2396">
                <a:extLst>
                  <a:ext uri="{FF2B5EF4-FFF2-40B4-BE49-F238E27FC236}">
                    <a16:creationId xmlns:a16="http://schemas.microsoft.com/office/drawing/2014/main" id="{CDA5F5A1-E699-6D13-91BE-E9A8D16888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9" y="179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0" name="Line 2397">
                <a:extLst>
                  <a:ext uri="{FF2B5EF4-FFF2-40B4-BE49-F238E27FC236}">
                    <a16:creationId xmlns:a16="http://schemas.microsoft.com/office/drawing/2014/main" id="{36F6DED5-7F8F-F7BC-493E-AF9A78CC4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3" y="17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1" name="Line 2398">
                <a:extLst>
                  <a:ext uri="{FF2B5EF4-FFF2-40B4-BE49-F238E27FC236}">
                    <a16:creationId xmlns:a16="http://schemas.microsoft.com/office/drawing/2014/main" id="{5C32607F-F1F0-1C16-7945-AA2C0F246C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77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2" name="Line 2399">
                <a:extLst>
                  <a:ext uri="{FF2B5EF4-FFF2-40B4-BE49-F238E27FC236}">
                    <a16:creationId xmlns:a16="http://schemas.microsoft.com/office/drawing/2014/main" id="{E5E42C24-C6E8-E0E0-6654-892971077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175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3" name="Line 2400">
                <a:extLst>
                  <a:ext uri="{FF2B5EF4-FFF2-40B4-BE49-F238E27FC236}">
                    <a16:creationId xmlns:a16="http://schemas.microsoft.com/office/drawing/2014/main" id="{B90E9FD2-2BC6-237D-245B-CDDDDB672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1" y="193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4" name="Line 2401">
                <a:extLst>
                  <a:ext uri="{FF2B5EF4-FFF2-40B4-BE49-F238E27FC236}">
                    <a16:creationId xmlns:a16="http://schemas.microsoft.com/office/drawing/2014/main" id="{FA643133-E072-0917-D29A-2E54CEA97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5" y="19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5" name="Line 2402">
                <a:extLst>
                  <a:ext uri="{FF2B5EF4-FFF2-40B4-BE49-F238E27FC236}">
                    <a16:creationId xmlns:a16="http://schemas.microsoft.com/office/drawing/2014/main" id="{9C204C22-857B-4767-716D-794816FA4E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183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6" name="Line 2403">
                <a:extLst>
                  <a:ext uri="{FF2B5EF4-FFF2-40B4-BE49-F238E27FC236}">
                    <a16:creationId xmlns:a16="http://schemas.microsoft.com/office/drawing/2014/main" id="{839935CD-DC20-4722-DDFF-E68EE6074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8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7" name="Line 2404">
                <a:extLst>
                  <a:ext uri="{FF2B5EF4-FFF2-40B4-BE49-F238E27FC236}">
                    <a16:creationId xmlns:a16="http://schemas.microsoft.com/office/drawing/2014/main" id="{6BAAFD55-7B7A-EC3F-5801-CEBCFBAF3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927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8" name="Line 2405">
                <a:extLst>
                  <a:ext uri="{FF2B5EF4-FFF2-40B4-BE49-F238E27FC236}">
                    <a16:creationId xmlns:a16="http://schemas.microsoft.com/office/drawing/2014/main" id="{17779EA7-1033-2C5B-01A1-F40010BE2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9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89" name="Line 2406">
                <a:extLst>
                  <a:ext uri="{FF2B5EF4-FFF2-40B4-BE49-F238E27FC236}">
                    <a16:creationId xmlns:a16="http://schemas.microsoft.com/office/drawing/2014/main" id="{688EF47E-A7D2-EDC7-75C1-DF033AA5B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9" y="174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0" name="Line 2407">
                <a:extLst>
                  <a:ext uri="{FF2B5EF4-FFF2-40B4-BE49-F238E27FC236}">
                    <a16:creationId xmlns:a16="http://schemas.microsoft.com/office/drawing/2014/main" id="{B89F31B9-C5B9-13D2-C7DD-D4AC52A6F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72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1" name="Line 2408">
                <a:extLst>
                  <a:ext uri="{FF2B5EF4-FFF2-40B4-BE49-F238E27FC236}">
                    <a16:creationId xmlns:a16="http://schemas.microsoft.com/office/drawing/2014/main" id="{DEAE4F0C-3BC7-7762-5970-9AF04879D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5" y="190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2" name="Line 2409">
                <a:extLst>
                  <a:ext uri="{FF2B5EF4-FFF2-40B4-BE49-F238E27FC236}">
                    <a16:creationId xmlns:a16="http://schemas.microsoft.com/office/drawing/2014/main" id="{CEA4F71F-FCEA-9FB9-EEC5-B9C514BB1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9" y="189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3" name="Line 2410">
                <a:extLst>
                  <a:ext uri="{FF2B5EF4-FFF2-40B4-BE49-F238E27FC236}">
                    <a16:creationId xmlns:a16="http://schemas.microsoft.com/office/drawing/2014/main" id="{EBD3A062-75EB-62DE-CB94-9E9BC52BA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5" y="201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4" name="Line 2411">
                <a:extLst>
                  <a:ext uri="{FF2B5EF4-FFF2-40B4-BE49-F238E27FC236}">
                    <a16:creationId xmlns:a16="http://schemas.microsoft.com/office/drawing/2014/main" id="{8891A538-9D85-AD89-1CAB-6BFDAEDB3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9" y="199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5" name="Line 2412">
                <a:extLst>
                  <a:ext uri="{FF2B5EF4-FFF2-40B4-BE49-F238E27FC236}">
                    <a16:creationId xmlns:a16="http://schemas.microsoft.com/office/drawing/2014/main" id="{0BB62D41-BB1E-3ACC-9713-79B57C69C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77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6" name="Line 2413">
                <a:extLst>
                  <a:ext uri="{FF2B5EF4-FFF2-40B4-BE49-F238E27FC236}">
                    <a16:creationId xmlns:a16="http://schemas.microsoft.com/office/drawing/2014/main" id="{3E3F5375-E20F-8426-D722-00B72D149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74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7" name="Line 2414">
                <a:extLst>
                  <a:ext uri="{FF2B5EF4-FFF2-40B4-BE49-F238E27FC236}">
                    <a16:creationId xmlns:a16="http://schemas.microsoft.com/office/drawing/2014/main" id="{92E62813-5F14-D17C-99BE-E358BF9AB8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5" y="193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8" name="Line 2415">
                <a:extLst>
                  <a:ext uri="{FF2B5EF4-FFF2-40B4-BE49-F238E27FC236}">
                    <a16:creationId xmlns:a16="http://schemas.microsoft.com/office/drawing/2014/main" id="{4A77FD00-E54F-9D55-529B-42A37BEFB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3" y="191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99" name="Line 2416">
                <a:extLst>
                  <a:ext uri="{FF2B5EF4-FFF2-40B4-BE49-F238E27FC236}">
                    <a16:creationId xmlns:a16="http://schemas.microsoft.com/office/drawing/2014/main" id="{D7694D0A-1EDF-3759-DA90-62FE985CE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5" y="19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0" name="Line 2417">
                <a:extLst>
                  <a:ext uri="{FF2B5EF4-FFF2-40B4-BE49-F238E27FC236}">
                    <a16:creationId xmlns:a16="http://schemas.microsoft.com/office/drawing/2014/main" id="{B9104312-27F6-A7E8-4BCE-DCDBC61A7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9" y="189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1" name="Line 2418">
                <a:extLst>
                  <a:ext uri="{FF2B5EF4-FFF2-40B4-BE49-F238E27FC236}">
                    <a16:creationId xmlns:a16="http://schemas.microsoft.com/office/drawing/2014/main" id="{DE2CD166-6E19-F6F9-6252-3D447E060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68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2" name="Line 2419">
                <a:extLst>
                  <a:ext uri="{FF2B5EF4-FFF2-40B4-BE49-F238E27FC236}">
                    <a16:creationId xmlns:a16="http://schemas.microsoft.com/office/drawing/2014/main" id="{568D090A-3294-B671-1794-CF3F093B7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66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3" name="Line 2420">
                <a:extLst>
                  <a:ext uri="{FF2B5EF4-FFF2-40B4-BE49-F238E27FC236}">
                    <a16:creationId xmlns:a16="http://schemas.microsoft.com/office/drawing/2014/main" id="{FCE5EF4F-3396-53D7-BE44-4FE850770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90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4" name="Line 2421">
                <a:extLst>
                  <a:ext uri="{FF2B5EF4-FFF2-40B4-BE49-F238E27FC236}">
                    <a16:creationId xmlns:a16="http://schemas.microsoft.com/office/drawing/2014/main" id="{25649C72-727A-C09C-0CB5-4BDB9A46C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4" y="18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5" name="Line 2422">
                <a:extLst>
                  <a:ext uri="{FF2B5EF4-FFF2-40B4-BE49-F238E27FC236}">
                    <a16:creationId xmlns:a16="http://schemas.microsoft.com/office/drawing/2014/main" id="{0C9DD298-F7E6-4EAE-FD97-83D2C037C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55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6" name="Line 2423">
                <a:extLst>
                  <a:ext uri="{FF2B5EF4-FFF2-40B4-BE49-F238E27FC236}">
                    <a16:creationId xmlns:a16="http://schemas.microsoft.com/office/drawing/2014/main" id="{1E35C46C-2150-07A6-BEE1-4A75F9880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5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7" name="Line 2424">
                <a:extLst>
                  <a:ext uri="{FF2B5EF4-FFF2-40B4-BE49-F238E27FC236}">
                    <a16:creationId xmlns:a16="http://schemas.microsoft.com/office/drawing/2014/main" id="{39F78448-7CEE-D5FB-8970-CE7B1C390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1" y="1789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8" name="Line 2425">
                <a:extLst>
                  <a:ext uri="{FF2B5EF4-FFF2-40B4-BE49-F238E27FC236}">
                    <a16:creationId xmlns:a16="http://schemas.microsoft.com/office/drawing/2014/main" id="{92236653-B886-2E60-6922-1B6A287EB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76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09" name="Line 2426">
                <a:extLst>
                  <a:ext uri="{FF2B5EF4-FFF2-40B4-BE49-F238E27FC236}">
                    <a16:creationId xmlns:a16="http://schemas.microsoft.com/office/drawing/2014/main" id="{108E60A0-28D7-1F9C-45F1-1F0626D7B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5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0" name="Line 2427">
                <a:extLst>
                  <a:ext uri="{FF2B5EF4-FFF2-40B4-BE49-F238E27FC236}">
                    <a16:creationId xmlns:a16="http://schemas.microsoft.com/office/drawing/2014/main" id="{140F399D-9074-7046-7C96-EB3C7E0AC4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57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1" name="Line 2428">
                <a:extLst>
                  <a:ext uri="{FF2B5EF4-FFF2-40B4-BE49-F238E27FC236}">
                    <a16:creationId xmlns:a16="http://schemas.microsoft.com/office/drawing/2014/main" id="{D90E92D8-FB98-28BF-0B37-4D6CCBE59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71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2" name="Line 2429">
                <a:extLst>
                  <a:ext uri="{FF2B5EF4-FFF2-40B4-BE49-F238E27FC236}">
                    <a16:creationId xmlns:a16="http://schemas.microsoft.com/office/drawing/2014/main" id="{13315323-289D-5C38-FDEF-D6C0E4F95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9" y="169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3" name="Line 2430">
                <a:extLst>
                  <a:ext uri="{FF2B5EF4-FFF2-40B4-BE49-F238E27FC236}">
                    <a16:creationId xmlns:a16="http://schemas.microsoft.com/office/drawing/2014/main" id="{5CCCCBBD-0FAF-3F07-BD0C-85BA11B90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80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4" name="Line 2431">
                <a:extLst>
                  <a:ext uri="{FF2B5EF4-FFF2-40B4-BE49-F238E27FC236}">
                    <a16:creationId xmlns:a16="http://schemas.microsoft.com/office/drawing/2014/main" id="{925CB99C-A3B4-DA91-FFC7-6E3DFD3E7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2" y="177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5" name="Line 2432">
                <a:extLst>
                  <a:ext uri="{FF2B5EF4-FFF2-40B4-BE49-F238E27FC236}">
                    <a16:creationId xmlns:a16="http://schemas.microsoft.com/office/drawing/2014/main" id="{586F80B9-6291-6922-B985-20EB49F02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5" y="186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6" name="Line 2433">
                <a:extLst>
                  <a:ext uri="{FF2B5EF4-FFF2-40B4-BE49-F238E27FC236}">
                    <a16:creationId xmlns:a16="http://schemas.microsoft.com/office/drawing/2014/main" id="{4E57116A-C45F-2FBA-244C-BB5E80183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3" y="184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7" name="Line 2434">
                <a:extLst>
                  <a:ext uri="{FF2B5EF4-FFF2-40B4-BE49-F238E27FC236}">
                    <a16:creationId xmlns:a16="http://schemas.microsoft.com/office/drawing/2014/main" id="{572F5732-3FB2-FFF3-AE32-0BE4799D8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57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8" name="Line 2435">
                <a:extLst>
                  <a:ext uri="{FF2B5EF4-FFF2-40B4-BE49-F238E27FC236}">
                    <a16:creationId xmlns:a16="http://schemas.microsoft.com/office/drawing/2014/main" id="{BBEDD5BE-B994-C9BE-0B66-DC10EFB76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5" y="155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19" name="Line 2436">
                <a:extLst>
                  <a:ext uri="{FF2B5EF4-FFF2-40B4-BE49-F238E27FC236}">
                    <a16:creationId xmlns:a16="http://schemas.microsoft.com/office/drawing/2014/main" id="{879F00B1-D464-AB7C-47AA-022D925E3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8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0" name="Line 2437">
                <a:extLst>
                  <a:ext uri="{FF2B5EF4-FFF2-40B4-BE49-F238E27FC236}">
                    <a16:creationId xmlns:a16="http://schemas.microsoft.com/office/drawing/2014/main" id="{8B397D89-2381-52F3-DBA5-35149B9BC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18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1" name="Line 2438">
                <a:extLst>
                  <a:ext uri="{FF2B5EF4-FFF2-40B4-BE49-F238E27FC236}">
                    <a16:creationId xmlns:a16="http://schemas.microsoft.com/office/drawing/2014/main" id="{F625B5DD-CB0D-8909-B644-993ADB9CA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969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2" name="Line 2439">
                <a:extLst>
                  <a:ext uri="{FF2B5EF4-FFF2-40B4-BE49-F238E27FC236}">
                    <a16:creationId xmlns:a16="http://schemas.microsoft.com/office/drawing/2014/main" id="{CFEF8413-CA5C-9AD8-CB49-AF34567CB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9" y="194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3" name="Line 2440">
                <a:extLst>
                  <a:ext uri="{FF2B5EF4-FFF2-40B4-BE49-F238E27FC236}">
                    <a16:creationId xmlns:a16="http://schemas.microsoft.com/office/drawing/2014/main" id="{1EC52697-1ACC-0AEF-4A5A-840AF3176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9" y="198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4" name="Line 2441">
                <a:extLst>
                  <a:ext uri="{FF2B5EF4-FFF2-40B4-BE49-F238E27FC236}">
                    <a16:creationId xmlns:a16="http://schemas.microsoft.com/office/drawing/2014/main" id="{CB1DD348-B5A9-1DF4-668B-03E749D1B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3" y="195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5" name="Line 2442">
                <a:extLst>
                  <a:ext uri="{FF2B5EF4-FFF2-40B4-BE49-F238E27FC236}">
                    <a16:creationId xmlns:a16="http://schemas.microsoft.com/office/drawing/2014/main" id="{A3EDF0BC-BF4C-99E7-CAD9-46E8E3339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2060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6" name="Line 2443">
                <a:extLst>
                  <a:ext uri="{FF2B5EF4-FFF2-40B4-BE49-F238E27FC236}">
                    <a16:creationId xmlns:a16="http://schemas.microsoft.com/office/drawing/2014/main" id="{E58F31A1-64D2-77E8-4F3B-4D830E5AA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2035"/>
                <a:ext cx="0" cy="49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7" name="Line 2444">
                <a:extLst>
                  <a:ext uri="{FF2B5EF4-FFF2-40B4-BE49-F238E27FC236}">
                    <a16:creationId xmlns:a16="http://schemas.microsoft.com/office/drawing/2014/main" id="{66A89033-068A-6E3F-BA04-594A025FD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7" y="173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8" name="Line 2445">
                <a:extLst>
                  <a:ext uri="{FF2B5EF4-FFF2-40B4-BE49-F238E27FC236}">
                    <a16:creationId xmlns:a16="http://schemas.microsoft.com/office/drawing/2014/main" id="{63D4DB3E-7452-4900-480E-1CF2AD24A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1" y="171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29" name="Line 2446">
                <a:extLst>
                  <a:ext uri="{FF2B5EF4-FFF2-40B4-BE49-F238E27FC236}">
                    <a16:creationId xmlns:a16="http://schemas.microsoft.com/office/drawing/2014/main" id="{5A61CB8F-CF6C-D7E7-2578-F542C564E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61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0" name="Line 2447">
                <a:extLst>
                  <a:ext uri="{FF2B5EF4-FFF2-40B4-BE49-F238E27FC236}">
                    <a16:creationId xmlns:a16="http://schemas.microsoft.com/office/drawing/2014/main" id="{649AD3E9-FCAE-3128-6012-18A3E68FF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59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1" name="Line 2448">
                <a:extLst>
                  <a:ext uri="{FF2B5EF4-FFF2-40B4-BE49-F238E27FC236}">
                    <a16:creationId xmlns:a16="http://schemas.microsoft.com/office/drawing/2014/main" id="{FCE72332-C546-C7FB-1260-8B2E087B0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" y="17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2" name="Line 2449">
                <a:extLst>
                  <a:ext uri="{FF2B5EF4-FFF2-40B4-BE49-F238E27FC236}">
                    <a16:creationId xmlns:a16="http://schemas.microsoft.com/office/drawing/2014/main" id="{514A70CA-F765-3293-07FE-85B082D54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7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3" name="Line 2450">
                <a:extLst>
                  <a:ext uri="{FF2B5EF4-FFF2-40B4-BE49-F238E27FC236}">
                    <a16:creationId xmlns:a16="http://schemas.microsoft.com/office/drawing/2014/main" id="{7683B1E8-167E-391A-EAC1-C75F3B4270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4" y="172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4" name="Line 2451">
                <a:extLst>
                  <a:ext uri="{FF2B5EF4-FFF2-40B4-BE49-F238E27FC236}">
                    <a16:creationId xmlns:a16="http://schemas.microsoft.com/office/drawing/2014/main" id="{6C7B8755-E0CB-41E2-EBDD-DA1165BA7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170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5" name="Line 2452">
                <a:extLst>
                  <a:ext uri="{FF2B5EF4-FFF2-40B4-BE49-F238E27FC236}">
                    <a16:creationId xmlns:a16="http://schemas.microsoft.com/office/drawing/2014/main" id="{78E4DB87-70B8-2751-EBEF-16247B292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3" y="177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6" name="Line 2453">
                <a:extLst>
                  <a:ext uri="{FF2B5EF4-FFF2-40B4-BE49-F238E27FC236}">
                    <a16:creationId xmlns:a16="http://schemas.microsoft.com/office/drawing/2014/main" id="{7DF6967D-1F0C-15C7-A311-3E3CECF03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175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7" name="Line 2454">
                <a:extLst>
                  <a:ext uri="{FF2B5EF4-FFF2-40B4-BE49-F238E27FC236}">
                    <a16:creationId xmlns:a16="http://schemas.microsoft.com/office/drawing/2014/main" id="{8B7AB6A3-29AF-33FB-9694-7ABF41AC0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91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8" name="Line 2455">
                <a:extLst>
                  <a:ext uri="{FF2B5EF4-FFF2-40B4-BE49-F238E27FC236}">
                    <a16:creationId xmlns:a16="http://schemas.microsoft.com/office/drawing/2014/main" id="{8580AE95-CDF7-FCAE-E71B-10B1D53A1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5" y="18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39" name="Line 2456">
                <a:extLst>
                  <a:ext uri="{FF2B5EF4-FFF2-40B4-BE49-F238E27FC236}">
                    <a16:creationId xmlns:a16="http://schemas.microsoft.com/office/drawing/2014/main" id="{F5A1844D-C56F-1A0F-0038-BCDBB9A15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72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0" name="Line 2457">
                <a:extLst>
                  <a:ext uri="{FF2B5EF4-FFF2-40B4-BE49-F238E27FC236}">
                    <a16:creationId xmlns:a16="http://schemas.microsoft.com/office/drawing/2014/main" id="{E7058FC4-1C37-92DE-FF37-65A4C4C35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70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1" name="Line 2458">
                <a:extLst>
                  <a:ext uri="{FF2B5EF4-FFF2-40B4-BE49-F238E27FC236}">
                    <a16:creationId xmlns:a16="http://schemas.microsoft.com/office/drawing/2014/main" id="{4F1BE085-33FF-888B-A694-C352DD735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" y="202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2" name="Line 2459">
                <a:extLst>
                  <a:ext uri="{FF2B5EF4-FFF2-40B4-BE49-F238E27FC236}">
                    <a16:creationId xmlns:a16="http://schemas.microsoft.com/office/drawing/2014/main" id="{F8CF2385-C2F2-8213-1E7D-3B333FF7C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7" y="1999"/>
                <a:ext cx="0" cy="49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3" name="Line 2460">
                <a:extLst>
                  <a:ext uri="{FF2B5EF4-FFF2-40B4-BE49-F238E27FC236}">
                    <a16:creationId xmlns:a16="http://schemas.microsoft.com/office/drawing/2014/main" id="{B60D6479-88F3-F026-D28F-06D5A89A6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7" y="178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4" name="Line 2461">
                <a:extLst>
                  <a:ext uri="{FF2B5EF4-FFF2-40B4-BE49-F238E27FC236}">
                    <a16:creationId xmlns:a16="http://schemas.microsoft.com/office/drawing/2014/main" id="{37017CAE-1EB3-025E-799D-6E78574F6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1" y="176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5" name="Line 2462">
                <a:extLst>
                  <a:ext uri="{FF2B5EF4-FFF2-40B4-BE49-F238E27FC236}">
                    <a16:creationId xmlns:a16="http://schemas.microsoft.com/office/drawing/2014/main" id="{217B0F7B-F014-ABFB-7133-A2E27320F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2090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6" name="Line 2463">
                <a:extLst>
                  <a:ext uri="{FF2B5EF4-FFF2-40B4-BE49-F238E27FC236}">
                    <a16:creationId xmlns:a16="http://schemas.microsoft.com/office/drawing/2014/main" id="{CB2B9126-5AEC-E415-AA6D-B52A46F46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3" y="2066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7" name="Line 2464">
                <a:extLst>
                  <a:ext uri="{FF2B5EF4-FFF2-40B4-BE49-F238E27FC236}">
                    <a16:creationId xmlns:a16="http://schemas.microsoft.com/office/drawing/2014/main" id="{C4F3309A-D0F2-C8B9-BACF-9A218FFDE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71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8" name="Line 2465">
                <a:extLst>
                  <a:ext uri="{FF2B5EF4-FFF2-40B4-BE49-F238E27FC236}">
                    <a16:creationId xmlns:a16="http://schemas.microsoft.com/office/drawing/2014/main" id="{E71F4DD8-F22F-C85F-2583-F1B65CC2C6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69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49" name="Line 2466">
                <a:extLst>
                  <a:ext uri="{FF2B5EF4-FFF2-40B4-BE49-F238E27FC236}">
                    <a16:creationId xmlns:a16="http://schemas.microsoft.com/office/drawing/2014/main" id="{B5EE38C2-4B08-B266-FA0A-BBB3F7805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1" y="169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0" name="Line 2467">
                <a:extLst>
                  <a:ext uri="{FF2B5EF4-FFF2-40B4-BE49-F238E27FC236}">
                    <a16:creationId xmlns:a16="http://schemas.microsoft.com/office/drawing/2014/main" id="{EC8173A7-4EB2-9A2C-3F23-780E49463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5" y="167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1" name="Line 2468">
                <a:extLst>
                  <a:ext uri="{FF2B5EF4-FFF2-40B4-BE49-F238E27FC236}">
                    <a16:creationId xmlns:a16="http://schemas.microsoft.com/office/drawing/2014/main" id="{19F4388D-FF09-A45A-E86D-FE17E6A87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1" y="2162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2" name="Line 2469">
                <a:extLst>
                  <a:ext uri="{FF2B5EF4-FFF2-40B4-BE49-F238E27FC236}">
                    <a16:creationId xmlns:a16="http://schemas.microsoft.com/office/drawing/2014/main" id="{E4F39A48-C9CF-52DE-7331-BB5449412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5" y="2138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3" name="Line 2470">
                <a:extLst>
                  <a:ext uri="{FF2B5EF4-FFF2-40B4-BE49-F238E27FC236}">
                    <a16:creationId xmlns:a16="http://schemas.microsoft.com/office/drawing/2014/main" id="{8253FF1A-28DC-613F-3804-AA8450AF1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2" y="190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4" name="Line 2471">
                <a:extLst>
                  <a:ext uri="{FF2B5EF4-FFF2-40B4-BE49-F238E27FC236}">
                    <a16:creationId xmlns:a16="http://schemas.microsoft.com/office/drawing/2014/main" id="{6F6121D9-A2D8-6D49-D333-8A5A93283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6" y="188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5" name="Line 2472">
                <a:extLst>
                  <a:ext uri="{FF2B5EF4-FFF2-40B4-BE49-F238E27FC236}">
                    <a16:creationId xmlns:a16="http://schemas.microsoft.com/office/drawing/2014/main" id="{31EB332B-88D4-228B-AE0D-77408D5B0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" y="190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6" name="Line 2473">
                <a:extLst>
                  <a:ext uri="{FF2B5EF4-FFF2-40B4-BE49-F238E27FC236}">
                    <a16:creationId xmlns:a16="http://schemas.microsoft.com/office/drawing/2014/main" id="{E3002111-6D36-1601-62D2-4EA707A87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7" y="18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7" name="Line 2474">
                <a:extLst>
                  <a:ext uri="{FF2B5EF4-FFF2-40B4-BE49-F238E27FC236}">
                    <a16:creationId xmlns:a16="http://schemas.microsoft.com/office/drawing/2014/main" id="{F8FAEDE4-93FC-10F7-58E7-1E4C8F38D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68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8" name="Line 2475">
                <a:extLst>
                  <a:ext uri="{FF2B5EF4-FFF2-40B4-BE49-F238E27FC236}">
                    <a16:creationId xmlns:a16="http://schemas.microsoft.com/office/drawing/2014/main" id="{6B384F66-2598-DCA4-5A98-0E1580111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65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59" name="Line 2476">
                <a:extLst>
                  <a:ext uri="{FF2B5EF4-FFF2-40B4-BE49-F238E27FC236}">
                    <a16:creationId xmlns:a16="http://schemas.microsoft.com/office/drawing/2014/main" id="{1661BC87-01A4-1BDA-655B-226125F32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7" y="18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0" name="Line 2477">
                <a:extLst>
                  <a:ext uri="{FF2B5EF4-FFF2-40B4-BE49-F238E27FC236}">
                    <a16:creationId xmlns:a16="http://schemas.microsoft.com/office/drawing/2014/main" id="{02CB29EB-AD13-9236-E6B1-8691E8D38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185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1" name="Line 2478">
                <a:extLst>
                  <a:ext uri="{FF2B5EF4-FFF2-40B4-BE49-F238E27FC236}">
                    <a16:creationId xmlns:a16="http://schemas.microsoft.com/office/drawing/2014/main" id="{09AEF56F-73C9-87EC-556B-6CCEAF50D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2096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2" name="Line 2479">
                <a:extLst>
                  <a:ext uri="{FF2B5EF4-FFF2-40B4-BE49-F238E27FC236}">
                    <a16:creationId xmlns:a16="http://schemas.microsoft.com/office/drawing/2014/main" id="{82B3943C-8E66-83DF-309F-D1E4958A3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2072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3" name="Line 2480">
                <a:extLst>
                  <a:ext uri="{FF2B5EF4-FFF2-40B4-BE49-F238E27FC236}">
                    <a16:creationId xmlns:a16="http://schemas.microsoft.com/office/drawing/2014/main" id="{70125552-650F-366C-8636-4771E64DE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5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4" name="Line 2481">
                <a:extLst>
                  <a:ext uri="{FF2B5EF4-FFF2-40B4-BE49-F238E27FC236}">
                    <a16:creationId xmlns:a16="http://schemas.microsoft.com/office/drawing/2014/main" id="{02F919F3-A042-D43C-3BE2-174130DEE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8" y="155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5" name="Line 2482">
                <a:extLst>
                  <a:ext uri="{FF2B5EF4-FFF2-40B4-BE49-F238E27FC236}">
                    <a16:creationId xmlns:a16="http://schemas.microsoft.com/office/drawing/2014/main" id="{FCDAB693-9ABF-B356-4298-027FCCA52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80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6" name="Line 2483">
                <a:extLst>
                  <a:ext uri="{FF2B5EF4-FFF2-40B4-BE49-F238E27FC236}">
                    <a16:creationId xmlns:a16="http://schemas.microsoft.com/office/drawing/2014/main" id="{684E5436-F0C2-45FB-4558-B2BB6585A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17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7" name="Line 2484">
                <a:extLst>
                  <a:ext uri="{FF2B5EF4-FFF2-40B4-BE49-F238E27FC236}">
                    <a16:creationId xmlns:a16="http://schemas.microsoft.com/office/drawing/2014/main" id="{248815E3-F959-4E25-BFB9-4C6993464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7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8" name="Line 2485">
                <a:extLst>
                  <a:ext uri="{FF2B5EF4-FFF2-40B4-BE49-F238E27FC236}">
                    <a16:creationId xmlns:a16="http://schemas.microsoft.com/office/drawing/2014/main" id="{12267EF7-C641-8B4F-3C0B-927BA66B1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175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69" name="Line 2486">
                <a:extLst>
                  <a:ext uri="{FF2B5EF4-FFF2-40B4-BE49-F238E27FC236}">
                    <a16:creationId xmlns:a16="http://schemas.microsoft.com/office/drawing/2014/main" id="{C0D3843C-448D-64A2-9097-001546FA2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77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0" name="Line 2487">
                <a:extLst>
                  <a:ext uri="{FF2B5EF4-FFF2-40B4-BE49-F238E27FC236}">
                    <a16:creationId xmlns:a16="http://schemas.microsoft.com/office/drawing/2014/main" id="{A20D3B93-15E2-9C3E-4866-D00762CD3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74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1" name="Line 2488">
                <a:extLst>
                  <a:ext uri="{FF2B5EF4-FFF2-40B4-BE49-F238E27FC236}">
                    <a16:creationId xmlns:a16="http://schemas.microsoft.com/office/drawing/2014/main" id="{44557502-F174-8B65-BAEA-581F5CF06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5" y="2096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2" name="Line 2489">
                <a:extLst>
                  <a:ext uri="{FF2B5EF4-FFF2-40B4-BE49-F238E27FC236}">
                    <a16:creationId xmlns:a16="http://schemas.microsoft.com/office/drawing/2014/main" id="{98A16FC9-D9CE-15EE-1A55-0E2DC06B6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3" y="2072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3" name="Line 2490">
                <a:extLst>
                  <a:ext uri="{FF2B5EF4-FFF2-40B4-BE49-F238E27FC236}">
                    <a16:creationId xmlns:a16="http://schemas.microsoft.com/office/drawing/2014/main" id="{8647FA11-2D28-836A-A0BB-40DD1974E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90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4" name="Line 2491">
                <a:extLst>
                  <a:ext uri="{FF2B5EF4-FFF2-40B4-BE49-F238E27FC236}">
                    <a16:creationId xmlns:a16="http://schemas.microsoft.com/office/drawing/2014/main" id="{CB5D3598-3663-AB0B-4F72-E3D358824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4" y="189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5" name="Line 2492">
                <a:extLst>
                  <a:ext uri="{FF2B5EF4-FFF2-40B4-BE49-F238E27FC236}">
                    <a16:creationId xmlns:a16="http://schemas.microsoft.com/office/drawing/2014/main" id="{0581A439-E75C-B680-0066-A5B1B3C75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849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6" name="Line 2493">
                <a:extLst>
                  <a:ext uri="{FF2B5EF4-FFF2-40B4-BE49-F238E27FC236}">
                    <a16:creationId xmlns:a16="http://schemas.microsoft.com/office/drawing/2014/main" id="{795C20CC-73E4-8DE4-2329-1667DCA4D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83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7" name="Line 2494">
                <a:extLst>
                  <a:ext uri="{FF2B5EF4-FFF2-40B4-BE49-F238E27FC236}">
                    <a16:creationId xmlns:a16="http://schemas.microsoft.com/office/drawing/2014/main" id="{2C0282B4-3685-DA30-C066-A60849AAF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6" y="163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8" name="Line 2495">
                <a:extLst>
                  <a:ext uri="{FF2B5EF4-FFF2-40B4-BE49-F238E27FC236}">
                    <a16:creationId xmlns:a16="http://schemas.microsoft.com/office/drawing/2014/main" id="{6F0A3C0B-3EA0-8A8B-2AF6-769B2E5C5D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0" y="16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79" name="Line 2496">
                <a:extLst>
                  <a:ext uri="{FF2B5EF4-FFF2-40B4-BE49-F238E27FC236}">
                    <a16:creationId xmlns:a16="http://schemas.microsoft.com/office/drawing/2014/main" id="{72BFBA70-CD5A-4EEF-2C54-B713ACA64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5" y="196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0" name="Line 2497">
                <a:extLst>
                  <a:ext uri="{FF2B5EF4-FFF2-40B4-BE49-F238E27FC236}">
                    <a16:creationId xmlns:a16="http://schemas.microsoft.com/office/drawing/2014/main" id="{FF7A2723-3527-CC79-49A7-3DE62D348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9" y="194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1" name="Line 2498">
                <a:extLst>
                  <a:ext uri="{FF2B5EF4-FFF2-40B4-BE49-F238E27FC236}">
                    <a16:creationId xmlns:a16="http://schemas.microsoft.com/office/drawing/2014/main" id="{615C826E-FF75-57D9-5022-58FF00235E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72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2" name="Line 2499">
                <a:extLst>
                  <a:ext uri="{FF2B5EF4-FFF2-40B4-BE49-F238E27FC236}">
                    <a16:creationId xmlns:a16="http://schemas.microsoft.com/office/drawing/2014/main" id="{59528CDC-AFCA-702A-BCCD-37B9D0203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71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3" name="Line 2500">
                <a:extLst>
                  <a:ext uri="{FF2B5EF4-FFF2-40B4-BE49-F238E27FC236}">
                    <a16:creationId xmlns:a16="http://schemas.microsoft.com/office/drawing/2014/main" id="{188CBF04-674D-0EE7-3495-8F61D85D0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1" y="2060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4" name="Line 2501">
                <a:extLst>
                  <a:ext uri="{FF2B5EF4-FFF2-40B4-BE49-F238E27FC236}">
                    <a16:creationId xmlns:a16="http://schemas.microsoft.com/office/drawing/2014/main" id="{BDA36DEB-4E1E-D687-88AF-8C402D2E0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5" y="2042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5" name="Line 2502">
                <a:extLst>
                  <a:ext uri="{FF2B5EF4-FFF2-40B4-BE49-F238E27FC236}">
                    <a16:creationId xmlns:a16="http://schemas.microsoft.com/office/drawing/2014/main" id="{53AAE242-623B-33FD-111F-22636664B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84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6" name="Line 2503">
                <a:extLst>
                  <a:ext uri="{FF2B5EF4-FFF2-40B4-BE49-F238E27FC236}">
                    <a16:creationId xmlns:a16="http://schemas.microsoft.com/office/drawing/2014/main" id="{CCAB6954-EF74-0539-FBDC-1F6C25A31F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83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7" name="Line 2504">
                <a:extLst>
                  <a:ext uri="{FF2B5EF4-FFF2-40B4-BE49-F238E27FC236}">
                    <a16:creationId xmlns:a16="http://schemas.microsoft.com/office/drawing/2014/main" id="{AE5F6849-E682-89ED-4BDC-38A14A8FF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75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8" name="Line 2505">
                <a:extLst>
                  <a:ext uri="{FF2B5EF4-FFF2-40B4-BE49-F238E27FC236}">
                    <a16:creationId xmlns:a16="http://schemas.microsoft.com/office/drawing/2014/main" id="{04C4C71C-FED4-1A03-CF05-D2A17D754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73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89" name="Line 2506">
                <a:extLst>
                  <a:ext uri="{FF2B5EF4-FFF2-40B4-BE49-F238E27FC236}">
                    <a16:creationId xmlns:a16="http://schemas.microsoft.com/office/drawing/2014/main" id="{FF6E068D-C5DF-5C50-2454-FE0CC09193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60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0" name="Line 2507">
                <a:extLst>
                  <a:ext uri="{FF2B5EF4-FFF2-40B4-BE49-F238E27FC236}">
                    <a16:creationId xmlns:a16="http://schemas.microsoft.com/office/drawing/2014/main" id="{DC0AA4FA-527F-1409-2483-BA04EFE22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59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1" name="Line 2508">
                <a:extLst>
                  <a:ext uri="{FF2B5EF4-FFF2-40B4-BE49-F238E27FC236}">
                    <a16:creationId xmlns:a16="http://schemas.microsoft.com/office/drawing/2014/main" id="{256063D6-624C-D091-D1A2-F40419245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6" y="168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2" name="Line 2509">
                <a:extLst>
                  <a:ext uri="{FF2B5EF4-FFF2-40B4-BE49-F238E27FC236}">
                    <a16:creationId xmlns:a16="http://schemas.microsoft.com/office/drawing/2014/main" id="{1B9F8535-B9B4-23A9-7C8E-85D4F73369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165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3" name="Line 2510">
                <a:extLst>
                  <a:ext uri="{FF2B5EF4-FFF2-40B4-BE49-F238E27FC236}">
                    <a16:creationId xmlns:a16="http://schemas.microsoft.com/office/drawing/2014/main" id="{69B13D2A-55E2-01EF-49FD-F5941D3C6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77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4" name="Line 2511">
                <a:extLst>
                  <a:ext uri="{FF2B5EF4-FFF2-40B4-BE49-F238E27FC236}">
                    <a16:creationId xmlns:a16="http://schemas.microsoft.com/office/drawing/2014/main" id="{B1DA7B3E-7E3D-B046-5AB5-51AC5B791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75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5" name="Line 2512">
                <a:extLst>
                  <a:ext uri="{FF2B5EF4-FFF2-40B4-BE49-F238E27FC236}">
                    <a16:creationId xmlns:a16="http://schemas.microsoft.com/office/drawing/2014/main" id="{52445137-75B0-2D9F-B6EE-934F4118B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8" y="165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6" name="Line 2513">
                <a:extLst>
                  <a:ext uri="{FF2B5EF4-FFF2-40B4-BE49-F238E27FC236}">
                    <a16:creationId xmlns:a16="http://schemas.microsoft.com/office/drawing/2014/main" id="{9243FD02-F4E5-C88F-32DF-23C91D86D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2" y="163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7" name="Line 2514">
                <a:extLst>
                  <a:ext uri="{FF2B5EF4-FFF2-40B4-BE49-F238E27FC236}">
                    <a16:creationId xmlns:a16="http://schemas.microsoft.com/office/drawing/2014/main" id="{E747A588-153B-4AE7-1640-CF61F72B7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72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8" name="Line 2515">
                <a:extLst>
                  <a:ext uri="{FF2B5EF4-FFF2-40B4-BE49-F238E27FC236}">
                    <a16:creationId xmlns:a16="http://schemas.microsoft.com/office/drawing/2014/main" id="{E27C7845-7337-04ED-B6DA-C656F864AC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70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499" name="Line 2516">
                <a:extLst>
                  <a:ext uri="{FF2B5EF4-FFF2-40B4-BE49-F238E27FC236}">
                    <a16:creationId xmlns:a16="http://schemas.microsoft.com/office/drawing/2014/main" id="{422AA9BD-D3BA-BDB9-982C-CB0894DD6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1" y="186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0" name="Line 2517">
                <a:extLst>
                  <a:ext uri="{FF2B5EF4-FFF2-40B4-BE49-F238E27FC236}">
                    <a16:creationId xmlns:a16="http://schemas.microsoft.com/office/drawing/2014/main" id="{29D56F92-F19A-D54E-41EA-8C32FD12F0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9" y="18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1" name="Line 2518">
                <a:extLst>
                  <a:ext uri="{FF2B5EF4-FFF2-40B4-BE49-F238E27FC236}">
                    <a16:creationId xmlns:a16="http://schemas.microsoft.com/office/drawing/2014/main" id="{52DBC40E-AC78-31C4-E9BC-C79330B35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157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2" name="Line 2519">
                <a:extLst>
                  <a:ext uri="{FF2B5EF4-FFF2-40B4-BE49-F238E27FC236}">
                    <a16:creationId xmlns:a16="http://schemas.microsoft.com/office/drawing/2014/main" id="{76F0BCC3-99FB-A54F-46DB-3E9D673307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54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3" name="Line 2520">
                <a:extLst>
                  <a:ext uri="{FF2B5EF4-FFF2-40B4-BE49-F238E27FC236}">
                    <a16:creationId xmlns:a16="http://schemas.microsoft.com/office/drawing/2014/main" id="{86B0E8E5-6A77-4628-1AAB-6F2AF0818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3" y="1975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4" name="Line 2521">
                <a:extLst>
                  <a:ext uri="{FF2B5EF4-FFF2-40B4-BE49-F238E27FC236}">
                    <a16:creationId xmlns:a16="http://schemas.microsoft.com/office/drawing/2014/main" id="{8951E948-A5A0-CB75-D596-7706ACD90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19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5" name="Line 2522">
                <a:extLst>
                  <a:ext uri="{FF2B5EF4-FFF2-40B4-BE49-F238E27FC236}">
                    <a16:creationId xmlns:a16="http://schemas.microsoft.com/office/drawing/2014/main" id="{B973E4AD-1296-EFA6-7123-0BA37BB9E4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9" y="1807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6" name="Line 2523">
                <a:extLst>
                  <a:ext uri="{FF2B5EF4-FFF2-40B4-BE49-F238E27FC236}">
                    <a16:creationId xmlns:a16="http://schemas.microsoft.com/office/drawing/2014/main" id="{69912A8F-4133-9BAF-8122-389145A1B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178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7" name="Line 2524">
                <a:extLst>
                  <a:ext uri="{FF2B5EF4-FFF2-40B4-BE49-F238E27FC236}">
                    <a16:creationId xmlns:a16="http://schemas.microsoft.com/office/drawing/2014/main" id="{6E36C7F3-372A-2CCE-C20D-385F7F89E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9" y="183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8" name="Line 2525">
                <a:extLst>
                  <a:ext uri="{FF2B5EF4-FFF2-40B4-BE49-F238E27FC236}">
                    <a16:creationId xmlns:a16="http://schemas.microsoft.com/office/drawing/2014/main" id="{E197619A-E7FD-7DAB-81B4-076723210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18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09" name="Line 2526">
                <a:extLst>
                  <a:ext uri="{FF2B5EF4-FFF2-40B4-BE49-F238E27FC236}">
                    <a16:creationId xmlns:a16="http://schemas.microsoft.com/office/drawing/2014/main" id="{37D6376B-6B1E-57F1-6C1A-3D48D3596E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171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0" name="Line 2527">
                <a:extLst>
                  <a:ext uri="{FF2B5EF4-FFF2-40B4-BE49-F238E27FC236}">
                    <a16:creationId xmlns:a16="http://schemas.microsoft.com/office/drawing/2014/main" id="{919F4328-0E13-F0B7-32BD-05F6E85FF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8" y="169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1" name="Line 2528">
                <a:extLst>
                  <a:ext uri="{FF2B5EF4-FFF2-40B4-BE49-F238E27FC236}">
                    <a16:creationId xmlns:a16="http://schemas.microsoft.com/office/drawing/2014/main" id="{CFE87422-5DA5-4DC8-2636-DCE4AFC1A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77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2" name="Line 2529">
                <a:extLst>
                  <a:ext uri="{FF2B5EF4-FFF2-40B4-BE49-F238E27FC236}">
                    <a16:creationId xmlns:a16="http://schemas.microsoft.com/office/drawing/2014/main" id="{7208E4B2-1987-47E3-586D-38160B85C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175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3" name="Line 2530">
                <a:extLst>
                  <a:ext uri="{FF2B5EF4-FFF2-40B4-BE49-F238E27FC236}">
                    <a16:creationId xmlns:a16="http://schemas.microsoft.com/office/drawing/2014/main" id="{9ECA820A-17F8-6550-12F6-81AF1EF07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15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4" name="Line 2531">
                <a:extLst>
                  <a:ext uri="{FF2B5EF4-FFF2-40B4-BE49-F238E27FC236}">
                    <a16:creationId xmlns:a16="http://schemas.microsoft.com/office/drawing/2014/main" id="{553FB186-A077-762D-CA6B-953E81AB2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55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5" name="Line 2532">
                <a:extLst>
                  <a:ext uri="{FF2B5EF4-FFF2-40B4-BE49-F238E27FC236}">
                    <a16:creationId xmlns:a16="http://schemas.microsoft.com/office/drawing/2014/main" id="{630F0D60-7458-FF03-495B-ABA639B53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9" y="182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6" name="Line 2533">
                <a:extLst>
                  <a:ext uri="{FF2B5EF4-FFF2-40B4-BE49-F238E27FC236}">
                    <a16:creationId xmlns:a16="http://schemas.microsoft.com/office/drawing/2014/main" id="{99B36856-9D94-B08C-7E64-0253C040F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3" y="18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7" name="Line 2534">
                <a:extLst>
                  <a:ext uri="{FF2B5EF4-FFF2-40B4-BE49-F238E27FC236}">
                    <a16:creationId xmlns:a16="http://schemas.microsoft.com/office/drawing/2014/main" id="{5EC55B06-0509-847D-2E47-CCB19E995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39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8" name="Line 2535">
                <a:extLst>
                  <a:ext uri="{FF2B5EF4-FFF2-40B4-BE49-F238E27FC236}">
                    <a16:creationId xmlns:a16="http://schemas.microsoft.com/office/drawing/2014/main" id="{2F5F4166-6182-C3DC-C05D-41817A923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36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19" name="Line 2536">
                <a:extLst>
                  <a:ext uri="{FF2B5EF4-FFF2-40B4-BE49-F238E27FC236}">
                    <a16:creationId xmlns:a16="http://schemas.microsoft.com/office/drawing/2014/main" id="{43C6F30D-61E3-0049-5EEB-E9E5C81633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73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0" name="Line 2537">
                <a:extLst>
                  <a:ext uri="{FF2B5EF4-FFF2-40B4-BE49-F238E27FC236}">
                    <a16:creationId xmlns:a16="http://schemas.microsoft.com/office/drawing/2014/main" id="{111E7C43-6BC0-8E3A-B6FE-FC1877DD1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71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1" name="Line 2538">
                <a:extLst>
                  <a:ext uri="{FF2B5EF4-FFF2-40B4-BE49-F238E27FC236}">
                    <a16:creationId xmlns:a16="http://schemas.microsoft.com/office/drawing/2014/main" id="{B3067649-1190-E00F-950B-40082D8E1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5" y="141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2" name="Line 2539">
                <a:extLst>
                  <a:ext uri="{FF2B5EF4-FFF2-40B4-BE49-F238E27FC236}">
                    <a16:creationId xmlns:a16="http://schemas.microsoft.com/office/drawing/2014/main" id="{2D344A3A-52D1-1C25-208B-C01E4ADAF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9" y="138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3" name="Line 2540">
                <a:extLst>
                  <a:ext uri="{FF2B5EF4-FFF2-40B4-BE49-F238E27FC236}">
                    <a16:creationId xmlns:a16="http://schemas.microsoft.com/office/drawing/2014/main" id="{B0FDF95F-D06C-FAE6-34D2-C35CB5DEF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1" y="1975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4" name="Line 2541">
                <a:extLst>
                  <a:ext uri="{FF2B5EF4-FFF2-40B4-BE49-F238E27FC236}">
                    <a16:creationId xmlns:a16="http://schemas.microsoft.com/office/drawing/2014/main" id="{C5C30CBF-8D36-B874-A792-70944B2BF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9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5" name="Line 2542">
                <a:extLst>
                  <a:ext uri="{FF2B5EF4-FFF2-40B4-BE49-F238E27FC236}">
                    <a16:creationId xmlns:a16="http://schemas.microsoft.com/office/drawing/2014/main" id="{A7C7EA12-2514-30E9-E05D-FD4F4B22C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190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6" name="Line 2543">
                <a:extLst>
                  <a:ext uri="{FF2B5EF4-FFF2-40B4-BE49-F238E27FC236}">
                    <a16:creationId xmlns:a16="http://schemas.microsoft.com/office/drawing/2014/main" id="{90D6F2C2-4779-168E-C225-E94A1207DA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7" y="18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7" name="Line 2544">
                <a:extLst>
                  <a:ext uri="{FF2B5EF4-FFF2-40B4-BE49-F238E27FC236}">
                    <a16:creationId xmlns:a16="http://schemas.microsoft.com/office/drawing/2014/main" id="{950EE6B6-40F7-4475-D1B0-C954BC75C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81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8" name="Line 2545">
                <a:extLst>
                  <a:ext uri="{FF2B5EF4-FFF2-40B4-BE49-F238E27FC236}">
                    <a16:creationId xmlns:a16="http://schemas.microsoft.com/office/drawing/2014/main" id="{71D40C47-EDF1-D9AE-0E27-258903C45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5" y="178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29" name="Line 2546">
                <a:extLst>
                  <a:ext uri="{FF2B5EF4-FFF2-40B4-BE49-F238E27FC236}">
                    <a16:creationId xmlns:a16="http://schemas.microsoft.com/office/drawing/2014/main" id="{4917ADA0-D272-6289-A217-FBAD9E9E4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1" y="2162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0" name="Line 2547">
                <a:extLst>
                  <a:ext uri="{FF2B5EF4-FFF2-40B4-BE49-F238E27FC236}">
                    <a16:creationId xmlns:a16="http://schemas.microsoft.com/office/drawing/2014/main" id="{AE697C42-CABC-17E7-8E9B-EEFFEE4E70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5" y="2144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1" name="Line 2548">
                <a:extLst>
                  <a:ext uri="{FF2B5EF4-FFF2-40B4-BE49-F238E27FC236}">
                    <a16:creationId xmlns:a16="http://schemas.microsoft.com/office/drawing/2014/main" id="{AEFA1375-7E9F-107C-EDCE-8A9FBD723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99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2" name="Line 2549">
                <a:extLst>
                  <a:ext uri="{FF2B5EF4-FFF2-40B4-BE49-F238E27FC236}">
                    <a16:creationId xmlns:a16="http://schemas.microsoft.com/office/drawing/2014/main" id="{CF29321C-EA7C-1FE4-BEC3-5C4920BFC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9" y="197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3" name="Line 2550">
                <a:extLst>
                  <a:ext uri="{FF2B5EF4-FFF2-40B4-BE49-F238E27FC236}">
                    <a16:creationId xmlns:a16="http://schemas.microsoft.com/office/drawing/2014/main" id="{E0DF75E2-5B6D-8BA5-4740-A2FCB70DB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6" y="150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4" name="Line 2551">
                <a:extLst>
                  <a:ext uri="{FF2B5EF4-FFF2-40B4-BE49-F238E27FC236}">
                    <a16:creationId xmlns:a16="http://schemas.microsoft.com/office/drawing/2014/main" id="{94DF1836-6D6B-A5BA-4CEA-5635F6651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14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5" name="Line 2552">
                <a:extLst>
                  <a:ext uri="{FF2B5EF4-FFF2-40B4-BE49-F238E27FC236}">
                    <a16:creationId xmlns:a16="http://schemas.microsoft.com/office/drawing/2014/main" id="{A2251DA4-4AE2-DD8B-2467-19082A5EB3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67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6" name="Line 2553">
                <a:extLst>
                  <a:ext uri="{FF2B5EF4-FFF2-40B4-BE49-F238E27FC236}">
                    <a16:creationId xmlns:a16="http://schemas.microsoft.com/office/drawing/2014/main" id="{A59C0B2E-C7C1-42E1-3222-B6A5CCFF0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6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7" name="Line 2554">
                <a:extLst>
                  <a:ext uri="{FF2B5EF4-FFF2-40B4-BE49-F238E27FC236}">
                    <a16:creationId xmlns:a16="http://schemas.microsoft.com/office/drawing/2014/main" id="{D6837A99-7B93-C24D-A012-C87E7E010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98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8" name="Line 2555">
                <a:extLst>
                  <a:ext uri="{FF2B5EF4-FFF2-40B4-BE49-F238E27FC236}">
                    <a16:creationId xmlns:a16="http://schemas.microsoft.com/office/drawing/2014/main" id="{8FE81F22-C4C5-122B-B33E-3740F2660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5" y="196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39" name="Line 2556">
                <a:extLst>
                  <a:ext uri="{FF2B5EF4-FFF2-40B4-BE49-F238E27FC236}">
                    <a16:creationId xmlns:a16="http://schemas.microsoft.com/office/drawing/2014/main" id="{D65BF3D2-995A-6349-B62D-10B666DD2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165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0" name="Line 2557">
                <a:extLst>
                  <a:ext uri="{FF2B5EF4-FFF2-40B4-BE49-F238E27FC236}">
                    <a16:creationId xmlns:a16="http://schemas.microsoft.com/office/drawing/2014/main" id="{1B12612A-D22B-7D92-9DD0-CBD82862E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16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1" name="Line 2558">
                <a:extLst>
                  <a:ext uri="{FF2B5EF4-FFF2-40B4-BE49-F238E27FC236}">
                    <a16:creationId xmlns:a16="http://schemas.microsoft.com/office/drawing/2014/main" id="{F20C7CA9-499E-C073-2E7B-C45926A3B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831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2" name="Line 2559">
                <a:extLst>
                  <a:ext uri="{FF2B5EF4-FFF2-40B4-BE49-F238E27FC236}">
                    <a16:creationId xmlns:a16="http://schemas.microsoft.com/office/drawing/2014/main" id="{A0C349EA-57C1-8643-2C28-03CEB1549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2" y="180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3" name="Line 2560">
                <a:extLst>
                  <a:ext uri="{FF2B5EF4-FFF2-40B4-BE49-F238E27FC236}">
                    <a16:creationId xmlns:a16="http://schemas.microsoft.com/office/drawing/2014/main" id="{4196A9AE-8F01-42E0-BB87-2ACBDACA4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6" y="161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4" name="Line 2561">
                <a:extLst>
                  <a:ext uri="{FF2B5EF4-FFF2-40B4-BE49-F238E27FC236}">
                    <a16:creationId xmlns:a16="http://schemas.microsoft.com/office/drawing/2014/main" id="{138B8083-9EB7-461F-F400-6DD895372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15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5" name="Line 2562">
                <a:extLst>
                  <a:ext uri="{FF2B5EF4-FFF2-40B4-BE49-F238E27FC236}">
                    <a16:creationId xmlns:a16="http://schemas.microsoft.com/office/drawing/2014/main" id="{E1AE3FDC-76EA-536D-2AB4-AFFC988129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85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6" name="Line 2563">
                <a:extLst>
                  <a:ext uri="{FF2B5EF4-FFF2-40B4-BE49-F238E27FC236}">
                    <a16:creationId xmlns:a16="http://schemas.microsoft.com/office/drawing/2014/main" id="{08861E79-7AA1-555F-E9FD-6AFCB15A4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83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7" name="Line 2564">
                <a:extLst>
                  <a:ext uri="{FF2B5EF4-FFF2-40B4-BE49-F238E27FC236}">
                    <a16:creationId xmlns:a16="http://schemas.microsoft.com/office/drawing/2014/main" id="{1C78B6FD-5FC7-E8DC-3217-0966A7BE9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62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8" name="Line 2565">
                <a:extLst>
                  <a:ext uri="{FF2B5EF4-FFF2-40B4-BE49-F238E27FC236}">
                    <a16:creationId xmlns:a16="http://schemas.microsoft.com/office/drawing/2014/main" id="{2EE56C1E-0384-1361-234C-CCD69FB1F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5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49" name="Line 2566">
                <a:extLst>
                  <a:ext uri="{FF2B5EF4-FFF2-40B4-BE49-F238E27FC236}">
                    <a16:creationId xmlns:a16="http://schemas.microsoft.com/office/drawing/2014/main" id="{F7FEFBEF-A0A8-0D6A-A473-E2812C3CE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9" y="1831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0" name="Line 2567">
                <a:extLst>
                  <a:ext uri="{FF2B5EF4-FFF2-40B4-BE49-F238E27FC236}">
                    <a16:creationId xmlns:a16="http://schemas.microsoft.com/office/drawing/2014/main" id="{A9B6D3A2-7300-E9CB-A5CD-6C20DBD9F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18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1" name="Line 2568">
                <a:extLst>
                  <a:ext uri="{FF2B5EF4-FFF2-40B4-BE49-F238E27FC236}">
                    <a16:creationId xmlns:a16="http://schemas.microsoft.com/office/drawing/2014/main" id="{141F0A46-55A2-D53D-3CEB-B91E0F840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7" y="180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2" name="Line 2569">
                <a:extLst>
                  <a:ext uri="{FF2B5EF4-FFF2-40B4-BE49-F238E27FC236}">
                    <a16:creationId xmlns:a16="http://schemas.microsoft.com/office/drawing/2014/main" id="{CA718DDC-2778-77BD-C40E-858E195B5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1" y="178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3" name="Line 2570">
                <a:extLst>
                  <a:ext uri="{FF2B5EF4-FFF2-40B4-BE49-F238E27FC236}">
                    <a16:creationId xmlns:a16="http://schemas.microsoft.com/office/drawing/2014/main" id="{3B573D9C-0F75-D520-64E0-46C8B0879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5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4" name="Line 2571">
                <a:extLst>
                  <a:ext uri="{FF2B5EF4-FFF2-40B4-BE49-F238E27FC236}">
                    <a16:creationId xmlns:a16="http://schemas.microsoft.com/office/drawing/2014/main" id="{C17AC442-A1FD-4B1B-4A3C-2B00B40A7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55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5" name="Line 2572">
                <a:extLst>
                  <a:ext uri="{FF2B5EF4-FFF2-40B4-BE49-F238E27FC236}">
                    <a16:creationId xmlns:a16="http://schemas.microsoft.com/office/drawing/2014/main" id="{4D7270BE-38DF-7AE9-BD5A-C8B094C2E2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4" y="168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6" name="Line 2573">
                <a:extLst>
                  <a:ext uri="{FF2B5EF4-FFF2-40B4-BE49-F238E27FC236}">
                    <a16:creationId xmlns:a16="http://schemas.microsoft.com/office/drawing/2014/main" id="{E0F11564-6275-0CC0-57A8-3A0704E2A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65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7" name="Line 2574">
                <a:extLst>
                  <a:ext uri="{FF2B5EF4-FFF2-40B4-BE49-F238E27FC236}">
                    <a16:creationId xmlns:a16="http://schemas.microsoft.com/office/drawing/2014/main" id="{1C68FE91-693F-248A-3FCC-D62ACACD1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7" y="2126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8" name="Line 2575">
                <a:extLst>
                  <a:ext uri="{FF2B5EF4-FFF2-40B4-BE49-F238E27FC236}">
                    <a16:creationId xmlns:a16="http://schemas.microsoft.com/office/drawing/2014/main" id="{AD2F56BE-C28C-0CF8-2224-698CEB8EF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5" y="2108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59" name="Line 2576">
                <a:extLst>
                  <a:ext uri="{FF2B5EF4-FFF2-40B4-BE49-F238E27FC236}">
                    <a16:creationId xmlns:a16="http://schemas.microsoft.com/office/drawing/2014/main" id="{2F26C64F-414C-E6C2-5BB8-02A5FD09F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915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0" name="Line 2577">
                <a:extLst>
                  <a:ext uri="{FF2B5EF4-FFF2-40B4-BE49-F238E27FC236}">
                    <a16:creationId xmlns:a16="http://schemas.microsoft.com/office/drawing/2014/main" id="{B176602E-6692-4F0B-E579-8AA591B1B6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3" y="189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1" name="Line 2578">
                <a:extLst>
                  <a:ext uri="{FF2B5EF4-FFF2-40B4-BE49-F238E27FC236}">
                    <a16:creationId xmlns:a16="http://schemas.microsoft.com/office/drawing/2014/main" id="{FF7E9E76-54F2-0BC6-99A3-9058F53BF7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7" y="172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2" name="Line 2579">
                <a:extLst>
                  <a:ext uri="{FF2B5EF4-FFF2-40B4-BE49-F238E27FC236}">
                    <a16:creationId xmlns:a16="http://schemas.microsoft.com/office/drawing/2014/main" id="{142A46F3-B645-7817-3DE7-F03839F6F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170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3" name="Line 2580">
                <a:extLst>
                  <a:ext uri="{FF2B5EF4-FFF2-40B4-BE49-F238E27FC236}">
                    <a16:creationId xmlns:a16="http://schemas.microsoft.com/office/drawing/2014/main" id="{32D59268-A977-A303-6395-89C3A62D2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7" y="2042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4" name="Line 2581">
                <a:extLst>
                  <a:ext uri="{FF2B5EF4-FFF2-40B4-BE49-F238E27FC236}">
                    <a16:creationId xmlns:a16="http://schemas.microsoft.com/office/drawing/2014/main" id="{BB9FC72C-2070-30A0-FD47-EED2A16B0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1" y="2023"/>
                <a:ext cx="0" cy="43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5" name="Line 2582">
                <a:extLst>
                  <a:ext uri="{FF2B5EF4-FFF2-40B4-BE49-F238E27FC236}">
                    <a16:creationId xmlns:a16="http://schemas.microsoft.com/office/drawing/2014/main" id="{D8269BAC-DA2E-4C54-1C43-8174A2706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7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6" name="Line 2583">
                <a:extLst>
                  <a:ext uri="{FF2B5EF4-FFF2-40B4-BE49-F238E27FC236}">
                    <a16:creationId xmlns:a16="http://schemas.microsoft.com/office/drawing/2014/main" id="{CACF04E5-1E4D-DC33-2B20-DC3338BC6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75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7" name="Line 2584">
                <a:extLst>
                  <a:ext uri="{FF2B5EF4-FFF2-40B4-BE49-F238E27FC236}">
                    <a16:creationId xmlns:a16="http://schemas.microsoft.com/office/drawing/2014/main" id="{052E07BF-6E33-F1E9-FD44-D1B75C669C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0" y="170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8" name="Line 2585">
                <a:extLst>
                  <a:ext uri="{FF2B5EF4-FFF2-40B4-BE49-F238E27FC236}">
                    <a16:creationId xmlns:a16="http://schemas.microsoft.com/office/drawing/2014/main" id="{7D7D1F55-7C7F-F9D3-327A-E409887C9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70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69" name="Line 2586">
                <a:extLst>
                  <a:ext uri="{FF2B5EF4-FFF2-40B4-BE49-F238E27FC236}">
                    <a16:creationId xmlns:a16="http://schemas.microsoft.com/office/drawing/2014/main" id="{7B807683-9ED9-13B3-A568-C21CBD1DD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42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0" name="Line 2587">
                <a:extLst>
                  <a:ext uri="{FF2B5EF4-FFF2-40B4-BE49-F238E27FC236}">
                    <a16:creationId xmlns:a16="http://schemas.microsoft.com/office/drawing/2014/main" id="{71AE5917-DA3D-328D-AC83-A60067CAF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142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1" name="Line 2588">
                <a:extLst>
                  <a:ext uri="{FF2B5EF4-FFF2-40B4-BE49-F238E27FC236}">
                    <a16:creationId xmlns:a16="http://schemas.microsoft.com/office/drawing/2014/main" id="{AC154BA2-079C-B9BA-5B80-6BF24ADFA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6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2" name="Line 2589">
                <a:extLst>
                  <a:ext uri="{FF2B5EF4-FFF2-40B4-BE49-F238E27FC236}">
                    <a16:creationId xmlns:a16="http://schemas.microsoft.com/office/drawing/2014/main" id="{FEAC1ECC-B354-1B89-9C53-84E9C3C7D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6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573" name="Line 2590">
                <a:extLst>
                  <a:ext uri="{FF2B5EF4-FFF2-40B4-BE49-F238E27FC236}">
                    <a16:creationId xmlns:a16="http://schemas.microsoft.com/office/drawing/2014/main" id="{FF1EBFB5-4617-3088-DB30-850E3D3F9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143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6" name="Group 2792">
              <a:extLst>
                <a:ext uri="{FF2B5EF4-FFF2-40B4-BE49-F238E27FC236}">
                  <a16:creationId xmlns:a16="http://schemas.microsoft.com/office/drawing/2014/main" id="{56F8A0F2-B69D-7E39-05F4-494DD84A7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1" y="1141"/>
              <a:ext cx="2222" cy="1159"/>
              <a:chOff x="1861" y="1141"/>
              <a:chExt cx="2222" cy="1159"/>
            </a:xfrm>
          </p:grpSpPr>
          <p:sp>
            <p:nvSpPr>
              <p:cNvPr id="3174" name="Line 2592">
                <a:extLst>
                  <a:ext uri="{FF2B5EF4-FFF2-40B4-BE49-F238E27FC236}">
                    <a16:creationId xmlns:a16="http://schemas.microsoft.com/office/drawing/2014/main" id="{4D898ED0-45F0-44E6-D69A-E36E5F500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4" y="143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5" name="Line 2593">
                <a:extLst>
                  <a:ext uri="{FF2B5EF4-FFF2-40B4-BE49-F238E27FC236}">
                    <a16:creationId xmlns:a16="http://schemas.microsoft.com/office/drawing/2014/main" id="{F78EE952-5E21-4C01-C7F9-AE695FF20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6" name="Line 2594">
                <a:extLst>
                  <a:ext uri="{FF2B5EF4-FFF2-40B4-BE49-F238E27FC236}">
                    <a16:creationId xmlns:a16="http://schemas.microsoft.com/office/drawing/2014/main" id="{16C8AF33-EA40-E6E8-07EC-CFDD0C21D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0" y="140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7" name="Line 2595">
                <a:extLst>
                  <a:ext uri="{FF2B5EF4-FFF2-40B4-BE49-F238E27FC236}">
                    <a16:creationId xmlns:a16="http://schemas.microsoft.com/office/drawing/2014/main" id="{C1E31341-D15D-4D0D-1509-D5B5DF133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144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8" name="Line 2596">
                <a:extLst>
                  <a:ext uri="{FF2B5EF4-FFF2-40B4-BE49-F238E27FC236}">
                    <a16:creationId xmlns:a16="http://schemas.microsoft.com/office/drawing/2014/main" id="{42A6B4F9-2DB5-58AD-A0B4-E538E5B4C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4" y="144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9" name="Line 2597">
                <a:extLst>
                  <a:ext uri="{FF2B5EF4-FFF2-40B4-BE49-F238E27FC236}">
                    <a16:creationId xmlns:a16="http://schemas.microsoft.com/office/drawing/2014/main" id="{832A2E0A-1735-7C26-9255-CF539D969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0" y="133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0" name="Line 2598">
                <a:extLst>
                  <a:ext uri="{FF2B5EF4-FFF2-40B4-BE49-F238E27FC236}">
                    <a16:creationId xmlns:a16="http://schemas.microsoft.com/office/drawing/2014/main" id="{423DD49E-234A-AD97-54BB-4B9F267E6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0" y="133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1" name="Line 2599">
                <a:extLst>
                  <a:ext uri="{FF2B5EF4-FFF2-40B4-BE49-F238E27FC236}">
                    <a16:creationId xmlns:a16="http://schemas.microsoft.com/office/drawing/2014/main" id="{A8D2F2F4-885A-DE89-CF36-1D9038227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2" name="Line 2600">
                <a:extLst>
                  <a:ext uri="{FF2B5EF4-FFF2-40B4-BE49-F238E27FC236}">
                    <a16:creationId xmlns:a16="http://schemas.microsoft.com/office/drawing/2014/main" id="{50B9370A-EBCF-F9FE-13EF-5BF8EFEC5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3" name="Line 2601">
                <a:extLst>
                  <a:ext uri="{FF2B5EF4-FFF2-40B4-BE49-F238E27FC236}">
                    <a16:creationId xmlns:a16="http://schemas.microsoft.com/office/drawing/2014/main" id="{FAE71D97-3B63-46FC-23E1-F4C9B1507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14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4" name="Line 2602">
                <a:extLst>
                  <a:ext uri="{FF2B5EF4-FFF2-40B4-BE49-F238E27FC236}">
                    <a16:creationId xmlns:a16="http://schemas.microsoft.com/office/drawing/2014/main" id="{C54384F1-CF2A-95FD-B183-867C824BB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0" y="14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5" name="Line 2603">
                <a:extLst>
                  <a:ext uri="{FF2B5EF4-FFF2-40B4-BE49-F238E27FC236}">
                    <a16:creationId xmlns:a16="http://schemas.microsoft.com/office/drawing/2014/main" id="{95533531-1233-73A3-7685-B83FA4D9E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74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6" name="Line 2604">
                <a:extLst>
                  <a:ext uri="{FF2B5EF4-FFF2-40B4-BE49-F238E27FC236}">
                    <a16:creationId xmlns:a16="http://schemas.microsoft.com/office/drawing/2014/main" id="{2707C80C-739D-77C9-58B5-C282BDD74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74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7" name="Line 2605">
                <a:extLst>
                  <a:ext uri="{FF2B5EF4-FFF2-40B4-BE49-F238E27FC236}">
                    <a16:creationId xmlns:a16="http://schemas.microsoft.com/office/drawing/2014/main" id="{A836356F-F827-8400-F608-5F9D7B98C5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6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8" name="Line 2606">
                <a:extLst>
                  <a:ext uri="{FF2B5EF4-FFF2-40B4-BE49-F238E27FC236}">
                    <a16:creationId xmlns:a16="http://schemas.microsoft.com/office/drawing/2014/main" id="{E09123AD-F1F1-D384-4B8F-5D37C2391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89" name="Line 2607">
                <a:extLst>
                  <a:ext uri="{FF2B5EF4-FFF2-40B4-BE49-F238E27FC236}">
                    <a16:creationId xmlns:a16="http://schemas.microsoft.com/office/drawing/2014/main" id="{D9FAA03C-1B23-0F95-56F5-13BF40398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5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0" name="Line 2608">
                <a:extLst>
                  <a:ext uri="{FF2B5EF4-FFF2-40B4-BE49-F238E27FC236}">
                    <a16:creationId xmlns:a16="http://schemas.microsoft.com/office/drawing/2014/main" id="{499A2305-521E-E4F3-514B-8318EBA25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5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1" name="Line 2609">
                <a:extLst>
                  <a:ext uri="{FF2B5EF4-FFF2-40B4-BE49-F238E27FC236}">
                    <a16:creationId xmlns:a16="http://schemas.microsoft.com/office/drawing/2014/main" id="{B8AF1324-E154-2960-1CAE-B915C8A4D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5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2" name="Line 2610">
                <a:extLst>
                  <a:ext uri="{FF2B5EF4-FFF2-40B4-BE49-F238E27FC236}">
                    <a16:creationId xmlns:a16="http://schemas.microsoft.com/office/drawing/2014/main" id="{E8527A16-B202-544B-97C2-1ED299FC8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0" y="15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3" name="Line 2611">
                <a:extLst>
                  <a:ext uri="{FF2B5EF4-FFF2-40B4-BE49-F238E27FC236}">
                    <a16:creationId xmlns:a16="http://schemas.microsoft.com/office/drawing/2014/main" id="{8B5D6EC5-6DCE-251B-F468-31661FB63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687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4" name="Line 2612">
                <a:extLst>
                  <a:ext uri="{FF2B5EF4-FFF2-40B4-BE49-F238E27FC236}">
                    <a16:creationId xmlns:a16="http://schemas.microsoft.com/office/drawing/2014/main" id="{3D416802-42E2-7D71-B411-454E6D60D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687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5" name="Line 2613">
                <a:extLst>
                  <a:ext uri="{FF2B5EF4-FFF2-40B4-BE49-F238E27FC236}">
                    <a16:creationId xmlns:a16="http://schemas.microsoft.com/office/drawing/2014/main" id="{246473D3-D8E1-D56D-C111-99D7DA2C6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4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6" name="Line 2614">
                <a:extLst>
                  <a:ext uri="{FF2B5EF4-FFF2-40B4-BE49-F238E27FC236}">
                    <a16:creationId xmlns:a16="http://schemas.microsoft.com/office/drawing/2014/main" id="{0FC36DBB-3C2D-01BA-1266-9176D37A8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4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7" name="Line 2615">
                <a:extLst>
                  <a:ext uri="{FF2B5EF4-FFF2-40B4-BE49-F238E27FC236}">
                    <a16:creationId xmlns:a16="http://schemas.microsoft.com/office/drawing/2014/main" id="{BD87B92D-5E51-FD8F-C53D-28094DABF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6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8" name="Line 2616">
                <a:extLst>
                  <a:ext uri="{FF2B5EF4-FFF2-40B4-BE49-F238E27FC236}">
                    <a16:creationId xmlns:a16="http://schemas.microsoft.com/office/drawing/2014/main" id="{76BDEA57-452E-7344-6B9A-D0831C6F6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6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99" name="Line 2617">
                <a:extLst>
                  <a:ext uri="{FF2B5EF4-FFF2-40B4-BE49-F238E27FC236}">
                    <a16:creationId xmlns:a16="http://schemas.microsoft.com/office/drawing/2014/main" id="{50F74483-E918-DD85-7E93-4CA5257DB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5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0" name="Line 2618">
                <a:extLst>
                  <a:ext uri="{FF2B5EF4-FFF2-40B4-BE49-F238E27FC236}">
                    <a16:creationId xmlns:a16="http://schemas.microsoft.com/office/drawing/2014/main" id="{1E008CA6-D41B-28DD-21FD-530CDEF92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5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1" name="Line 2619">
                <a:extLst>
                  <a:ext uri="{FF2B5EF4-FFF2-40B4-BE49-F238E27FC236}">
                    <a16:creationId xmlns:a16="http://schemas.microsoft.com/office/drawing/2014/main" id="{92ED18DD-979D-A344-5543-F6D1F9D8A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7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2" name="Line 2620">
                <a:extLst>
                  <a:ext uri="{FF2B5EF4-FFF2-40B4-BE49-F238E27FC236}">
                    <a16:creationId xmlns:a16="http://schemas.microsoft.com/office/drawing/2014/main" id="{CFDA1477-8574-EEDB-CCB9-83F5C5DE5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7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3" name="Line 2621">
                <a:extLst>
                  <a:ext uri="{FF2B5EF4-FFF2-40B4-BE49-F238E27FC236}">
                    <a16:creationId xmlns:a16="http://schemas.microsoft.com/office/drawing/2014/main" id="{D323F9E8-A56E-52C3-EAB1-5BB84B450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69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4" name="Line 2622">
                <a:extLst>
                  <a:ext uri="{FF2B5EF4-FFF2-40B4-BE49-F238E27FC236}">
                    <a16:creationId xmlns:a16="http://schemas.microsoft.com/office/drawing/2014/main" id="{E36552D9-09C1-7B1E-5350-74DFB7FDA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69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5" name="Line 2623">
                <a:extLst>
                  <a:ext uri="{FF2B5EF4-FFF2-40B4-BE49-F238E27FC236}">
                    <a16:creationId xmlns:a16="http://schemas.microsoft.com/office/drawing/2014/main" id="{3E113E4E-DBE7-6CA4-DB70-D56234B33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35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6" name="Line 2624">
                <a:extLst>
                  <a:ext uri="{FF2B5EF4-FFF2-40B4-BE49-F238E27FC236}">
                    <a16:creationId xmlns:a16="http://schemas.microsoft.com/office/drawing/2014/main" id="{724FE0C7-8C37-A023-9A9A-06540BA4D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8" y="135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7" name="Line 2625">
                <a:extLst>
                  <a:ext uri="{FF2B5EF4-FFF2-40B4-BE49-F238E27FC236}">
                    <a16:creationId xmlns:a16="http://schemas.microsoft.com/office/drawing/2014/main" id="{2B40D9D7-1574-35CD-D887-FCFC756DF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7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8" name="Line 2626">
                <a:extLst>
                  <a:ext uri="{FF2B5EF4-FFF2-40B4-BE49-F238E27FC236}">
                    <a16:creationId xmlns:a16="http://schemas.microsoft.com/office/drawing/2014/main" id="{D48B8961-95E0-C49F-C3EC-EF5E8409F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75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09" name="Line 2627">
                <a:extLst>
                  <a:ext uri="{FF2B5EF4-FFF2-40B4-BE49-F238E27FC236}">
                    <a16:creationId xmlns:a16="http://schemas.microsoft.com/office/drawing/2014/main" id="{AFD37330-213B-8623-2DF0-B814B132D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6" y="17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0" name="Line 2628">
                <a:extLst>
                  <a:ext uri="{FF2B5EF4-FFF2-40B4-BE49-F238E27FC236}">
                    <a16:creationId xmlns:a16="http://schemas.microsoft.com/office/drawing/2014/main" id="{8A6B7C25-D7CE-EEBC-61EA-D47875A4E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7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1" name="Line 2629">
                <a:extLst>
                  <a:ext uri="{FF2B5EF4-FFF2-40B4-BE49-F238E27FC236}">
                    <a16:creationId xmlns:a16="http://schemas.microsoft.com/office/drawing/2014/main" id="{7383F382-FA6C-EB56-D610-1CA1B4D06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2" name="Line 2630">
                <a:extLst>
                  <a:ext uri="{FF2B5EF4-FFF2-40B4-BE49-F238E27FC236}">
                    <a16:creationId xmlns:a16="http://schemas.microsoft.com/office/drawing/2014/main" id="{6B0A4F84-E2FD-5043-DD20-B13E46FE4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3" name="Line 2631">
                <a:extLst>
                  <a:ext uri="{FF2B5EF4-FFF2-40B4-BE49-F238E27FC236}">
                    <a16:creationId xmlns:a16="http://schemas.microsoft.com/office/drawing/2014/main" id="{F7CE4AC8-D7BC-7751-3583-C7D95DDD07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4" name="Line 2632">
                <a:extLst>
                  <a:ext uri="{FF2B5EF4-FFF2-40B4-BE49-F238E27FC236}">
                    <a16:creationId xmlns:a16="http://schemas.microsoft.com/office/drawing/2014/main" id="{3E070F38-37FA-07AC-D577-E338F1192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5" name="Line 2633">
                <a:extLst>
                  <a:ext uri="{FF2B5EF4-FFF2-40B4-BE49-F238E27FC236}">
                    <a16:creationId xmlns:a16="http://schemas.microsoft.com/office/drawing/2014/main" id="{22525171-50B6-4298-17B6-549D806A7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" y="150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6" name="Line 2634">
                <a:extLst>
                  <a:ext uri="{FF2B5EF4-FFF2-40B4-BE49-F238E27FC236}">
                    <a16:creationId xmlns:a16="http://schemas.microsoft.com/office/drawing/2014/main" id="{7B8AF17D-4038-AC55-8D4D-4BB46AFA4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50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7" name="Line 2635">
                <a:extLst>
                  <a:ext uri="{FF2B5EF4-FFF2-40B4-BE49-F238E27FC236}">
                    <a16:creationId xmlns:a16="http://schemas.microsoft.com/office/drawing/2014/main" id="{3446FEFB-92D2-A009-F387-B04BF7C6F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0" y="15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8" name="Line 2636">
                <a:extLst>
                  <a:ext uri="{FF2B5EF4-FFF2-40B4-BE49-F238E27FC236}">
                    <a16:creationId xmlns:a16="http://schemas.microsoft.com/office/drawing/2014/main" id="{03384ECB-0A57-2DCC-A2A8-F54B4AE59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0" y="15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19" name="Line 2637">
                <a:extLst>
                  <a:ext uri="{FF2B5EF4-FFF2-40B4-BE49-F238E27FC236}">
                    <a16:creationId xmlns:a16="http://schemas.microsoft.com/office/drawing/2014/main" id="{588BACD3-3C48-41EC-E955-7DE4092915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0" name="Line 2638">
                <a:extLst>
                  <a:ext uri="{FF2B5EF4-FFF2-40B4-BE49-F238E27FC236}">
                    <a16:creationId xmlns:a16="http://schemas.microsoft.com/office/drawing/2014/main" id="{AE8ABF1D-76A5-EF8A-B0EB-4C6A08831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1" name="Oval 2639">
                <a:extLst>
                  <a:ext uri="{FF2B5EF4-FFF2-40B4-BE49-F238E27FC236}">
                    <a16:creationId xmlns:a16="http://schemas.microsoft.com/office/drawing/2014/main" id="{9964041C-88A6-4156-17FE-DF3D6C2EF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8" y="184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2" name="Oval 2640">
                <a:extLst>
                  <a:ext uri="{FF2B5EF4-FFF2-40B4-BE49-F238E27FC236}">
                    <a16:creationId xmlns:a16="http://schemas.microsoft.com/office/drawing/2014/main" id="{94CC3B67-8BAE-94BA-5B71-1CBAEA7E1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6" y="163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3" name="Oval 2641">
                <a:extLst>
                  <a:ext uri="{FF2B5EF4-FFF2-40B4-BE49-F238E27FC236}">
                    <a16:creationId xmlns:a16="http://schemas.microsoft.com/office/drawing/2014/main" id="{3477F237-BD73-5B18-B604-F1E0FCE63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6" y="1519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4" name="Oval 2642">
                <a:extLst>
                  <a:ext uri="{FF2B5EF4-FFF2-40B4-BE49-F238E27FC236}">
                    <a16:creationId xmlns:a16="http://schemas.microsoft.com/office/drawing/2014/main" id="{33E30658-C746-3BC9-D639-627A2B808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4" y="177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5" name="Oval 2643">
                <a:extLst>
                  <a:ext uri="{FF2B5EF4-FFF2-40B4-BE49-F238E27FC236}">
                    <a16:creationId xmlns:a16="http://schemas.microsoft.com/office/drawing/2014/main" id="{2C1C4163-C08D-80F7-18D9-F4ACDF3A4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2" y="180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6" name="Oval 2644">
                <a:extLst>
                  <a:ext uri="{FF2B5EF4-FFF2-40B4-BE49-F238E27FC236}">
                    <a16:creationId xmlns:a16="http://schemas.microsoft.com/office/drawing/2014/main" id="{3A2DC9FD-1701-5A04-A52D-2152DBB2A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1831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7" name="Oval 2645">
                <a:extLst>
                  <a:ext uri="{FF2B5EF4-FFF2-40B4-BE49-F238E27FC236}">
                    <a16:creationId xmlns:a16="http://schemas.microsoft.com/office/drawing/2014/main" id="{EF65A221-917C-7FDD-C223-CEE27E790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155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8" name="Oval 2646">
                <a:extLst>
                  <a:ext uri="{FF2B5EF4-FFF2-40B4-BE49-F238E27FC236}">
                    <a16:creationId xmlns:a16="http://schemas.microsoft.com/office/drawing/2014/main" id="{100A406F-62A0-6D42-28D0-6FB1F4220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4" y="180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29" name="Oval 2647">
                <a:extLst>
                  <a:ext uri="{FF2B5EF4-FFF2-40B4-BE49-F238E27FC236}">
                    <a16:creationId xmlns:a16="http://schemas.microsoft.com/office/drawing/2014/main" id="{4D1FF1C7-2745-2830-40EB-3ED7D468D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4" y="159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0" name="Oval 2648">
                <a:extLst>
                  <a:ext uri="{FF2B5EF4-FFF2-40B4-BE49-F238E27FC236}">
                    <a16:creationId xmlns:a16="http://schemas.microsoft.com/office/drawing/2014/main" id="{EA4CF977-602A-FAC5-3F11-79B691EC4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1711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1" name="Oval 2649">
                <a:extLst>
                  <a:ext uri="{FF2B5EF4-FFF2-40B4-BE49-F238E27FC236}">
                    <a16:creationId xmlns:a16="http://schemas.microsoft.com/office/drawing/2014/main" id="{7DC768A4-E1B4-9BB4-CE07-9CDECBA78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4" y="180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2" name="Oval 2650">
                <a:extLst>
                  <a:ext uri="{FF2B5EF4-FFF2-40B4-BE49-F238E27FC236}">
                    <a16:creationId xmlns:a16="http://schemas.microsoft.com/office/drawing/2014/main" id="{4D66406D-764C-710F-DD46-3189ABEE1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2" y="1621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3" name="Oval 2651">
                <a:extLst>
                  <a:ext uri="{FF2B5EF4-FFF2-40B4-BE49-F238E27FC236}">
                    <a16:creationId xmlns:a16="http://schemas.microsoft.com/office/drawing/2014/main" id="{9DE1F156-EF76-E772-6ED8-2000A7BE2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" y="145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4" name="Oval 2652">
                <a:extLst>
                  <a:ext uri="{FF2B5EF4-FFF2-40B4-BE49-F238E27FC236}">
                    <a16:creationId xmlns:a16="http://schemas.microsoft.com/office/drawing/2014/main" id="{F20DC4A7-09D2-E489-10A8-4BFD0092C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0" y="144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5" name="Oval 2653">
                <a:extLst>
                  <a:ext uri="{FF2B5EF4-FFF2-40B4-BE49-F238E27FC236}">
                    <a16:creationId xmlns:a16="http://schemas.microsoft.com/office/drawing/2014/main" id="{D46B0DD0-802A-9BBD-A7F2-14C433BAA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167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6" name="Oval 2654">
                <a:extLst>
                  <a:ext uri="{FF2B5EF4-FFF2-40B4-BE49-F238E27FC236}">
                    <a16:creationId xmlns:a16="http://schemas.microsoft.com/office/drawing/2014/main" id="{113335DF-420C-1601-8DDC-DDCB92B97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178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7" name="Freeform 2655">
                <a:extLst>
                  <a:ext uri="{FF2B5EF4-FFF2-40B4-BE49-F238E27FC236}">
                    <a16:creationId xmlns:a16="http://schemas.microsoft.com/office/drawing/2014/main" id="{2F47A346-4A8E-B84E-8231-A02CF0BC1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723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8" name="Freeform 2656">
                <a:extLst>
                  <a:ext uri="{FF2B5EF4-FFF2-40B4-BE49-F238E27FC236}">
                    <a16:creationId xmlns:a16="http://schemas.microsoft.com/office/drawing/2014/main" id="{A777C751-6D7D-4D74-5F4A-052B29436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1" y="2102"/>
                <a:ext cx="49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39" name="Freeform 2657">
                <a:extLst>
                  <a:ext uri="{FF2B5EF4-FFF2-40B4-BE49-F238E27FC236}">
                    <a16:creationId xmlns:a16="http://schemas.microsoft.com/office/drawing/2014/main" id="{66280341-2A85-9133-65B9-C35EE2144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1339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4 w 7"/>
                  <a:gd name="T3" fmla="*/ 0 h 8"/>
                  <a:gd name="T4" fmla="*/ 7 w 7"/>
                  <a:gd name="T5" fmla="*/ 4 h 8"/>
                  <a:gd name="T6" fmla="*/ 4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0" name="Freeform 2658">
                <a:extLst>
                  <a:ext uri="{FF2B5EF4-FFF2-40B4-BE49-F238E27FC236}">
                    <a16:creationId xmlns:a16="http://schemas.microsoft.com/office/drawing/2014/main" id="{D2EC5CD6-5B82-FA1F-B667-56F545146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1699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1" name="Freeform 2659">
                <a:extLst>
                  <a:ext uri="{FF2B5EF4-FFF2-40B4-BE49-F238E27FC236}">
                    <a16:creationId xmlns:a16="http://schemas.microsoft.com/office/drawing/2014/main" id="{9A46BD79-43E0-07DC-7D5F-2C9E6089A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1603"/>
                <a:ext cx="48" cy="42"/>
              </a:xfrm>
              <a:custGeom>
                <a:avLst/>
                <a:gdLst>
                  <a:gd name="T0" fmla="*/ 0 w 8"/>
                  <a:gd name="T1" fmla="*/ 3 h 7"/>
                  <a:gd name="T2" fmla="*/ 4 w 8"/>
                  <a:gd name="T3" fmla="*/ 0 h 7"/>
                  <a:gd name="T4" fmla="*/ 8 w 8"/>
                  <a:gd name="T5" fmla="*/ 3 h 7"/>
                  <a:gd name="T6" fmla="*/ 4 w 8"/>
                  <a:gd name="T7" fmla="*/ 7 h 7"/>
                  <a:gd name="T8" fmla="*/ 0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2" name="Freeform 2660">
                <a:extLst>
                  <a:ext uri="{FF2B5EF4-FFF2-40B4-BE49-F238E27FC236}">
                    <a16:creationId xmlns:a16="http://schemas.microsoft.com/office/drawing/2014/main" id="{DA82CCE8-9A9E-2D34-E2A6-FAA5022D9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0" y="1807"/>
                <a:ext cx="48" cy="42"/>
              </a:xfrm>
              <a:custGeom>
                <a:avLst/>
                <a:gdLst>
                  <a:gd name="T0" fmla="*/ 0 w 8"/>
                  <a:gd name="T1" fmla="*/ 3 h 7"/>
                  <a:gd name="T2" fmla="*/ 4 w 8"/>
                  <a:gd name="T3" fmla="*/ 0 h 7"/>
                  <a:gd name="T4" fmla="*/ 8 w 8"/>
                  <a:gd name="T5" fmla="*/ 3 h 7"/>
                  <a:gd name="T6" fmla="*/ 4 w 8"/>
                  <a:gd name="T7" fmla="*/ 7 h 7"/>
                  <a:gd name="T8" fmla="*/ 0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3" name="Freeform 2661">
                <a:extLst>
                  <a:ext uri="{FF2B5EF4-FFF2-40B4-BE49-F238E27FC236}">
                    <a16:creationId xmlns:a16="http://schemas.microsoft.com/office/drawing/2014/main" id="{14AF5C11-0665-F3E8-7F25-7164F45F4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1999"/>
                <a:ext cx="48" cy="43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0 h 7"/>
                  <a:gd name="T4" fmla="*/ 8 w 8"/>
                  <a:gd name="T5" fmla="*/ 4 h 7"/>
                  <a:gd name="T6" fmla="*/ 4 w 8"/>
                  <a:gd name="T7" fmla="*/ 7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4" name="Freeform 2662">
                <a:extLst>
                  <a:ext uri="{FF2B5EF4-FFF2-40B4-BE49-F238E27FC236}">
                    <a16:creationId xmlns:a16="http://schemas.microsoft.com/office/drawing/2014/main" id="{61A19049-3FF6-FF9E-0684-1DB91E7A0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168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5" name="Freeform 2663">
                <a:extLst>
                  <a:ext uri="{FF2B5EF4-FFF2-40B4-BE49-F238E27FC236}">
                    <a16:creationId xmlns:a16="http://schemas.microsoft.com/office/drawing/2014/main" id="{3A4E580E-6A35-011F-A54E-7C4E1B61D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753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4 w 7"/>
                  <a:gd name="T3" fmla="*/ 0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6" name="Freeform 2664">
                <a:extLst>
                  <a:ext uri="{FF2B5EF4-FFF2-40B4-BE49-F238E27FC236}">
                    <a16:creationId xmlns:a16="http://schemas.microsoft.com/office/drawing/2014/main" id="{A2629AA7-83C6-9FA3-D00C-241F68447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" y="183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4 w 7"/>
                  <a:gd name="T3" fmla="*/ 0 h 8"/>
                  <a:gd name="T4" fmla="*/ 7 w 7"/>
                  <a:gd name="T5" fmla="*/ 4 h 8"/>
                  <a:gd name="T6" fmla="*/ 4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7" name="Freeform 2665">
                <a:extLst>
                  <a:ext uri="{FF2B5EF4-FFF2-40B4-BE49-F238E27FC236}">
                    <a16:creationId xmlns:a16="http://schemas.microsoft.com/office/drawing/2014/main" id="{13679F0D-08A7-6853-B91C-005F405C0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1699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8" name="Freeform 2666">
                <a:extLst>
                  <a:ext uri="{FF2B5EF4-FFF2-40B4-BE49-F238E27FC236}">
                    <a16:creationId xmlns:a16="http://schemas.microsoft.com/office/drawing/2014/main" id="{D6A54FCD-84F8-57D0-5CCC-7987503D0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1795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4 w 7"/>
                  <a:gd name="T3" fmla="*/ 0 h 7"/>
                  <a:gd name="T4" fmla="*/ 7 w 7"/>
                  <a:gd name="T5" fmla="*/ 3 h 7"/>
                  <a:gd name="T6" fmla="*/ 4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49" name="Freeform 2667">
                <a:extLst>
                  <a:ext uri="{FF2B5EF4-FFF2-40B4-BE49-F238E27FC236}">
                    <a16:creationId xmlns:a16="http://schemas.microsoft.com/office/drawing/2014/main" id="{71F25645-735C-25A7-A1E8-FB82DE443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8" y="2035"/>
                <a:ext cx="42" cy="43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0" name="Freeform 2668">
                <a:extLst>
                  <a:ext uri="{FF2B5EF4-FFF2-40B4-BE49-F238E27FC236}">
                    <a16:creationId xmlns:a16="http://schemas.microsoft.com/office/drawing/2014/main" id="{838E6579-55A9-EE3A-C1B8-BDE1DADDD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" y="1483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1" name="Freeform 2669">
                <a:extLst>
                  <a:ext uri="{FF2B5EF4-FFF2-40B4-BE49-F238E27FC236}">
                    <a16:creationId xmlns:a16="http://schemas.microsoft.com/office/drawing/2014/main" id="{8F4053BA-E141-5C5F-944F-C1DE6235D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1585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2" name="Freeform 2670">
                <a:extLst>
                  <a:ext uri="{FF2B5EF4-FFF2-40B4-BE49-F238E27FC236}">
                    <a16:creationId xmlns:a16="http://schemas.microsoft.com/office/drawing/2014/main" id="{5055F905-EAA4-A39A-1182-8B20A991D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1783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3" name="Freeform 2671">
                <a:extLst>
                  <a:ext uri="{FF2B5EF4-FFF2-40B4-BE49-F238E27FC236}">
                    <a16:creationId xmlns:a16="http://schemas.microsoft.com/office/drawing/2014/main" id="{D52E7161-7ECE-3407-A541-3E970189A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1687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4 w 7"/>
                  <a:gd name="T3" fmla="*/ 0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4" name="Freeform 2672">
                <a:extLst>
                  <a:ext uri="{FF2B5EF4-FFF2-40B4-BE49-F238E27FC236}">
                    <a16:creationId xmlns:a16="http://schemas.microsoft.com/office/drawing/2014/main" id="{7C71DEFB-5AAC-2BF5-6213-8FAD6D0BF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2" y="1735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4 w 7"/>
                  <a:gd name="T3" fmla="*/ 0 h 7"/>
                  <a:gd name="T4" fmla="*/ 7 w 7"/>
                  <a:gd name="T5" fmla="*/ 3 h 7"/>
                  <a:gd name="T6" fmla="*/ 4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5" name="Freeform 2673">
                <a:extLst>
                  <a:ext uri="{FF2B5EF4-FFF2-40B4-BE49-F238E27FC236}">
                    <a16:creationId xmlns:a16="http://schemas.microsoft.com/office/drawing/2014/main" id="{10E3591B-7C39-6FD1-6A59-FBA11BC69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1579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6" name="Freeform 2674">
                <a:extLst>
                  <a:ext uri="{FF2B5EF4-FFF2-40B4-BE49-F238E27FC236}">
                    <a16:creationId xmlns:a16="http://schemas.microsoft.com/office/drawing/2014/main" id="{081FFAA2-1F0D-CC3A-3815-A16615FA9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180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7" name="Freeform 2675">
                <a:extLst>
                  <a:ext uri="{FF2B5EF4-FFF2-40B4-BE49-F238E27FC236}">
                    <a16:creationId xmlns:a16="http://schemas.microsoft.com/office/drawing/2014/main" id="{EE45A96B-1A29-4C28-6A31-4BF0D83FB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48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8" name="Freeform 2676">
                <a:extLst>
                  <a:ext uri="{FF2B5EF4-FFF2-40B4-BE49-F238E27FC236}">
                    <a16:creationId xmlns:a16="http://schemas.microsoft.com/office/drawing/2014/main" id="{80C1E46D-C839-F507-5EA9-E9139FE02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175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59" name="Freeform 2677">
                <a:extLst>
                  <a:ext uri="{FF2B5EF4-FFF2-40B4-BE49-F238E27FC236}">
                    <a16:creationId xmlns:a16="http://schemas.microsoft.com/office/drawing/2014/main" id="{ACA96F17-CDC9-D414-17DE-8C301984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191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0" name="Freeform 2678">
                <a:extLst>
                  <a:ext uri="{FF2B5EF4-FFF2-40B4-BE49-F238E27FC236}">
                    <a16:creationId xmlns:a16="http://schemas.microsoft.com/office/drawing/2014/main" id="{E65D418F-4B0E-DFD9-BB32-7626A0155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66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1" name="Freeform 2679">
                <a:extLst>
                  <a:ext uri="{FF2B5EF4-FFF2-40B4-BE49-F238E27FC236}">
                    <a16:creationId xmlns:a16="http://schemas.microsoft.com/office/drawing/2014/main" id="{FBE92582-B334-05CF-D25F-BC5F361BF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0" y="177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2" name="Freeform 2680">
                <a:extLst>
                  <a:ext uri="{FF2B5EF4-FFF2-40B4-BE49-F238E27FC236}">
                    <a16:creationId xmlns:a16="http://schemas.microsoft.com/office/drawing/2014/main" id="{5638D91F-1E80-C1A2-2EA9-E0CA50787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24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3" name="Freeform 2681">
                <a:extLst>
                  <a:ext uri="{FF2B5EF4-FFF2-40B4-BE49-F238E27FC236}">
                    <a16:creationId xmlns:a16="http://schemas.microsoft.com/office/drawing/2014/main" id="{F7B0C3AC-0E5C-22DA-4A42-E4D2DEF6A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58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4" name="Freeform 2682">
                <a:extLst>
                  <a:ext uri="{FF2B5EF4-FFF2-40B4-BE49-F238E27FC236}">
                    <a16:creationId xmlns:a16="http://schemas.microsoft.com/office/drawing/2014/main" id="{3E48B126-B6FC-C2E4-AFA9-D219C58A9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167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5" name="Freeform 2683">
                <a:extLst>
                  <a:ext uri="{FF2B5EF4-FFF2-40B4-BE49-F238E27FC236}">
                    <a16:creationId xmlns:a16="http://schemas.microsoft.com/office/drawing/2014/main" id="{A03CB709-EB11-14A9-2AAB-30C8AB76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160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6" name="Freeform 2684">
                <a:extLst>
                  <a:ext uri="{FF2B5EF4-FFF2-40B4-BE49-F238E27FC236}">
                    <a16:creationId xmlns:a16="http://schemas.microsoft.com/office/drawing/2014/main" id="{47CCBA49-44A2-7E29-DA3A-D3EFEADE0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8" y="141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7" name="Freeform 2685">
                <a:extLst>
                  <a:ext uri="{FF2B5EF4-FFF2-40B4-BE49-F238E27FC236}">
                    <a16:creationId xmlns:a16="http://schemas.microsoft.com/office/drawing/2014/main" id="{9173C298-7945-931A-3CBB-1301362AE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182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8" name="Freeform 2686">
                <a:extLst>
                  <a:ext uri="{FF2B5EF4-FFF2-40B4-BE49-F238E27FC236}">
                    <a16:creationId xmlns:a16="http://schemas.microsoft.com/office/drawing/2014/main" id="{D7A56B1D-8A6C-D685-2355-B6F12E8C7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" y="138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69" name="Freeform 2687">
                <a:extLst>
                  <a:ext uri="{FF2B5EF4-FFF2-40B4-BE49-F238E27FC236}">
                    <a16:creationId xmlns:a16="http://schemas.microsoft.com/office/drawing/2014/main" id="{8DDC5F30-2ADF-C7E3-8263-4A51E2F86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62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0" name="Freeform 2688">
                <a:extLst>
                  <a:ext uri="{FF2B5EF4-FFF2-40B4-BE49-F238E27FC236}">
                    <a16:creationId xmlns:a16="http://schemas.microsoft.com/office/drawing/2014/main" id="{F31622CB-879A-7349-F907-0B663B03C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164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1" name="Freeform 2689">
                <a:extLst>
                  <a:ext uri="{FF2B5EF4-FFF2-40B4-BE49-F238E27FC236}">
                    <a16:creationId xmlns:a16="http://schemas.microsoft.com/office/drawing/2014/main" id="{CF6FF38D-2180-FFF3-7673-11522DFCE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181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2" name="Freeform 2690">
                <a:extLst>
                  <a:ext uri="{FF2B5EF4-FFF2-40B4-BE49-F238E27FC236}">
                    <a16:creationId xmlns:a16="http://schemas.microsoft.com/office/drawing/2014/main" id="{577382D7-866D-8AC6-FA31-121B7D49C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69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3" name="Freeform 2691">
                <a:extLst>
                  <a:ext uri="{FF2B5EF4-FFF2-40B4-BE49-F238E27FC236}">
                    <a16:creationId xmlns:a16="http://schemas.microsoft.com/office/drawing/2014/main" id="{EA2F4F02-C70A-708B-2C03-1B8547760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132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4" name="Freeform 2692">
                <a:extLst>
                  <a:ext uri="{FF2B5EF4-FFF2-40B4-BE49-F238E27FC236}">
                    <a16:creationId xmlns:a16="http://schemas.microsoft.com/office/drawing/2014/main" id="{851A5A86-689F-07C6-9FC7-7D2370B45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177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5" name="Freeform 2693">
                <a:extLst>
                  <a:ext uri="{FF2B5EF4-FFF2-40B4-BE49-F238E27FC236}">
                    <a16:creationId xmlns:a16="http://schemas.microsoft.com/office/drawing/2014/main" id="{E7E8AC6C-DBD6-CA03-CC24-70BA4B1FD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1621"/>
                <a:ext cx="42" cy="42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6" name="Freeform 2694">
                <a:extLst>
                  <a:ext uri="{FF2B5EF4-FFF2-40B4-BE49-F238E27FC236}">
                    <a16:creationId xmlns:a16="http://schemas.microsoft.com/office/drawing/2014/main" id="{7655BD4A-6094-421D-DD7D-E37632CD5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49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7" name="Freeform 2695">
                <a:extLst>
                  <a:ext uri="{FF2B5EF4-FFF2-40B4-BE49-F238E27FC236}">
                    <a16:creationId xmlns:a16="http://schemas.microsoft.com/office/drawing/2014/main" id="{F3DC7715-99B0-DE3B-5E8E-FB3EB0B73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1237"/>
                <a:ext cx="42" cy="42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8" name="Freeform 2696">
                <a:extLst>
                  <a:ext uri="{FF2B5EF4-FFF2-40B4-BE49-F238E27FC236}">
                    <a16:creationId xmlns:a16="http://schemas.microsoft.com/office/drawing/2014/main" id="{1130A6B9-88B8-0987-F175-E71DCAAA3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44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79" name="Freeform 2697">
                <a:extLst>
                  <a:ext uri="{FF2B5EF4-FFF2-40B4-BE49-F238E27FC236}">
                    <a16:creationId xmlns:a16="http://schemas.microsoft.com/office/drawing/2014/main" id="{9A3F244E-8F65-9E99-C621-F503ADF91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1591"/>
                <a:ext cx="42" cy="42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0" name="Freeform 2698">
                <a:extLst>
                  <a:ext uri="{FF2B5EF4-FFF2-40B4-BE49-F238E27FC236}">
                    <a16:creationId xmlns:a16="http://schemas.microsoft.com/office/drawing/2014/main" id="{185893E4-A58D-EB67-714C-27B395E60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172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1" name="Freeform 2699">
                <a:extLst>
                  <a:ext uri="{FF2B5EF4-FFF2-40B4-BE49-F238E27FC236}">
                    <a16:creationId xmlns:a16="http://schemas.microsoft.com/office/drawing/2014/main" id="{65699A4D-5329-C6A0-1EF2-CB13E3352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2" y="171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2" name="Freeform 2700">
                <a:extLst>
                  <a:ext uri="{FF2B5EF4-FFF2-40B4-BE49-F238E27FC236}">
                    <a16:creationId xmlns:a16="http://schemas.microsoft.com/office/drawing/2014/main" id="{14D5589C-158E-B679-DBC0-D721FCDFF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72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3" name="Freeform 2701">
                <a:extLst>
                  <a:ext uri="{FF2B5EF4-FFF2-40B4-BE49-F238E27FC236}">
                    <a16:creationId xmlns:a16="http://schemas.microsoft.com/office/drawing/2014/main" id="{6B9BEF25-0F8D-1C85-26DE-9A0208ED7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155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4" name="Freeform 2702">
                <a:extLst>
                  <a:ext uri="{FF2B5EF4-FFF2-40B4-BE49-F238E27FC236}">
                    <a16:creationId xmlns:a16="http://schemas.microsoft.com/office/drawing/2014/main" id="{ED3FDE08-6909-E1FE-A0BA-6A93FF497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175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5" name="Freeform 2703">
                <a:extLst>
                  <a:ext uri="{FF2B5EF4-FFF2-40B4-BE49-F238E27FC236}">
                    <a16:creationId xmlns:a16="http://schemas.microsoft.com/office/drawing/2014/main" id="{A65141A0-4691-7BA2-8334-271166FBF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0" y="189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6" name="Freeform 2704">
                <a:extLst>
                  <a:ext uri="{FF2B5EF4-FFF2-40B4-BE49-F238E27FC236}">
                    <a16:creationId xmlns:a16="http://schemas.microsoft.com/office/drawing/2014/main" id="{CFD6B1FC-D907-32ED-4D5B-43D51AA8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98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7" name="Freeform 2705">
                <a:extLst>
                  <a:ext uri="{FF2B5EF4-FFF2-40B4-BE49-F238E27FC236}">
                    <a16:creationId xmlns:a16="http://schemas.microsoft.com/office/drawing/2014/main" id="{9A234928-3D81-EFC5-822D-6E9492A9F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963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8" name="Freeform 2706">
                <a:extLst>
                  <a:ext uri="{FF2B5EF4-FFF2-40B4-BE49-F238E27FC236}">
                    <a16:creationId xmlns:a16="http://schemas.microsoft.com/office/drawing/2014/main" id="{6229CC92-4CE6-66EE-22DD-3A9EF463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52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89" name="Freeform 2707">
                <a:extLst>
                  <a:ext uri="{FF2B5EF4-FFF2-40B4-BE49-F238E27FC236}">
                    <a16:creationId xmlns:a16="http://schemas.microsoft.com/office/drawing/2014/main" id="{0E0BE447-F5B0-6EC0-8049-0D21D0F1C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62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0" name="Freeform 2708">
                <a:extLst>
                  <a:ext uri="{FF2B5EF4-FFF2-40B4-BE49-F238E27FC236}">
                    <a16:creationId xmlns:a16="http://schemas.microsoft.com/office/drawing/2014/main" id="{45F54E2C-2B44-8D57-41C8-2FDE330BC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" y="1855"/>
                <a:ext cx="42" cy="42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1" name="Freeform 2709">
                <a:extLst>
                  <a:ext uri="{FF2B5EF4-FFF2-40B4-BE49-F238E27FC236}">
                    <a16:creationId xmlns:a16="http://schemas.microsoft.com/office/drawing/2014/main" id="{10FCE0F2-4DD8-7C13-A446-580E38E4B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155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2" name="Freeform 2710">
                <a:extLst>
                  <a:ext uri="{FF2B5EF4-FFF2-40B4-BE49-F238E27FC236}">
                    <a16:creationId xmlns:a16="http://schemas.microsoft.com/office/drawing/2014/main" id="{CAA7E9E6-AF4A-B255-E365-E521EBFF1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2072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3" name="Freeform 2711">
                <a:extLst>
                  <a:ext uri="{FF2B5EF4-FFF2-40B4-BE49-F238E27FC236}">
                    <a16:creationId xmlns:a16="http://schemas.microsoft.com/office/drawing/2014/main" id="{DEAAC787-DFC2-8CCA-AD7B-92B86BD00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73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4" name="Freeform 2712">
                <a:extLst>
                  <a:ext uri="{FF2B5EF4-FFF2-40B4-BE49-F238E27FC236}">
                    <a16:creationId xmlns:a16="http://schemas.microsoft.com/office/drawing/2014/main" id="{D46DFC7F-229E-6084-A916-A59214E97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114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5" name="Freeform 2713">
                <a:extLst>
                  <a:ext uri="{FF2B5EF4-FFF2-40B4-BE49-F238E27FC236}">
                    <a16:creationId xmlns:a16="http://schemas.microsoft.com/office/drawing/2014/main" id="{5EAC6E60-AB4F-F93F-00D2-93AF6A3E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151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6" name="Freeform 2714">
                <a:extLst>
                  <a:ext uri="{FF2B5EF4-FFF2-40B4-BE49-F238E27FC236}">
                    <a16:creationId xmlns:a16="http://schemas.microsoft.com/office/drawing/2014/main" id="{F8022F10-2AE8-AEE3-C20D-79B53515E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148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7" name="Freeform 2715">
                <a:extLst>
                  <a:ext uri="{FF2B5EF4-FFF2-40B4-BE49-F238E27FC236}">
                    <a16:creationId xmlns:a16="http://schemas.microsoft.com/office/drawing/2014/main" id="{C94C2EB1-E7A8-9446-DD5B-944761711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154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8" name="Freeform 2716">
                <a:extLst>
                  <a:ext uri="{FF2B5EF4-FFF2-40B4-BE49-F238E27FC236}">
                    <a16:creationId xmlns:a16="http://schemas.microsoft.com/office/drawing/2014/main" id="{9CFCAF80-CB19-1C7E-D30A-75B98F21C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663"/>
                <a:ext cx="42" cy="42"/>
              </a:xfrm>
              <a:custGeom>
                <a:avLst/>
                <a:gdLst>
                  <a:gd name="T0" fmla="*/ 4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4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299" name="Freeform 2717">
                <a:extLst>
                  <a:ext uri="{FF2B5EF4-FFF2-40B4-BE49-F238E27FC236}">
                    <a16:creationId xmlns:a16="http://schemas.microsoft.com/office/drawing/2014/main" id="{12A5CE5A-6963-010E-E277-DC116C565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162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0" name="Freeform 2718">
                <a:extLst>
                  <a:ext uri="{FF2B5EF4-FFF2-40B4-BE49-F238E27FC236}">
                    <a16:creationId xmlns:a16="http://schemas.microsoft.com/office/drawing/2014/main" id="{FD3F328E-47EB-1606-7ACF-70A77EF5B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1627"/>
                <a:ext cx="48" cy="36"/>
              </a:xfrm>
              <a:custGeom>
                <a:avLst/>
                <a:gdLst>
                  <a:gd name="T0" fmla="*/ 4 w 8"/>
                  <a:gd name="T1" fmla="*/ 0 h 6"/>
                  <a:gd name="T2" fmla="*/ 8 w 8"/>
                  <a:gd name="T3" fmla="*/ 6 h 6"/>
                  <a:gd name="T4" fmla="*/ 0 w 8"/>
                  <a:gd name="T5" fmla="*/ 6 h 6"/>
                  <a:gd name="T6" fmla="*/ 4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4" y="0"/>
                    </a:moveTo>
                    <a:lnTo>
                      <a:pt x="8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1" name="Freeform 2719">
                <a:extLst>
                  <a:ext uri="{FF2B5EF4-FFF2-40B4-BE49-F238E27FC236}">
                    <a16:creationId xmlns:a16="http://schemas.microsoft.com/office/drawing/2014/main" id="{2AF852B4-FB1F-253D-62C9-E96BA4641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68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2" name="Freeform 2720">
                <a:extLst>
                  <a:ext uri="{FF2B5EF4-FFF2-40B4-BE49-F238E27FC236}">
                    <a16:creationId xmlns:a16="http://schemas.microsoft.com/office/drawing/2014/main" id="{F3588A9E-1218-4E87-8303-28871A5F0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68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3" name="Freeform 2721">
                <a:extLst>
                  <a:ext uri="{FF2B5EF4-FFF2-40B4-BE49-F238E27FC236}">
                    <a16:creationId xmlns:a16="http://schemas.microsoft.com/office/drawing/2014/main" id="{84DA34AD-04F0-14A5-A7F6-C1BF86C03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78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4" name="Freeform 2722">
                <a:extLst>
                  <a:ext uri="{FF2B5EF4-FFF2-40B4-BE49-F238E27FC236}">
                    <a16:creationId xmlns:a16="http://schemas.microsoft.com/office/drawing/2014/main" id="{DAA8D17E-31C6-2EAB-FD65-22BEB822F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165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5" name="Freeform 2723">
                <a:extLst>
                  <a:ext uri="{FF2B5EF4-FFF2-40B4-BE49-F238E27FC236}">
                    <a16:creationId xmlns:a16="http://schemas.microsoft.com/office/drawing/2014/main" id="{789100CD-63C7-7443-C616-44DBCBB85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1885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6" name="Freeform 2724">
                <a:extLst>
                  <a:ext uri="{FF2B5EF4-FFF2-40B4-BE49-F238E27FC236}">
                    <a16:creationId xmlns:a16="http://schemas.microsoft.com/office/drawing/2014/main" id="{FAE82484-11E9-348C-77D7-6CCE7196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171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7" name="Freeform 2725">
                <a:extLst>
                  <a:ext uri="{FF2B5EF4-FFF2-40B4-BE49-F238E27FC236}">
                    <a16:creationId xmlns:a16="http://schemas.microsoft.com/office/drawing/2014/main" id="{3A80CA89-79E1-5BD6-1472-343E97152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177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8" name="Freeform 2726">
                <a:extLst>
                  <a:ext uri="{FF2B5EF4-FFF2-40B4-BE49-F238E27FC236}">
                    <a16:creationId xmlns:a16="http://schemas.microsoft.com/office/drawing/2014/main" id="{3F7C0BA3-36FB-46F2-CCE5-FD867E995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57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09" name="Freeform 2727">
                <a:extLst>
                  <a:ext uri="{FF2B5EF4-FFF2-40B4-BE49-F238E27FC236}">
                    <a16:creationId xmlns:a16="http://schemas.microsoft.com/office/drawing/2014/main" id="{59DD95A6-08EB-043C-5991-98357C718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195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0" name="Freeform 2728">
                <a:extLst>
                  <a:ext uri="{FF2B5EF4-FFF2-40B4-BE49-F238E27FC236}">
                    <a16:creationId xmlns:a16="http://schemas.microsoft.com/office/drawing/2014/main" id="{CC54F42C-A1AD-6026-D93D-FF34693D1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75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1" name="Freeform 2729">
                <a:extLst>
                  <a:ext uri="{FF2B5EF4-FFF2-40B4-BE49-F238E27FC236}">
                    <a16:creationId xmlns:a16="http://schemas.microsoft.com/office/drawing/2014/main" id="{8191C2D6-378C-F64E-73BF-331170BDB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87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2" name="Freeform 2730">
                <a:extLst>
                  <a:ext uri="{FF2B5EF4-FFF2-40B4-BE49-F238E27FC236}">
                    <a16:creationId xmlns:a16="http://schemas.microsoft.com/office/drawing/2014/main" id="{0D8E81BB-97E4-5C5E-B7DA-B17FC25C2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187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3" name="Freeform 2731">
                <a:extLst>
                  <a:ext uri="{FF2B5EF4-FFF2-40B4-BE49-F238E27FC236}">
                    <a16:creationId xmlns:a16="http://schemas.microsoft.com/office/drawing/2014/main" id="{4415A437-0282-8723-5916-F25256F0D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75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4" name="Freeform 2732">
                <a:extLst>
                  <a:ext uri="{FF2B5EF4-FFF2-40B4-BE49-F238E27FC236}">
                    <a16:creationId xmlns:a16="http://schemas.microsoft.com/office/drawing/2014/main" id="{E65AAF12-C570-1C92-859A-B3861A7A3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190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5" name="Freeform 2733">
                <a:extLst>
                  <a:ext uri="{FF2B5EF4-FFF2-40B4-BE49-F238E27FC236}">
                    <a16:creationId xmlns:a16="http://schemas.microsoft.com/office/drawing/2014/main" id="{DE964FD9-FFA6-7032-9501-C39F5F26C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180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6" name="Freeform 2734">
                <a:extLst>
                  <a:ext uri="{FF2B5EF4-FFF2-40B4-BE49-F238E27FC236}">
                    <a16:creationId xmlns:a16="http://schemas.microsoft.com/office/drawing/2014/main" id="{815830B7-0619-66B6-3931-EE64B1FDF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66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7" name="Freeform 2735">
                <a:extLst>
                  <a:ext uri="{FF2B5EF4-FFF2-40B4-BE49-F238E27FC236}">
                    <a16:creationId xmlns:a16="http://schemas.microsoft.com/office/drawing/2014/main" id="{F11870E8-1A55-5DEC-C2EE-95C50EA6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183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8" name="Freeform 2736">
                <a:extLst>
                  <a:ext uri="{FF2B5EF4-FFF2-40B4-BE49-F238E27FC236}">
                    <a16:creationId xmlns:a16="http://schemas.microsoft.com/office/drawing/2014/main" id="{EAB7D2B9-96D7-95FF-BCDC-92558AC3B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2" y="168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19" name="Freeform 2737">
                <a:extLst>
                  <a:ext uri="{FF2B5EF4-FFF2-40B4-BE49-F238E27FC236}">
                    <a16:creationId xmlns:a16="http://schemas.microsoft.com/office/drawing/2014/main" id="{1B93D766-75E2-83D8-2581-002290613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157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0" name="Freeform 2738">
                <a:extLst>
                  <a:ext uri="{FF2B5EF4-FFF2-40B4-BE49-F238E27FC236}">
                    <a16:creationId xmlns:a16="http://schemas.microsoft.com/office/drawing/2014/main" id="{DC642ED8-B4CC-DE8D-5F8F-D59B9BBD9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" y="184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1" name="Freeform 2739">
                <a:extLst>
                  <a:ext uri="{FF2B5EF4-FFF2-40B4-BE49-F238E27FC236}">
                    <a16:creationId xmlns:a16="http://schemas.microsoft.com/office/drawing/2014/main" id="{58CFF8BD-5633-102D-1EAD-3CDE85746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183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2" name="Freeform 2740">
                <a:extLst>
                  <a:ext uri="{FF2B5EF4-FFF2-40B4-BE49-F238E27FC236}">
                    <a16:creationId xmlns:a16="http://schemas.microsoft.com/office/drawing/2014/main" id="{C5521694-21DA-1BC1-D151-BC0B11672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6" y="171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3" name="Freeform 2741">
                <a:extLst>
                  <a:ext uri="{FF2B5EF4-FFF2-40B4-BE49-F238E27FC236}">
                    <a16:creationId xmlns:a16="http://schemas.microsoft.com/office/drawing/2014/main" id="{1B0E0E71-F7F2-A1B5-127C-6947D749A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180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4" name="Freeform 2742">
                <a:extLst>
                  <a:ext uri="{FF2B5EF4-FFF2-40B4-BE49-F238E27FC236}">
                    <a16:creationId xmlns:a16="http://schemas.microsoft.com/office/drawing/2014/main" id="{E2803C68-B4C8-FB2F-C408-B5EC36893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1" y="191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5" name="Freeform 2743">
                <a:extLst>
                  <a:ext uri="{FF2B5EF4-FFF2-40B4-BE49-F238E27FC236}">
                    <a16:creationId xmlns:a16="http://schemas.microsoft.com/office/drawing/2014/main" id="{4460E066-0E0E-68C8-D5BA-837208E03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2264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6" name="Freeform 2744">
                <a:extLst>
                  <a:ext uri="{FF2B5EF4-FFF2-40B4-BE49-F238E27FC236}">
                    <a16:creationId xmlns:a16="http://schemas.microsoft.com/office/drawing/2014/main" id="{B9F9884D-374F-BB60-144D-D0330B4B9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2048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7" name="Freeform 2745">
                <a:extLst>
                  <a:ext uri="{FF2B5EF4-FFF2-40B4-BE49-F238E27FC236}">
                    <a16:creationId xmlns:a16="http://schemas.microsoft.com/office/drawing/2014/main" id="{958A2A98-672D-4868-D00F-973D897BA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1663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8" name="Freeform 2746">
                <a:extLst>
                  <a:ext uri="{FF2B5EF4-FFF2-40B4-BE49-F238E27FC236}">
                    <a16:creationId xmlns:a16="http://schemas.microsoft.com/office/drawing/2014/main" id="{BFBFC88B-9019-B16F-94E3-385D2AF1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" y="167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29" name="Freeform 2747">
                <a:extLst>
                  <a:ext uri="{FF2B5EF4-FFF2-40B4-BE49-F238E27FC236}">
                    <a16:creationId xmlns:a16="http://schemas.microsoft.com/office/drawing/2014/main" id="{FF29E009-D489-51DD-C593-B2B8392E8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68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0" name="Freeform 2748">
                <a:extLst>
                  <a:ext uri="{FF2B5EF4-FFF2-40B4-BE49-F238E27FC236}">
                    <a16:creationId xmlns:a16="http://schemas.microsoft.com/office/drawing/2014/main" id="{E9BDFE26-4A31-7FD0-76E3-751C4C313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5" y="160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1" name="Freeform 2749">
                <a:extLst>
                  <a:ext uri="{FF2B5EF4-FFF2-40B4-BE49-F238E27FC236}">
                    <a16:creationId xmlns:a16="http://schemas.microsoft.com/office/drawing/2014/main" id="{C8B9DE59-A2D7-57A6-8528-821D6A722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73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2" name="Freeform 2750">
                <a:extLst>
                  <a:ext uri="{FF2B5EF4-FFF2-40B4-BE49-F238E27FC236}">
                    <a16:creationId xmlns:a16="http://schemas.microsoft.com/office/drawing/2014/main" id="{72A284FA-CA19-E6CC-95D0-9BC8B5AB8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2138"/>
                <a:ext cx="42" cy="42"/>
              </a:xfrm>
              <a:custGeom>
                <a:avLst/>
                <a:gdLst>
                  <a:gd name="T0" fmla="*/ 3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3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3" name="Freeform 2751">
                <a:extLst>
                  <a:ext uri="{FF2B5EF4-FFF2-40B4-BE49-F238E27FC236}">
                    <a16:creationId xmlns:a16="http://schemas.microsoft.com/office/drawing/2014/main" id="{F7D99ED7-1B8A-BDB9-0D4C-BE882C0A8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191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4" name="Freeform 2752">
                <a:extLst>
                  <a:ext uri="{FF2B5EF4-FFF2-40B4-BE49-F238E27FC236}">
                    <a16:creationId xmlns:a16="http://schemas.microsoft.com/office/drawing/2014/main" id="{AD7FF444-4CB1-53FF-6B03-1EA289F81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81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5" name="Freeform 2753">
                <a:extLst>
                  <a:ext uri="{FF2B5EF4-FFF2-40B4-BE49-F238E27FC236}">
                    <a16:creationId xmlns:a16="http://schemas.microsoft.com/office/drawing/2014/main" id="{11B67C21-5793-E3DE-D000-60C4F6DA6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144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6" name="Freeform 2754">
                <a:extLst>
                  <a:ext uri="{FF2B5EF4-FFF2-40B4-BE49-F238E27FC236}">
                    <a16:creationId xmlns:a16="http://schemas.microsoft.com/office/drawing/2014/main" id="{8AEB4B7E-57E5-6C36-464B-60EAF9089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177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7" name="Freeform 2755">
                <a:extLst>
                  <a:ext uri="{FF2B5EF4-FFF2-40B4-BE49-F238E27FC236}">
                    <a16:creationId xmlns:a16="http://schemas.microsoft.com/office/drawing/2014/main" id="{A40D87EA-BE12-47B5-0A2B-EB99A30D0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160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8" name="Freeform 2756">
                <a:extLst>
                  <a:ext uri="{FF2B5EF4-FFF2-40B4-BE49-F238E27FC236}">
                    <a16:creationId xmlns:a16="http://schemas.microsoft.com/office/drawing/2014/main" id="{02C3C55C-EB75-6440-DCF3-C54718BA4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190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39" name="Freeform 2757">
                <a:extLst>
                  <a:ext uri="{FF2B5EF4-FFF2-40B4-BE49-F238E27FC236}">
                    <a16:creationId xmlns:a16="http://schemas.microsoft.com/office/drawing/2014/main" id="{358EBB09-DC0E-E3CE-FA17-D40A6D264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" y="2120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0" name="Freeform 2758">
                <a:extLst>
                  <a:ext uri="{FF2B5EF4-FFF2-40B4-BE49-F238E27FC236}">
                    <a16:creationId xmlns:a16="http://schemas.microsoft.com/office/drawing/2014/main" id="{76AA8842-6074-FE92-810D-D837E66A0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5" y="2054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1" name="Freeform 2759">
                <a:extLst>
                  <a:ext uri="{FF2B5EF4-FFF2-40B4-BE49-F238E27FC236}">
                    <a16:creationId xmlns:a16="http://schemas.microsoft.com/office/drawing/2014/main" id="{3FA57322-E8A6-A377-A809-B1B89321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182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2" name="Freeform 2760">
                <a:extLst>
                  <a:ext uri="{FF2B5EF4-FFF2-40B4-BE49-F238E27FC236}">
                    <a16:creationId xmlns:a16="http://schemas.microsoft.com/office/drawing/2014/main" id="{7DFDD47F-46E5-AEEE-481E-ADE9D3AF2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81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3" name="Freeform 2761">
                <a:extLst>
                  <a:ext uri="{FF2B5EF4-FFF2-40B4-BE49-F238E27FC236}">
                    <a16:creationId xmlns:a16="http://schemas.microsoft.com/office/drawing/2014/main" id="{079B9D00-40A1-0E9F-A2E2-D511BC9B3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177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4" name="Freeform 2762">
                <a:extLst>
                  <a:ext uri="{FF2B5EF4-FFF2-40B4-BE49-F238E27FC236}">
                    <a16:creationId xmlns:a16="http://schemas.microsoft.com/office/drawing/2014/main" id="{DB30E966-D5D2-078E-25EE-22E49873B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86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5" name="Freeform 2763">
                <a:extLst>
                  <a:ext uri="{FF2B5EF4-FFF2-40B4-BE49-F238E27FC236}">
                    <a16:creationId xmlns:a16="http://schemas.microsoft.com/office/drawing/2014/main" id="{BAF9D0EB-47E7-A9B9-FC6F-F1A95FC2E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177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6" name="Freeform 2764">
                <a:extLst>
                  <a:ext uri="{FF2B5EF4-FFF2-40B4-BE49-F238E27FC236}">
                    <a16:creationId xmlns:a16="http://schemas.microsoft.com/office/drawing/2014/main" id="{EC6F1476-5D75-AFAB-7626-ACB95BA24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187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7" name="Freeform 2765">
                <a:extLst>
                  <a:ext uri="{FF2B5EF4-FFF2-40B4-BE49-F238E27FC236}">
                    <a16:creationId xmlns:a16="http://schemas.microsoft.com/office/drawing/2014/main" id="{25804DD4-2C1D-A8AA-CEED-F928270A9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" y="181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8" name="Freeform 2766">
                <a:extLst>
                  <a:ext uri="{FF2B5EF4-FFF2-40B4-BE49-F238E27FC236}">
                    <a16:creationId xmlns:a16="http://schemas.microsoft.com/office/drawing/2014/main" id="{0B068B28-9E29-E6B5-5930-B57AAF3A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2066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49" name="Freeform 2767">
                <a:extLst>
                  <a:ext uri="{FF2B5EF4-FFF2-40B4-BE49-F238E27FC236}">
                    <a16:creationId xmlns:a16="http://schemas.microsoft.com/office/drawing/2014/main" id="{9125C424-90F1-D257-6151-7233E3A3E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94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0" name="Freeform 2768">
                <a:extLst>
                  <a:ext uri="{FF2B5EF4-FFF2-40B4-BE49-F238E27FC236}">
                    <a16:creationId xmlns:a16="http://schemas.microsoft.com/office/drawing/2014/main" id="{A9060719-9DB1-6625-B130-C2E28F6C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5" y="2017"/>
                <a:ext cx="42" cy="37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1" name="Freeform 2769">
                <a:extLst>
                  <a:ext uri="{FF2B5EF4-FFF2-40B4-BE49-F238E27FC236}">
                    <a16:creationId xmlns:a16="http://schemas.microsoft.com/office/drawing/2014/main" id="{DC5469F9-8C7D-2B7B-E0A9-2FE94D286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161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2" name="Freeform 2770">
                <a:extLst>
                  <a:ext uri="{FF2B5EF4-FFF2-40B4-BE49-F238E27FC236}">
                    <a16:creationId xmlns:a16="http://schemas.microsoft.com/office/drawing/2014/main" id="{09320D51-40CC-D748-F6BD-B1B6C3BB6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9" y="2017"/>
                <a:ext cx="42" cy="37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3" name="Freeform 2771">
                <a:extLst>
                  <a:ext uri="{FF2B5EF4-FFF2-40B4-BE49-F238E27FC236}">
                    <a16:creationId xmlns:a16="http://schemas.microsoft.com/office/drawing/2014/main" id="{36DB8B27-DA84-BADF-DDE0-2C6C7B07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169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4" name="Freeform 2772">
                <a:extLst>
                  <a:ext uri="{FF2B5EF4-FFF2-40B4-BE49-F238E27FC236}">
                    <a16:creationId xmlns:a16="http://schemas.microsoft.com/office/drawing/2014/main" id="{A0D329FD-082E-6A0A-485F-865334240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67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5" name="Freeform 2773">
                <a:extLst>
                  <a:ext uri="{FF2B5EF4-FFF2-40B4-BE49-F238E27FC236}">
                    <a16:creationId xmlns:a16="http://schemas.microsoft.com/office/drawing/2014/main" id="{710D4515-C439-1939-7224-EC2460867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62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6" name="Freeform 2774">
                <a:extLst>
                  <a:ext uri="{FF2B5EF4-FFF2-40B4-BE49-F238E27FC236}">
                    <a16:creationId xmlns:a16="http://schemas.microsoft.com/office/drawing/2014/main" id="{E230E3FF-CF24-3FF3-AF58-B5DD51D2F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87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7" name="Freeform 2775">
                <a:extLst>
                  <a:ext uri="{FF2B5EF4-FFF2-40B4-BE49-F238E27FC236}">
                    <a16:creationId xmlns:a16="http://schemas.microsoft.com/office/drawing/2014/main" id="{DCC041F3-5EE0-FA54-78A2-0134E9B12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1879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8" name="Freeform 2776">
                <a:extLst>
                  <a:ext uri="{FF2B5EF4-FFF2-40B4-BE49-F238E27FC236}">
                    <a16:creationId xmlns:a16="http://schemas.microsoft.com/office/drawing/2014/main" id="{FAD8E6E7-0B90-D51D-0589-393257BD0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196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59" name="Freeform 2777">
                <a:extLst>
                  <a:ext uri="{FF2B5EF4-FFF2-40B4-BE49-F238E27FC236}">
                    <a16:creationId xmlns:a16="http://schemas.microsoft.com/office/drawing/2014/main" id="{29455946-33AA-80E7-2FA4-5557D145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177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0" name="Freeform 2778">
                <a:extLst>
                  <a:ext uri="{FF2B5EF4-FFF2-40B4-BE49-F238E27FC236}">
                    <a16:creationId xmlns:a16="http://schemas.microsoft.com/office/drawing/2014/main" id="{57E507B4-BF47-208E-35A2-DECD3396C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83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1" name="Freeform 2779">
                <a:extLst>
                  <a:ext uri="{FF2B5EF4-FFF2-40B4-BE49-F238E27FC236}">
                    <a16:creationId xmlns:a16="http://schemas.microsoft.com/office/drawing/2014/main" id="{15FFB2ED-B57B-EA03-A88C-2148688FE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187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2" name="Freeform 2780">
                <a:extLst>
                  <a:ext uri="{FF2B5EF4-FFF2-40B4-BE49-F238E27FC236}">
                    <a16:creationId xmlns:a16="http://schemas.microsoft.com/office/drawing/2014/main" id="{BCBF7635-E194-B566-E9A8-329071F6E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193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3" name="Freeform 2781">
                <a:extLst>
                  <a:ext uri="{FF2B5EF4-FFF2-40B4-BE49-F238E27FC236}">
                    <a16:creationId xmlns:a16="http://schemas.microsoft.com/office/drawing/2014/main" id="{372D6F45-2487-CFB6-1E13-2F265A67B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2005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4" name="Freeform 2782">
                <a:extLst>
                  <a:ext uri="{FF2B5EF4-FFF2-40B4-BE49-F238E27FC236}">
                    <a16:creationId xmlns:a16="http://schemas.microsoft.com/office/drawing/2014/main" id="{37A7357E-0EDA-5CCB-1DB5-9956CFB1C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99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5" name="Freeform 2783">
                <a:extLst>
                  <a:ext uri="{FF2B5EF4-FFF2-40B4-BE49-F238E27FC236}">
                    <a16:creationId xmlns:a16="http://schemas.microsoft.com/office/drawing/2014/main" id="{F1115D48-3AF2-85F3-04E5-7032837DA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6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6" name="Freeform 2784">
                <a:extLst>
                  <a:ext uri="{FF2B5EF4-FFF2-40B4-BE49-F238E27FC236}">
                    <a16:creationId xmlns:a16="http://schemas.microsoft.com/office/drawing/2014/main" id="{01D01B5E-1584-3F8A-1FF3-7F52A82C3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170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7" name="Freeform 2785">
                <a:extLst>
                  <a:ext uri="{FF2B5EF4-FFF2-40B4-BE49-F238E27FC236}">
                    <a16:creationId xmlns:a16="http://schemas.microsoft.com/office/drawing/2014/main" id="{B3393EAF-F03F-5036-B519-021A109FB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184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8" name="Freeform 2786">
                <a:extLst>
                  <a:ext uri="{FF2B5EF4-FFF2-40B4-BE49-F238E27FC236}">
                    <a16:creationId xmlns:a16="http://schemas.microsoft.com/office/drawing/2014/main" id="{464259ED-4BFA-56C9-F871-26F124EC7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" y="2035"/>
                <a:ext cx="42" cy="43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69" name="Freeform 2787">
                <a:extLst>
                  <a:ext uri="{FF2B5EF4-FFF2-40B4-BE49-F238E27FC236}">
                    <a16:creationId xmlns:a16="http://schemas.microsoft.com/office/drawing/2014/main" id="{0DE44951-FA36-B61D-76F6-BFB8868B8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0" y="199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0" name="Freeform 2788">
                <a:extLst>
                  <a:ext uri="{FF2B5EF4-FFF2-40B4-BE49-F238E27FC236}">
                    <a16:creationId xmlns:a16="http://schemas.microsoft.com/office/drawing/2014/main" id="{5B1D977E-C982-CAAC-D46C-B96F456F0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783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1" name="Freeform 2789">
                <a:extLst>
                  <a:ext uri="{FF2B5EF4-FFF2-40B4-BE49-F238E27FC236}">
                    <a16:creationId xmlns:a16="http://schemas.microsoft.com/office/drawing/2014/main" id="{13AD8E15-319C-5505-1A74-0D35E5568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163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2" name="Freeform 2790">
                <a:extLst>
                  <a:ext uri="{FF2B5EF4-FFF2-40B4-BE49-F238E27FC236}">
                    <a16:creationId xmlns:a16="http://schemas.microsoft.com/office/drawing/2014/main" id="{CE0DF97A-0D17-CF24-06BF-F8475CECC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79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373" name="Freeform 2791">
                <a:extLst>
                  <a:ext uri="{FF2B5EF4-FFF2-40B4-BE49-F238E27FC236}">
                    <a16:creationId xmlns:a16="http://schemas.microsoft.com/office/drawing/2014/main" id="{572BB0D1-39CC-1DA4-EA24-0F0C56BD1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189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7" name="Group 2993">
              <a:extLst>
                <a:ext uri="{FF2B5EF4-FFF2-40B4-BE49-F238E27FC236}">
                  <a16:creationId xmlns:a16="http://schemas.microsoft.com/office/drawing/2014/main" id="{751023C3-5BD7-418F-F810-EEE34409A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5" y="1099"/>
              <a:ext cx="1447" cy="876"/>
              <a:chOff x="1645" y="1099"/>
              <a:chExt cx="1447" cy="876"/>
            </a:xfrm>
          </p:grpSpPr>
          <p:sp>
            <p:nvSpPr>
              <p:cNvPr id="2974" name="Freeform 2793">
                <a:extLst>
                  <a:ext uri="{FF2B5EF4-FFF2-40B4-BE49-F238E27FC236}">
                    <a16:creationId xmlns:a16="http://schemas.microsoft.com/office/drawing/2014/main" id="{BD042CFC-E3BC-8A13-815E-4C129EEA7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191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5" name="Freeform 2794">
                <a:extLst>
                  <a:ext uri="{FF2B5EF4-FFF2-40B4-BE49-F238E27FC236}">
                    <a16:creationId xmlns:a16="http://schemas.microsoft.com/office/drawing/2014/main" id="{F0501592-289C-B114-CEBB-8680CE18F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69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6" name="Freeform 2795">
                <a:extLst>
                  <a:ext uri="{FF2B5EF4-FFF2-40B4-BE49-F238E27FC236}">
                    <a16:creationId xmlns:a16="http://schemas.microsoft.com/office/drawing/2014/main" id="{5EEEE22F-44C3-AD1C-2412-0E62DFEE5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843"/>
                <a:ext cx="42" cy="42"/>
              </a:xfrm>
              <a:custGeom>
                <a:avLst/>
                <a:gdLst>
                  <a:gd name="T0" fmla="*/ 4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4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7" name="Freeform 2796">
                <a:extLst>
                  <a:ext uri="{FF2B5EF4-FFF2-40B4-BE49-F238E27FC236}">
                    <a16:creationId xmlns:a16="http://schemas.microsoft.com/office/drawing/2014/main" id="{9AFE55FE-06B3-78D2-EFC4-24FABB03E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180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8" name="Freeform 2797">
                <a:extLst>
                  <a:ext uri="{FF2B5EF4-FFF2-40B4-BE49-F238E27FC236}">
                    <a16:creationId xmlns:a16="http://schemas.microsoft.com/office/drawing/2014/main" id="{26900D23-9ACD-67E6-27BA-C5C5A2A0B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78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9" name="Freeform 2798">
                <a:extLst>
                  <a:ext uri="{FF2B5EF4-FFF2-40B4-BE49-F238E27FC236}">
                    <a16:creationId xmlns:a16="http://schemas.microsoft.com/office/drawing/2014/main" id="{271FB598-254B-CC57-7A75-75FF84EBD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77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0" name="Freeform 2799">
                <a:extLst>
                  <a:ext uri="{FF2B5EF4-FFF2-40B4-BE49-F238E27FC236}">
                    <a16:creationId xmlns:a16="http://schemas.microsoft.com/office/drawing/2014/main" id="{BC842C30-F69C-65F4-5A32-1488DA8C9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167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1" name="Freeform 2800">
                <a:extLst>
                  <a:ext uri="{FF2B5EF4-FFF2-40B4-BE49-F238E27FC236}">
                    <a16:creationId xmlns:a16="http://schemas.microsoft.com/office/drawing/2014/main" id="{A8D4EE34-1C0B-69A6-7113-62404B015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" y="184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2" name="Freeform 2801">
                <a:extLst>
                  <a:ext uri="{FF2B5EF4-FFF2-40B4-BE49-F238E27FC236}">
                    <a16:creationId xmlns:a16="http://schemas.microsoft.com/office/drawing/2014/main" id="{66230128-823C-169C-B6BB-F2B133E31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80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3" name="Line 2802">
                <a:extLst>
                  <a:ext uri="{FF2B5EF4-FFF2-40B4-BE49-F238E27FC236}">
                    <a16:creationId xmlns:a16="http://schemas.microsoft.com/office/drawing/2014/main" id="{664865BB-F81D-A27B-B0B2-95AEB8604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4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4" name="Line 2803">
                <a:extLst>
                  <a:ext uri="{FF2B5EF4-FFF2-40B4-BE49-F238E27FC236}">
                    <a16:creationId xmlns:a16="http://schemas.microsoft.com/office/drawing/2014/main" id="{54F7AE80-4025-2901-3808-F0CDF60C8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45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5" name="Line 2804">
                <a:extLst>
                  <a:ext uri="{FF2B5EF4-FFF2-40B4-BE49-F238E27FC236}">
                    <a16:creationId xmlns:a16="http://schemas.microsoft.com/office/drawing/2014/main" id="{E65D1672-72A8-CB2E-0517-5ABDA7994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2" y="112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6" name="Line 2805">
                <a:extLst>
                  <a:ext uri="{FF2B5EF4-FFF2-40B4-BE49-F238E27FC236}">
                    <a16:creationId xmlns:a16="http://schemas.microsoft.com/office/drawing/2014/main" id="{C1040DB9-2557-CF63-4D94-207872FA4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109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7" name="Line 2806">
                <a:extLst>
                  <a:ext uri="{FF2B5EF4-FFF2-40B4-BE49-F238E27FC236}">
                    <a16:creationId xmlns:a16="http://schemas.microsoft.com/office/drawing/2014/main" id="{7B68C962-8357-FA37-9BC3-CB1B171CF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162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8" name="Line 2807">
                <a:extLst>
                  <a:ext uri="{FF2B5EF4-FFF2-40B4-BE49-F238E27FC236}">
                    <a16:creationId xmlns:a16="http://schemas.microsoft.com/office/drawing/2014/main" id="{1E0CAF50-5105-34F8-8484-AD051A523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7" y="159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89" name="Line 2808">
                <a:extLst>
                  <a:ext uri="{FF2B5EF4-FFF2-40B4-BE49-F238E27FC236}">
                    <a16:creationId xmlns:a16="http://schemas.microsoft.com/office/drawing/2014/main" id="{D6C59625-7865-FBE9-973C-78DB17EF5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36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0" name="Line 2809">
                <a:extLst>
                  <a:ext uri="{FF2B5EF4-FFF2-40B4-BE49-F238E27FC236}">
                    <a16:creationId xmlns:a16="http://schemas.microsoft.com/office/drawing/2014/main" id="{658079CC-8662-996C-32E3-930822817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34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1" name="Line 2810">
                <a:extLst>
                  <a:ext uri="{FF2B5EF4-FFF2-40B4-BE49-F238E27FC236}">
                    <a16:creationId xmlns:a16="http://schemas.microsoft.com/office/drawing/2014/main" id="{3238D4AB-F4B6-FCFB-AA6A-34CD01677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2" y="161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2" name="Line 2811">
                <a:extLst>
                  <a:ext uri="{FF2B5EF4-FFF2-40B4-BE49-F238E27FC236}">
                    <a16:creationId xmlns:a16="http://schemas.microsoft.com/office/drawing/2014/main" id="{EC9ABFAE-A71C-3084-5C15-AE8B4DF47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6" y="159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3" name="Line 2812">
                <a:extLst>
                  <a:ext uri="{FF2B5EF4-FFF2-40B4-BE49-F238E27FC236}">
                    <a16:creationId xmlns:a16="http://schemas.microsoft.com/office/drawing/2014/main" id="{385E98E1-438D-4F9C-F007-4FFEBFDB5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69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4" name="Line 2813">
                <a:extLst>
                  <a:ext uri="{FF2B5EF4-FFF2-40B4-BE49-F238E27FC236}">
                    <a16:creationId xmlns:a16="http://schemas.microsoft.com/office/drawing/2014/main" id="{35A50018-304C-871E-8A3D-DF029683B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9" y="167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5" name="Line 2814">
                <a:extLst>
                  <a:ext uri="{FF2B5EF4-FFF2-40B4-BE49-F238E27FC236}">
                    <a16:creationId xmlns:a16="http://schemas.microsoft.com/office/drawing/2014/main" id="{4100894B-F917-D8A9-903A-48E5204D3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68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6" name="Line 2815">
                <a:extLst>
                  <a:ext uri="{FF2B5EF4-FFF2-40B4-BE49-F238E27FC236}">
                    <a16:creationId xmlns:a16="http://schemas.microsoft.com/office/drawing/2014/main" id="{FEA22B6A-B376-3A85-C606-A8EFCF86F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4" y="166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7" name="Line 2816">
                <a:extLst>
                  <a:ext uri="{FF2B5EF4-FFF2-40B4-BE49-F238E27FC236}">
                    <a16:creationId xmlns:a16="http://schemas.microsoft.com/office/drawing/2014/main" id="{F3AF038A-9272-0B6F-3106-7ECBF082D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36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8" name="Line 2817">
                <a:extLst>
                  <a:ext uri="{FF2B5EF4-FFF2-40B4-BE49-F238E27FC236}">
                    <a16:creationId xmlns:a16="http://schemas.microsoft.com/office/drawing/2014/main" id="{F6082EED-7665-EB61-4743-84C4FBA3E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33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99" name="Line 2818">
                <a:extLst>
                  <a:ext uri="{FF2B5EF4-FFF2-40B4-BE49-F238E27FC236}">
                    <a16:creationId xmlns:a16="http://schemas.microsoft.com/office/drawing/2014/main" id="{8C4EE5DF-66BD-0298-106C-7F952DDD2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56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0" name="Line 2819">
                <a:extLst>
                  <a:ext uri="{FF2B5EF4-FFF2-40B4-BE49-F238E27FC236}">
                    <a16:creationId xmlns:a16="http://schemas.microsoft.com/office/drawing/2014/main" id="{1030C3F4-BDF1-5A91-FD0D-D0018BD8B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5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1" name="Line 2820">
                <a:extLst>
                  <a:ext uri="{FF2B5EF4-FFF2-40B4-BE49-F238E27FC236}">
                    <a16:creationId xmlns:a16="http://schemas.microsoft.com/office/drawing/2014/main" id="{E25E80E2-217A-98D0-D773-A8011D20E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80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2" name="Line 2821">
                <a:extLst>
                  <a:ext uri="{FF2B5EF4-FFF2-40B4-BE49-F238E27FC236}">
                    <a16:creationId xmlns:a16="http://schemas.microsoft.com/office/drawing/2014/main" id="{70C2A9C3-4229-DD2A-ECEC-D1C2BD00A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4" y="177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3" name="Line 2822">
                <a:extLst>
                  <a:ext uri="{FF2B5EF4-FFF2-40B4-BE49-F238E27FC236}">
                    <a16:creationId xmlns:a16="http://schemas.microsoft.com/office/drawing/2014/main" id="{62A2EA2A-3FC3-EF99-CF70-7DFB2B5E9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2" y="159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4" name="Line 2823">
                <a:extLst>
                  <a:ext uri="{FF2B5EF4-FFF2-40B4-BE49-F238E27FC236}">
                    <a16:creationId xmlns:a16="http://schemas.microsoft.com/office/drawing/2014/main" id="{9865935B-F238-490B-CEEF-ABD92F81F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57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5" name="Line 2824">
                <a:extLst>
                  <a:ext uri="{FF2B5EF4-FFF2-40B4-BE49-F238E27FC236}">
                    <a16:creationId xmlns:a16="http://schemas.microsoft.com/office/drawing/2014/main" id="{13C08C73-E2E4-292A-9628-8EC9A03F3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573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6" name="Line 2825">
                <a:extLst>
                  <a:ext uri="{FF2B5EF4-FFF2-40B4-BE49-F238E27FC236}">
                    <a16:creationId xmlns:a16="http://schemas.microsoft.com/office/drawing/2014/main" id="{4B72C942-1312-96E2-A755-C9D28ED57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7" y="154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7" name="Line 2826">
                <a:extLst>
                  <a:ext uri="{FF2B5EF4-FFF2-40B4-BE49-F238E27FC236}">
                    <a16:creationId xmlns:a16="http://schemas.microsoft.com/office/drawing/2014/main" id="{CB355B40-DA1D-2484-E39C-2D59BF82F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729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8" name="Line 2827">
                <a:extLst>
                  <a:ext uri="{FF2B5EF4-FFF2-40B4-BE49-F238E27FC236}">
                    <a16:creationId xmlns:a16="http://schemas.microsoft.com/office/drawing/2014/main" id="{85FBCFA3-A2A7-9F69-A46F-4A02D0BCF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70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09" name="Line 2828">
                <a:extLst>
                  <a:ext uri="{FF2B5EF4-FFF2-40B4-BE49-F238E27FC236}">
                    <a16:creationId xmlns:a16="http://schemas.microsoft.com/office/drawing/2014/main" id="{FD844E09-EA3F-8C38-E5AC-44C6D84BE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72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0" name="Line 2829">
                <a:extLst>
                  <a:ext uri="{FF2B5EF4-FFF2-40B4-BE49-F238E27FC236}">
                    <a16:creationId xmlns:a16="http://schemas.microsoft.com/office/drawing/2014/main" id="{0B26A07F-091B-8F3D-C154-2D02519C8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69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1" name="Line 2830">
                <a:extLst>
                  <a:ext uri="{FF2B5EF4-FFF2-40B4-BE49-F238E27FC236}">
                    <a16:creationId xmlns:a16="http://schemas.microsoft.com/office/drawing/2014/main" id="{D805A930-07D0-BB8E-F6F5-0BEE3078A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33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2" name="Line 2831">
                <a:extLst>
                  <a:ext uri="{FF2B5EF4-FFF2-40B4-BE49-F238E27FC236}">
                    <a16:creationId xmlns:a16="http://schemas.microsoft.com/office/drawing/2014/main" id="{B3953811-CF2F-8E08-78C8-8A36FBA68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31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3" name="Line 2832">
                <a:extLst>
                  <a:ext uri="{FF2B5EF4-FFF2-40B4-BE49-F238E27FC236}">
                    <a16:creationId xmlns:a16="http://schemas.microsoft.com/office/drawing/2014/main" id="{2D93AA27-8123-CFB6-2D2D-1A740600A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176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4" name="Line 2833">
                <a:extLst>
                  <a:ext uri="{FF2B5EF4-FFF2-40B4-BE49-F238E27FC236}">
                    <a16:creationId xmlns:a16="http://schemas.microsoft.com/office/drawing/2014/main" id="{47526E81-D1C9-609F-3B51-5EA73E01A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174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5" name="Line 2834">
                <a:extLst>
                  <a:ext uri="{FF2B5EF4-FFF2-40B4-BE49-F238E27FC236}">
                    <a16:creationId xmlns:a16="http://schemas.microsoft.com/office/drawing/2014/main" id="{C170D716-4E05-91B9-7DE8-4D5CAAE7F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507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6" name="Line 2835">
                <a:extLst>
                  <a:ext uri="{FF2B5EF4-FFF2-40B4-BE49-F238E27FC236}">
                    <a16:creationId xmlns:a16="http://schemas.microsoft.com/office/drawing/2014/main" id="{1529F46B-88F3-C3EC-3552-AFE096979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48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7" name="Line 2836">
                <a:extLst>
                  <a:ext uri="{FF2B5EF4-FFF2-40B4-BE49-F238E27FC236}">
                    <a16:creationId xmlns:a16="http://schemas.microsoft.com/office/drawing/2014/main" id="{BA0F732C-991D-8746-F80A-1451FA0F0D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5" y="168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8" name="Line 2837">
                <a:extLst>
                  <a:ext uri="{FF2B5EF4-FFF2-40B4-BE49-F238E27FC236}">
                    <a16:creationId xmlns:a16="http://schemas.microsoft.com/office/drawing/2014/main" id="{A7DD7E2E-199E-AC72-B74F-3156FBC24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69" y="166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19" name="Line 2838">
                <a:extLst>
                  <a:ext uri="{FF2B5EF4-FFF2-40B4-BE49-F238E27FC236}">
                    <a16:creationId xmlns:a16="http://schemas.microsoft.com/office/drawing/2014/main" id="{2024C203-5685-1D1F-4B22-C4BAF8EEE2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7" y="187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0" name="Line 2839">
                <a:extLst>
                  <a:ext uri="{FF2B5EF4-FFF2-40B4-BE49-F238E27FC236}">
                    <a16:creationId xmlns:a16="http://schemas.microsoft.com/office/drawing/2014/main" id="{6CC91472-5F32-1D42-5D43-1C4D6DE08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5" y="184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1" name="Line 2840">
                <a:extLst>
                  <a:ext uri="{FF2B5EF4-FFF2-40B4-BE49-F238E27FC236}">
                    <a16:creationId xmlns:a16="http://schemas.microsoft.com/office/drawing/2014/main" id="{48F2F869-4CA0-2168-B208-F10AF2B35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53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2" name="Line 2841">
                <a:extLst>
                  <a:ext uri="{FF2B5EF4-FFF2-40B4-BE49-F238E27FC236}">
                    <a16:creationId xmlns:a16="http://schemas.microsoft.com/office/drawing/2014/main" id="{63FB50B0-68A2-BC1D-D3A9-A3C7115A1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5" y="15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3" name="Line 2842">
                <a:extLst>
                  <a:ext uri="{FF2B5EF4-FFF2-40B4-BE49-F238E27FC236}">
                    <a16:creationId xmlns:a16="http://schemas.microsoft.com/office/drawing/2014/main" id="{8EB5D7DB-EE07-312B-3A64-90E26A9EB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627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4" name="Line 2843">
                <a:extLst>
                  <a:ext uri="{FF2B5EF4-FFF2-40B4-BE49-F238E27FC236}">
                    <a16:creationId xmlns:a16="http://schemas.microsoft.com/office/drawing/2014/main" id="{22933818-8EBE-2258-D3C8-B0A0718D6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3" y="160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5" name="Line 2844">
                <a:extLst>
                  <a:ext uri="{FF2B5EF4-FFF2-40B4-BE49-F238E27FC236}">
                    <a16:creationId xmlns:a16="http://schemas.microsoft.com/office/drawing/2014/main" id="{8611E92D-7B7D-F57B-86B0-24101923B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36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6" name="Line 2845">
                <a:extLst>
                  <a:ext uri="{FF2B5EF4-FFF2-40B4-BE49-F238E27FC236}">
                    <a16:creationId xmlns:a16="http://schemas.microsoft.com/office/drawing/2014/main" id="{0E75309D-1A5C-3A59-26F0-751F1E79D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33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7" name="Line 2846">
                <a:extLst>
                  <a:ext uri="{FF2B5EF4-FFF2-40B4-BE49-F238E27FC236}">
                    <a16:creationId xmlns:a16="http://schemas.microsoft.com/office/drawing/2014/main" id="{E1D1973E-CC37-5283-1A55-8540A786F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59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8" name="Line 2847">
                <a:extLst>
                  <a:ext uri="{FF2B5EF4-FFF2-40B4-BE49-F238E27FC236}">
                    <a16:creationId xmlns:a16="http://schemas.microsoft.com/office/drawing/2014/main" id="{8A0F7654-690D-9405-C7F5-A84115812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56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29" name="Line 2848">
                <a:extLst>
                  <a:ext uri="{FF2B5EF4-FFF2-40B4-BE49-F238E27FC236}">
                    <a16:creationId xmlns:a16="http://schemas.microsoft.com/office/drawing/2014/main" id="{866B4911-A90F-892E-4A35-B36DBEC1E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8" y="135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0" name="Line 2849">
                <a:extLst>
                  <a:ext uri="{FF2B5EF4-FFF2-40B4-BE49-F238E27FC236}">
                    <a16:creationId xmlns:a16="http://schemas.microsoft.com/office/drawing/2014/main" id="{3BB168F9-B0AF-DF05-698C-A40D40EFA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32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1" name="Line 2850">
                <a:extLst>
                  <a:ext uri="{FF2B5EF4-FFF2-40B4-BE49-F238E27FC236}">
                    <a16:creationId xmlns:a16="http://schemas.microsoft.com/office/drawing/2014/main" id="{EED66445-481C-C58F-FB7A-E4C4C0011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63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2" name="Line 2851">
                <a:extLst>
                  <a:ext uri="{FF2B5EF4-FFF2-40B4-BE49-F238E27FC236}">
                    <a16:creationId xmlns:a16="http://schemas.microsoft.com/office/drawing/2014/main" id="{4B24A7A6-29C0-2907-6202-144B3BD4B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60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3" name="Line 2852">
                <a:extLst>
                  <a:ext uri="{FF2B5EF4-FFF2-40B4-BE49-F238E27FC236}">
                    <a16:creationId xmlns:a16="http://schemas.microsoft.com/office/drawing/2014/main" id="{80BD3290-F33B-409F-34CA-B6A0CCF509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53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4" name="Line 2853">
                <a:extLst>
                  <a:ext uri="{FF2B5EF4-FFF2-40B4-BE49-F238E27FC236}">
                    <a16:creationId xmlns:a16="http://schemas.microsoft.com/office/drawing/2014/main" id="{3EEC4E31-FE88-78C9-99D2-8083CA8269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5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5" name="Line 2854">
                <a:extLst>
                  <a:ext uri="{FF2B5EF4-FFF2-40B4-BE49-F238E27FC236}">
                    <a16:creationId xmlns:a16="http://schemas.microsoft.com/office/drawing/2014/main" id="{8625071F-7A39-8717-2068-AB7F19EBD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3" y="1567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6" name="Line 2855">
                <a:extLst>
                  <a:ext uri="{FF2B5EF4-FFF2-40B4-BE49-F238E27FC236}">
                    <a16:creationId xmlns:a16="http://schemas.microsoft.com/office/drawing/2014/main" id="{149879C6-2D11-869E-E6DC-015DBA316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154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7" name="Line 2856">
                <a:extLst>
                  <a:ext uri="{FF2B5EF4-FFF2-40B4-BE49-F238E27FC236}">
                    <a16:creationId xmlns:a16="http://schemas.microsoft.com/office/drawing/2014/main" id="{9BBBE801-84C8-21DE-B97C-3AD25EE47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651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8" name="Line 2857">
                <a:extLst>
                  <a:ext uri="{FF2B5EF4-FFF2-40B4-BE49-F238E27FC236}">
                    <a16:creationId xmlns:a16="http://schemas.microsoft.com/office/drawing/2014/main" id="{CB1B81E4-DEAA-A42B-EF42-C40F68F01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6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39" name="Line 2858">
                <a:extLst>
                  <a:ext uri="{FF2B5EF4-FFF2-40B4-BE49-F238E27FC236}">
                    <a16:creationId xmlns:a16="http://schemas.microsoft.com/office/drawing/2014/main" id="{E5AD04BA-EA00-D8C3-F4B4-DDCE63FBE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66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0" name="Line 2859">
                <a:extLst>
                  <a:ext uri="{FF2B5EF4-FFF2-40B4-BE49-F238E27FC236}">
                    <a16:creationId xmlns:a16="http://schemas.microsoft.com/office/drawing/2014/main" id="{B3208364-FE40-906B-8361-3515633F72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63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1" name="Line 2860">
                <a:extLst>
                  <a:ext uri="{FF2B5EF4-FFF2-40B4-BE49-F238E27FC236}">
                    <a16:creationId xmlns:a16="http://schemas.microsoft.com/office/drawing/2014/main" id="{9297F96E-5072-D036-B9E9-66A41FEF6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56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2" name="Line 2861">
                <a:extLst>
                  <a:ext uri="{FF2B5EF4-FFF2-40B4-BE49-F238E27FC236}">
                    <a16:creationId xmlns:a16="http://schemas.microsoft.com/office/drawing/2014/main" id="{B4375BBF-02D5-8D78-118A-B59F495AB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54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3" name="Line 2862">
                <a:extLst>
                  <a:ext uri="{FF2B5EF4-FFF2-40B4-BE49-F238E27FC236}">
                    <a16:creationId xmlns:a16="http://schemas.microsoft.com/office/drawing/2014/main" id="{116E6F9D-3F69-518A-24B8-060FAEC31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20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4" name="Line 2863">
                <a:extLst>
                  <a:ext uri="{FF2B5EF4-FFF2-40B4-BE49-F238E27FC236}">
                    <a16:creationId xmlns:a16="http://schemas.microsoft.com/office/drawing/2014/main" id="{8014A8DC-E4CB-9D01-F892-63F556C4E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18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5" name="Line 2864">
                <a:extLst>
                  <a:ext uri="{FF2B5EF4-FFF2-40B4-BE49-F238E27FC236}">
                    <a16:creationId xmlns:a16="http://schemas.microsoft.com/office/drawing/2014/main" id="{E7F40C31-E467-73F4-B404-F704C9F02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14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6" name="Line 2865">
                <a:extLst>
                  <a:ext uri="{FF2B5EF4-FFF2-40B4-BE49-F238E27FC236}">
                    <a16:creationId xmlns:a16="http://schemas.microsoft.com/office/drawing/2014/main" id="{0D7515DC-8BF4-63C0-53C4-314FAAC1B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42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7" name="Line 2866">
                <a:extLst>
                  <a:ext uri="{FF2B5EF4-FFF2-40B4-BE49-F238E27FC236}">
                    <a16:creationId xmlns:a16="http://schemas.microsoft.com/office/drawing/2014/main" id="{ABEAAEEB-9267-69AD-E29D-7CDE26AA5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81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8" name="Line 2867">
                <a:extLst>
                  <a:ext uri="{FF2B5EF4-FFF2-40B4-BE49-F238E27FC236}">
                    <a16:creationId xmlns:a16="http://schemas.microsoft.com/office/drawing/2014/main" id="{0B08BCC3-BC95-C428-3E59-6AABED46DF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78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49" name="Line 2868">
                <a:extLst>
                  <a:ext uri="{FF2B5EF4-FFF2-40B4-BE49-F238E27FC236}">
                    <a16:creationId xmlns:a16="http://schemas.microsoft.com/office/drawing/2014/main" id="{9BA01719-1F33-E2AD-24FD-B70F059E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14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0" name="Line 2869">
                <a:extLst>
                  <a:ext uri="{FF2B5EF4-FFF2-40B4-BE49-F238E27FC236}">
                    <a16:creationId xmlns:a16="http://schemas.microsoft.com/office/drawing/2014/main" id="{87EE2EBA-17AA-46C4-113F-984F09B71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1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1" name="Line 2870">
                <a:extLst>
                  <a:ext uri="{FF2B5EF4-FFF2-40B4-BE49-F238E27FC236}">
                    <a16:creationId xmlns:a16="http://schemas.microsoft.com/office/drawing/2014/main" id="{9284B12D-B93A-F2DB-E8E6-D026D330CA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1" y="175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2" name="Line 2871">
                <a:extLst>
                  <a:ext uri="{FF2B5EF4-FFF2-40B4-BE49-F238E27FC236}">
                    <a16:creationId xmlns:a16="http://schemas.microsoft.com/office/drawing/2014/main" id="{B7A15F3A-3FE9-B9D7-8E21-14D7A183E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5" y="173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3" name="Line 2872">
                <a:extLst>
                  <a:ext uri="{FF2B5EF4-FFF2-40B4-BE49-F238E27FC236}">
                    <a16:creationId xmlns:a16="http://schemas.microsoft.com/office/drawing/2014/main" id="{B2FFF72B-C8BE-B23A-4A0A-1642F1D2E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58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4" name="Line 2873">
                <a:extLst>
                  <a:ext uri="{FF2B5EF4-FFF2-40B4-BE49-F238E27FC236}">
                    <a16:creationId xmlns:a16="http://schemas.microsoft.com/office/drawing/2014/main" id="{251FBD35-3F69-B6D4-9FCB-375AEBCB6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56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5" name="Line 2874">
                <a:extLst>
                  <a:ext uri="{FF2B5EF4-FFF2-40B4-BE49-F238E27FC236}">
                    <a16:creationId xmlns:a16="http://schemas.microsoft.com/office/drawing/2014/main" id="{D871CF40-B596-B864-C8F2-778792A69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32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6" name="Line 2875">
                <a:extLst>
                  <a:ext uri="{FF2B5EF4-FFF2-40B4-BE49-F238E27FC236}">
                    <a16:creationId xmlns:a16="http://schemas.microsoft.com/office/drawing/2014/main" id="{6E5BDA92-8857-A702-213C-0F0F9E474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3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7" name="Line 2876">
                <a:extLst>
                  <a:ext uri="{FF2B5EF4-FFF2-40B4-BE49-F238E27FC236}">
                    <a16:creationId xmlns:a16="http://schemas.microsoft.com/office/drawing/2014/main" id="{77C54CB2-2025-DD28-4620-E4D0447C4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39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8" name="Line 2877">
                <a:extLst>
                  <a:ext uri="{FF2B5EF4-FFF2-40B4-BE49-F238E27FC236}">
                    <a16:creationId xmlns:a16="http://schemas.microsoft.com/office/drawing/2014/main" id="{6D4B0396-42C7-113E-A622-D96F6723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138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59" name="Line 2878">
                <a:extLst>
                  <a:ext uri="{FF2B5EF4-FFF2-40B4-BE49-F238E27FC236}">
                    <a16:creationId xmlns:a16="http://schemas.microsoft.com/office/drawing/2014/main" id="{3303D42E-D9FA-321F-5A62-70D3DC078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56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0" name="Line 2879">
                <a:extLst>
                  <a:ext uri="{FF2B5EF4-FFF2-40B4-BE49-F238E27FC236}">
                    <a16:creationId xmlns:a16="http://schemas.microsoft.com/office/drawing/2014/main" id="{0D9FB516-6445-FD01-3C87-5CFFD2BB10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53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1" name="Line 2880">
                <a:extLst>
                  <a:ext uri="{FF2B5EF4-FFF2-40B4-BE49-F238E27FC236}">
                    <a16:creationId xmlns:a16="http://schemas.microsoft.com/office/drawing/2014/main" id="{77CE3973-AC15-4CDB-A6DC-FF71A2558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149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2" name="Line 2881">
                <a:extLst>
                  <a:ext uri="{FF2B5EF4-FFF2-40B4-BE49-F238E27FC236}">
                    <a16:creationId xmlns:a16="http://schemas.microsoft.com/office/drawing/2014/main" id="{A844154B-3986-5321-7F8E-1FB080DE6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47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3" name="Line 2882">
                <a:extLst>
                  <a:ext uri="{FF2B5EF4-FFF2-40B4-BE49-F238E27FC236}">
                    <a16:creationId xmlns:a16="http://schemas.microsoft.com/office/drawing/2014/main" id="{56695471-A461-ACF9-225C-31F19C906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55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4" name="Line 2883">
                <a:extLst>
                  <a:ext uri="{FF2B5EF4-FFF2-40B4-BE49-F238E27FC236}">
                    <a16:creationId xmlns:a16="http://schemas.microsoft.com/office/drawing/2014/main" id="{17A659E2-AE40-E2AD-6F6A-B0F7F6F37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53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5" name="Line 2884">
                <a:extLst>
                  <a:ext uri="{FF2B5EF4-FFF2-40B4-BE49-F238E27FC236}">
                    <a16:creationId xmlns:a16="http://schemas.microsoft.com/office/drawing/2014/main" id="{9B094F10-3BF0-465B-2F1E-24C65D41D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5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6" name="Line 2885">
                <a:extLst>
                  <a:ext uri="{FF2B5EF4-FFF2-40B4-BE49-F238E27FC236}">
                    <a16:creationId xmlns:a16="http://schemas.microsoft.com/office/drawing/2014/main" id="{CF6A0BD9-E334-0F55-8B45-95DE4DBD4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56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7" name="Line 2886">
                <a:extLst>
                  <a:ext uri="{FF2B5EF4-FFF2-40B4-BE49-F238E27FC236}">
                    <a16:creationId xmlns:a16="http://schemas.microsoft.com/office/drawing/2014/main" id="{66280526-C427-6C3C-2C22-8C0F3B57E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74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8" name="Line 2887">
                <a:extLst>
                  <a:ext uri="{FF2B5EF4-FFF2-40B4-BE49-F238E27FC236}">
                    <a16:creationId xmlns:a16="http://schemas.microsoft.com/office/drawing/2014/main" id="{1A07890E-2094-E64A-1BBD-B27C5FE1E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17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69" name="Line 2888">
                <a:extLst>
                  <a:ext uri="{FF2B5EF4-FFF2-40B4-BE49-F238E27FC236}">
                    <a16:creationId xmlns:a16="http://schemas.microsoft.com/office/drawing/2014/main" id="{2CFA45C9-B953-F975-2B82-5292C4940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174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0" name="Line 2889">
                <a:extLst>
                  <a:ext uri="{FF2B5EF4-FFF2-40B4-BE49-F238E27FC236}">
                    <a16:creationId xmlns:a16="http://schemas.microsoft.com/office/drawing/2014/main" id="{CA08EAEA-3C66-A109-DAC9-C03BD5191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7" y="171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1" name="Line 2890">
                <a:extLst>
                  <a:ext uri="{FF2B5EF4-FFF2-40B4-BE49-F238E27FC236}">
                    <a16:creationId xmlns:a16="http://schemas.microsoft.com/office/drawing/2014/main" id="{B614BEBF-7566-816B-84D1-372A05507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41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2" name="Line 2891">
                <a:extLst>
                  <a:ext uri="{FF2B5EF4-FFF2-40B4-BE49-F238E27FC236}">
                    <a16:creationId xmlns:a16="http://schemas.microsoft.com/office/drawing/2014/main" id="{6CF62C95-02ED-0115-E40D-8F09AC980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39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3" name="Line 2892">
                <a:extLst>
                  <a:ext uri="{FF2B5EF4-FFF2-40B4-BE49-F238E27FC236}">
                    <a16:creationId xmlns:a16="http://schemas.microsoft.com/office/drawing/2014/main" id="{961E20B8-7A21-BC35-A757-59891378E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46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4" name="Line 2893">
                <a:extLst>
                  <a:ext uri="{FF2B5EF4-FFF2-40B4-BE49-F238E27FC236}">
                    <a16:creationId xmlns:a16="http://schemas.microsoft.com/office/drawing/2014/main" id="{569D40E0-968A-DBA7-F820-3A1C275EB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0" y="144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5" name="Line 2894">
                <a:extLst>
                  <a:ext uri="{FF2B5EF4-FFF2-40B4-BE49-F238E27FC236}">
                    <a16:creationId xmlns:a16="http://schemas.microsoft.com/office/drawing/2014/main" id="{984C9BE0-6711-DE94-AC67-C4CB8931A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127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6" name="Line 2895">
                <a:extLst>
                  <a:ext uri="{FF2B5EF4-FFF2-40B4-BE49-F238E27FC236}">
                    <a16:creationId xmlns:a16="http://schemas.microsoft.com/office/drawing/2014/main" id="{87157B30-3A11-D756-A3C6-1142EDA0C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2" y="126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7" name="Line 2896">
                <a:extLst>
                  <a:ext uri="{FF2B5EF4-FFF2-40B4-BE49-F238E27FC236}">
                    <a16:creationId xmlns:a16="http://schemas.microsoft.com/office/drawing/2014/main" id="{342727B9-DDF0-9951-16A9-931A0F61F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3" y="186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8" name="Line 2897">
                <a:extLst>
                  <a:ext uri="{FF2B5EF4-FFF2-40B4-BE49-F238E27FC236}">
                    <a16:creationId xmlns:a16="http://schemas.microsoft.com/office/drawing/2014/main" id="{EFCC8157-3288-B71A-47A6-7C873A19B8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7" y="18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79" name="Line 2898">
                <a:extLst>
                  <a:ext uri="{FF2B5EF4-FFF2-40B4-BE49-F238E27FC236}">
                    <a16:creationId xmlns:a16="http://schemas.microsoft.com/office/drawing/2014/main" id="{BB465279-092B-8B40-6678-16024FA98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44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0" name="Line 2899">
                <a:extLst>
                  <a:ext uri="{FF2B5EF4-FFF2-40B4-BE49-F238E27FC236}">
                    <a16:creationId xmlns:a16="http://schemas.microsoft.com/office/drawing/2014/main" id="{607D98E4-B7F5-4B18-BB28-C6FC7175F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4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1" name="Line 2900">
                <a:extLst>
                  <a:ext uri="{FF2B5EF4-FFF2-40B4-BE49-F238E27FC236}">
                    <a16:creationId xmlns:a16="http://schemas.microsoft.com/office/drawing/2014/main" id="{69910728-660F-9355-FD93-AADF38C60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7" y="165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2" name="Line 2901">
                <a:extLst>
                  <a:ext uri="{FF2B5EF4-FFF2-40B4-BE49-F238E27FC236}">
                    <a16:creationId xmlns:a16="http://schemas.microsoft.com/office/drawing/2014/main" id="{35838FB3-400A-E49E-E300-C6A5B57F32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5" y="162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3" name="Line 2902">
                <a:extLst>
                  <a:ext uri="{FF2B5EF4-FFF2-40B4-BE49-F238E27FC236}">
                    <a16:creationId xmlns:a16="http://schemas.microsoft.com/office/drawing/2014/main" id="{A8EC16EA-896D-4B3D-CE49-C9155359A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9" y="195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4" name="Line 2903">
                <a:extLst>
                  <a:ext uri="{FF2B5EF4-FFF2-40B4-BE49-F238E27FC236}">
                    <a16:creationId xmlns:a16="http://schemas.microsoft.com/office/drawing/2014/main" id="{4B08186F-B859-3BA8-F9AA-E46E91B0E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3" y="19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5" name="Line 2904">
                <a:extLst>
                  <a:ext uri="{FF2B5EF4-FFF2-40B4-BE49-F238E27FC236}">
                    <a16:creationId xmlns:a16="http://schemas.microsoft.com/office/drawing/2014/main" id="{F36132D5-4893-3ECB-8C68-9486A83F2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1723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6" name="Line 2905">
                <a:extLst>
                  <a:ext uri="{FF2B5EF4-FFF2-40B4-BE49-F238E27FC236}">
                    <a16:creationId xmlns:a16="http://schemas.microsoft.com/office/drawing/2014/main" id="{E946C245-E354-9F52-0110-36DAC0142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7" y="170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7" name="Line 2906">
                <a:extLst>
                  <a:ext uri="{FF2B5EF4-FFF2-40B4-BE49-F238E27FC236}">
                    <a16:creationId xmlns:a16="http://schemas.microsoft.com/office/drawing/2014/main" id="{18332EC0-3958-2FD3-9F31-261764920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4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8" name="Line 2907">
                <a:extLst>
                  <a:ext uri="{FF2B5EF4-FFF2-40B4-BE49-F238E27FC236}">
                    <a16:creationId xmlns:a16="http://schemas.microsoft.com/office/drawing/2014/main" id="{88E21BCE-63DC-EF77-C5E9-83D740C34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45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89" name="Line 2908">
                <a:extLst>
                  <a:ext uri="{FF2B5EF4-FFF2-40B4-BE49-F238E27FC236}">
                    <a16:creationId xmlns:a16="http://schemas.microsoft.com/office/drawing/2014/main" id="{C17C0FEF-811B-AD83-FB50-6B7FC01ED8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5" y="175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0" name="Line 2909">
                <a:extLst>
                  <a:ext uri="{FF2B5EF4-FFF2-40B4-BE49-F238E27FC236}">
                    <a16:creationId xmlns:a16="http://schemas.microsoft.com/office/drawing/2014/main" id="{7E77B062-D15F-E14E-005D-E8044501A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9" y="172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1" name="Line 2910">
                <a:extLst>
                  <a:ext uri="{FF2B5EF4-FFF2-40B4-BE49-F238E27FC236}">
                    <a16:creationId xmlns:a16="http://schemas.microsoft.com/office/drawing/2014/main" id="{4A951A21-4DBB-9F01-908D-0F3C578E9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50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2" name="Line 2911">
                <a:extLst>
                  <a:ext uri="{FF2B5EF4-FFF2-40B4-BE49-F238E27FC236}">
                    <a16:creationId xmlns:a16="http://schemas.microsoft.com/office/drawing/2014/main" id="{A6523D37-4AB8-3EE0-9642-02FC0D812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47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3" name="Line 2912">
                <a:extLst>
                  <a:ext uri="{FF2B5EF4-FFF2-40B4-BE49-F238E27FC236}">
                    <a16:creationId xmlns:a16="http://schemas.microsoft.com/office/drawing/2014/main" id="{0F439A4B-2C42-8B0B-2BFC-10ACB3F1B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21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4" name="Line 2913">
                <a:extLst>
                  <a:ext uri="{FF2B5EF4-FFF2-40B4-BE49-F238E27FC236}">
                    <a16:creationId xmlns:a16="http://schemas.microsoft.com/office/drawing/2014/main" id="{4211DFBA-3258-3601-B151-5278E4D05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0" y="12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5" name="Line 2914">
                <a:extLst>
                  <a:ext uri="{FF2B5EF4-FFF2-40B4-BE49-F238E27FC236}">
                    <a16:creationId xmlns:a16="http://schemas.microsoft.com/office/drawing/2014/main" id="{B23E99FC-D00D-3C4F-653E-F01F3DD0C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122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6" name="Line 2915">
                <a:extLst>
                  <a:ext uri="{FF2B5EF4-FFF2-40B4-BE49-F238E27FC236}">
                    <a16:creationId xmlns:a16="http://schemas.microsoft.com/office/drawing/2014/main" id="{A2AF0BA3-770B-E93A-98FA-B24DEA1ED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12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7" name="Line 2916">
                <a:extLst>
                  <a:ext uri="{FF2B5EF4-FFF2-40B4-BE49-F238E27FC236}">
                    <a16:creationId xmlns:a16="http://schemas.microsoft.com/office/drawing/2014/main" id="{27E63908-746A-4644-102D-38231A999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5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8" name="Line 2917">
                <a:extLst>
                  <a:ext uri="{FF2B5EF4-FFF2-40B4-BE49-F238E27FC236}">
                    <a16:creationId xmlns:a16="http://schemas.microsoft.com/office/drawing/2014/main" id="{332A3334-0989-8773-A560-E088466C4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157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099" name="Line 2918">
                <a:extLst>
                  <a:ext uri="{FF2B5EF4-FFF2-40B4-BE49-F238E27FC236}">
                    <a16:creationId xmlns:a16="http://schemas.microsoft.com/office/drawing/2014/main" id="{D2C86EC5-1E3A-C992-DC8A-BCA86BB4B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130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0" name="Line 2919">
                <a:extLst>
                  <a:ext uri="{FF2B5EF4-FFF2-40B4-BE49-F238E27FC236}">
                    <a16:creationId xmlns:a16="http://schemas.microsoft.com/office/drawing/2014/main" id="{D50902CB-996F-43D9-1618-C52E34A5A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28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1" name="Line 2920">
                <a:extLst>
                  <a:ext uri="{FF2B5EF4-FFF2-40B4-BE49-F238E27FC236}">
                    <a16:creationId xmlns:a16="http://schemas.microsoft.com/office/drawing/2014/main" id="{44813D6A-35A5-6761-0267-1B5045BC9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68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2" name="Line 2921">
                <a:extLst>
                  <a:ext uri="{FF2B5EF4-FFF2-40B4-BE49-F238E27FC236}">
                    <a16:creationId xmlns:a16="http://schemas.microsoft.com/office/drawing/2014/main" id="{3731B8E4-9C33-5841-7A45-80D708FC7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66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3" name="Line 2922">
                <a:extLst>
                  <a:ext uri="{FF2B5EF4-FFF2-40B4-BE49-F238E27FC236}">
                    <a16:creationId xmlns:a16="http://schemas.microsoft.com/office/drawing/2014/main" id="{D93E8E9C-7263-0CC1-2712-9E985A3E6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34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4" name="Line 2923">
                <a:extLst>
                  <a:ext uri="{FF2B5EF4-FFF2-40B4-BE49-F238E27FC236}">
                    <a16:creationId xmlns:a16="http://schemas.microsoft.com/office/drawing/2014/main" id="{A74562F1-760E-5662-B74B-5E6D392704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32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5" name="Line 2924">
                <a:extLst>
                  <a:ext uri="{FF2B5EF4-FFF2-40B4-BE49-F238E27FC236}">
                    <a16:creationId xmlns:a16="http://schemas.microsoft.com/office/drawing/2014/main" id="{2EDBC418-A044-0D89-87D0-54B89D528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66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6" name="Line 2925">
                <a:extLst>
                  <a:ext uri="{FF2B5EF4-FFF2-40B4-BE49-F238E27FC236}">
                    <a16:creationId xmlns:a16="http://schemas.microsoft.com/office/drawing/2014/main" id="{667601D4-C93C-F52C-BC76-E5EEE9D98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9" y="163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7" name="Line 2926">
                <a:extLst>
                  <a:ext uri="{FF2B5EF4-FFF2-40B4-BE49-F238E27FC236}">
                    <a16:creationId xmlns:a16="http://schemas.microsoft.com/office/drawing/2014/main" id="{E9342229-53D0-1566-22C0-D85DECA2F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0" y="166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8" name="Line 2927">
                <a:extLst>
                  <a:ext uri="{FF2B5EF4-FFF2-40B4-BE49-F238E27FC236}">
                    <a16:creationId xmlns:a16="http://schemas.microsoft.com/office/drawing/2014/main" id="{A769E0A1-728E-396F-C2F4-D03B1E4F8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4" y="163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09" name="Line 2928">
                <a:extLst>
                  <a:ext uri="{FF2B5EF4-FFF2-40B4-BE49-F238E27FC236}">
                    <a16:creationId xmlns:a16="http://schemas.microsoft.com/office/drawing/2014/main" id="{EBF931E8-6E1E-5AEA-25F8-87098FA8F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741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0" name="Line 2929">
                <a:extLst>
                  <a:ext uri="{FF2B5EF4-FFF2-40B4-BE49-F238E27FC236}">
                    <a16:creationId xmlns:a16="http://schemas.microsoft.com/office/drawing/2014/main" id="{5E12011E-14D9-42F8-12E0-5EC4A700B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2" y="171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1" name="Line 2930">
                <a:extLst>
                  <a:ext uri="{FF2B5EF4-FFF2-40B4-BE49-F238E27FC236}">
                    <a16:creationId xmlns:a16="http://schemas.microsoft.com/office/drawing/2014/main" id="{B9C74D77-7116-17AB-7C49-440F16C5A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60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2" name="Line 2931">
                <a:extLst>
                  <a:ext uri="{FF2B5EF4-FFF2-40B4-BE49-F238E27FC236}">
                    <a16:creationId xmlns:a16="http://schemas.microsoft.com/office/drawing/2014/main" id="{BD4C7A71-11BC-C705-9228-58C641665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58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3" name="Line 2932">
                <a:extLst>
                  <a:ext uri="{FF2B5EF4-FFF2-40B4-BE49-F238E27FC236}">
                    <a16:creationId xmlns:a16="http://schemas.microsoft.com/office/drawing/2014/main" id="{814E8C46-E3A4-AAD2-E7F1-9A56CF6E0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193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4" name="Line 2933">
                <a:extLst>
                  <a:ext uri="{FF2B5EF4-FFF2-40B4-BE49-F238E27FC236}">
                    <a16:creationId xmlns:a16="http://schemas.microsoft.com/office/drawing/2014/main" id="{8003A113-798B-DA9D-C0C2-B887887C9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3" y="190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5" name="Line 2934">
                <a:extLst>
                  <a:ext uri="{FF2B5EF4-FFF2-40B4-BE49-F238E27FC236}">
                    <a16:creationId xmlns:a16="http://schemas.microsoft.com/office/drawing/2014/main" id="{353CC008-C8AA-76B9-B3CE-68B7AC596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7" y="174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6" name="Line 2935">
                <a:extLst>
                  <a:ext uri="{FF2B5EF4-FFF2-40B4-BE49-F238E27FC236}">
                    <a16:creationId xmlns:a16="http://schemas.microsoft.com/office/drawing/2014/main" id="{66E01787-EB97-89E1-EE33-754D927B0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171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7" name="Line 2936">
                <a:extLst>
                  <a:ext uri="{FF2B5EF4-FFF2-40B4-BE49-F238E27FC236}">
                    <a16:creationId xmlns:a16="http://schemas.microsoft.com/office/drawing/2014/main" id="{DBDC7BB0-2C02-93A8-9604-D7B230B39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59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8" name="Line 2937">
                <a:extLst>
                  <a:ext uri="{FF2B5EF4-FFF2-40B4-BE49-F238E27FC236}">
                    <a16:creationId xmlns:a16="http://schemas.microsoft.com/office/drawing/2014/main" id="{013F0159-CA49-50E5-8DD3-93CF2ED96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56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19" name="Line 2938">
                <a:extLst>
                  <a:ext uri="{FF2B5EF4-FFF2-40B4-BE49-F238E27FC236}">
                    <a16:creationId xmlns:a16="http://schemas.microsoft.com/office/drawing/2014/main" id="{13353BAB-F20F-FB20-E6CD-7E52377B3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0" y="151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0" name="Line 2939">
                <a:extLst>
                  <a:ext uri="{FF2B5EF4-FFF2-40B4-BE49-F238E27FC236}">
                    <a16:creationId xmlns:a16="http://schemas.microsoft.com/office/drawing/2014/main" id="{BCFDCDF5-C781-C61E-0883-C2A6C2BEB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4" y="149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1" name="Line 2940">
                <a:extLst>
                  <a:ext uri="{FF2B5EF4-FFF2-40B4-BE49-F238E27FC236}">
                    <a16:creationId xmlns:a16="http://schemas.microsoft.com/office/drawing/2014/main" id="{13E39AE0-5FC8-D55B-AC14-C156FB6CB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170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2" name="Line 2941">
                <a:extLst>
                  <a:ext uri="{FF2B5EF4-FFF2-40B4-BE49-F238E27FC236}">
                    <a16:creationId xmlns:a16="http://schemas.microsoft.com/office/drawing/2014/main" id="{D921EAB7-084A-DA95-F8DF-0109410AC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5" y="168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3" name="Line 2942">
                <a:extLst>
                  <a:ext uri="{FF2B5EF4-FFF2-40B4-BE49-F238E27FC236}">
                    <a16:creationId xmlns:a16="http://schemas.microsoft.com/office/drawing/2014/main" id="{81028B69-44C2-9275-BFFE-15AA67181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87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4" name="Line 2943">
                <a:extLst>
                  <a:ext uri="{FF2B5EF4-FFF2-40B4-BE49-F238E27FC236}">
                    <a16:creationId xmlns:a16="http://schemas.microsoft.com/office/drawing/2014/main" id="{3C982481-3B82-3EF1-2971-A40607FFD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85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5" name="Line 2944">
                <a:extLst>
                  <a:ext uri="{FF2B5EF4-FFF2-40B4-BE49-F238E27FC236}">
                    <a16:creationId xmlns:a16="http://schemas.microsoft.com/office/drawing/2014/main" id="{ED1A6CAD-1250-408D-BCC5-84FCC4E43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2" y="151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6" name="Line 2945">
                <a:extLst>
                  <a:ext uri="{FF2B5EF4-FFF2-40B4-BE49-F238E27FC236}">
                    <a16:creationId xmlns:a16="http://schemas.microsoft.com/office/drawing/2014/main" id="{08C5F35E-F8C8-460A-2AF5-D65A9AB1D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148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7" name="Line 2946">
                <a:extLst>
                  <a:ext uri="{FF2B5EF4-FFF2-40B4-BE49-F238E27FC236}">
                    <a16:creationId xmlns:a16="http://schemas.microsoft.com/office/drawing/2014/main" id="{459CE530-6849-5695-43E4-150CF352E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" y="161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8" name="Line 2947">
                <a:extLst>
                  <a:ext uri="{FF2B5EF4-FFF2-40B4-BE49-F238E27FC236}">
                    <a16:creationId xmlns:a16="http://schemas.microsoft.com/office/drawing/2014/main" id="{E04B07F2-289A-997D-7042-2A988ACA13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159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29" name="Line 2948">
                <a:extLst>
                  <a:ext uri="{FF2B5EF4-FFF2-40B4-BE49-F238E27FC236}">
                    <a16:creationId xmlns:a16="http://schemas.microsoft.com/office/drawing/2014/main" id="{8EB377AF-3DB7-EC1A-9B0E-32CE7977B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54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0" name="Line 2949">
                <a:extLst>
                  <a:ext uri="{FF2B5EF4-FFF2-40B4-BE49-F238E27FC236}">
                    <a16:creationId xmlns:a16="http://schemas.microsoft.com/office/drawing/2014/main" id="{678A5701-B445-D71E-93C5-C785AC503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8" y="151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1" name="Line 2950">
                <a:extLst>
                  <a:ext uri="{FF2B5EF4-FFF2-40B4-BE49-F238E27FC236}">
                    <a16:creationId xmlns:a16="http://schemas.microsoft.com/office/drawing/2014/main" id="{09682CF8-110E-219C-C417-C210CACBC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8" y="121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2" name="Line 2951">
                <a:extLst>
                  <a:ext uri="{FF2B5EF4-FFF2-40B4-BE49-F238E27FC236}">
                    <a16:creationId xmlns:a16="http://schemas.microsoft.com/office/drawing/2014/main" id="{7891C896-A8A3-F62A-9CD4-8EF054EBD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2" y="118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3" name="Line 2952">
                <a:extLst>
                  <a:ext uri="{FF2B5EF4-FFF2-40B4-BE49-F238E27FC236}">
                    <a16:creationId xmlns:a16="http://schemas.microsoft.com/office/drawing/2014/main" id="{B3408728-0BB9-CA96-5524-0C5FF899B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58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4" name="Line 2953">
                <a:extLst>
                  <a:ext uri="{FF2B5EF4-FFF2-40B4-BE49-F238E27FC236}">
                    <a16:creationId xmlns:a16="http://schemas.microsoft.com/office/drawing/2014/main" id="{8F9711EB-708B-8734-7CD8-8C67EAFD5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5" y="156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5" name="Line 2954">
                <a:extLst>
                  <a:ext uri="{FF2B5EF4-FFF2-40B4-BE49-F238E27FC236}">
                    <a16:creationId xmlns:a16="http://schemas.microsoft.com/office/drawing/2014/main" id="{EFAF5655-95FA-CE41-E7C7-316EF13D3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4" y="167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6" name="Line 2955">
                <a:extLst>
                  <a:ext uri="{FF2B5EF4-FFF2-40B4-BE49-F238E27FC236}">
                    <a16:creationId xmlns:a16="http://schemas.microsoft.com/office/drawing/2014/main" id="{D2648B1F-3DEA-BF1C-7BA4-A9D9E4F91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2" y="16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7" name="Line 2956">
                <a:extLst>
                  <a:ext uri="{FF2B5EF4-FFF2-40B4-BE49-F238E27FC236}">
                    <a16:creationId xmlns:a16="http://schemas.microsoft.com/office/drawing/2014/main" id="{59506A51-889A-D6B5-31BA-CE3057AEC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75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8" name="Line 2957">
                <a:extLst>
                  <a:ext uri="{FF2B5EF4-FFF2-40B4-BE49-F238E27FC236}">
                    <a16:creationId xmlns:a16="http://schemas.microsoft.com/office/drawing/2014/main" id="{3D601DD2-1B66-7B46-E1B5-5B5C3DF98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6" y="173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39" name="Line 2958">
                <a:extLst>
                  <a:ext uri="{FF2B5EF4-FFF2-40B4-BE49-F238E27FC236}">
                    <a16:creationId xmlns:a16="http://schemas.microsoft.com/office/drawing/2014/main" id="{4A5D6A14-DC9F-C5A4-0B1F-2583F701A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151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0" name="Line 2959">
                <a:extLst>
                  <a:ext uri="{FF2B5EF4-FFF2-40B4-BE49-F238E27FC236}">
                    <a16:creationId xmlns:a16="http://schemas.microsoft.com/office/drawing/2014/main" id="{000E5881-D1F9-BAB2-C76C-6024F889F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49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1" name="Line 2960">
                <a:extLst>
                  <a:ext uri="{FF2B5EF4-FFF2-40B4-BE49-F238E27FC236}">
                    <a16:creationId xmlns:a16="http://schemas.microsoft.com/office/drawing/2014/main" id="{551443E7-6DEF-C01C-BBEE-FC5962D26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168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2" name="Line 2961">
                <a:extLst>
                  <a:ext uri="{FF2B5EF4-FFF2-40B4-BE49-F238E27FC236}">
                    <a16:creationId xmlns:a16="http://schemas.microsoft.com/office/drawing/2014/main" id="{4F49A1EC-7BB1-5EA9-C102-6E9F0E661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1" y="166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3" name="Line 2962">
                <a:extLst>
                  <a:ext uri="{FF2B5EF4-FFF2-40B4-BE49-F238E27FC236}">
                    <a16:creationId xmlns:a16="http://schemas.microsoft.com/office/drawing/2014/main" id="{8BDB9AB5-FC26-F61D-07BD-76F4C475F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145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4" name="Line 2963">
                <a:extLst>
                  <a:ext uri="{FF2B5EF4-FFF2-40B4-BE49-F238E27FC236}">
                    <a16:creationId xmlns:a16="http://schemas.microsoft.com/office/drawing/2014/main" id="{A9FB2E91-25E8-A726-CFC3-3AE37705D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43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5" name="Line 2964">
                <a:extLst>
                  <a:ext uri="{FF2B5EF4-FFF2-40B4-BE49-F238E27FC236}">
                    <a16:creationId xmlns:a16="http://schemas.microsoft.com/office/drawing/2014/main" id="{499CED90-C76D-D189-A283-E4157B5E8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0" y="156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6" name="Line 2965">
                <a:extLst>
                  <a:ext uri="{FF2B5EF4-FFF2-40B4-BE49-F238E27FC236}">
                    <a16:creationId xmlns:a16="http://schemas.microsoft.com/office/drawing/2014/main" id="{A34350DE-3F6D-6E78-22A0-BC3D0E23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53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7" name="Line 2966">
                <a:extLst>
                  <a:ext uri="{FF2B5EF4-FFF2-40B4-BE49-F238E27FC236}">
                    <a16:creationId xmlns:a16="http://schemas.microsoft.com/office/drawing/2014/main" id="{5747B01E-6C67-EA69-45A2-4A6D67AEA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47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8" name="Line 2967">
                <a:extLst>
                  <a:ext uri="{FF2B5EF4-FFF2-40B4-BE49-F238E27FC236}">
                    <a16:creationId xmlns:a16="http://schemas.microsoft.com/office/drawing/2014/main" id="{CC603635-4CAD-5500-0D7C-1BA62C076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45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49" name="Line 2968">
                <a:extLst>
                  <a:ext uri="{FF2B5EF4-FFF2-40B4-BE49-F238E27FC236}">
                    <a16:creationId xmlns:a16="http://schemas.microsoft.com/office/drawing/2014/main" id="{08683197-86AE-B4AA-FFF3-88335ED74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51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0" name="Line 2969">
                <a:extLst>
                  <a:ext uri="{FF2B5EF4-FFF2-40B4-BE49-F238E27FC236}">
                    <a16:creationId xmlns:a16="http://schemas.microsoft.com/office/drawing/2014/main" id="{7EF2A6F1-60A4-3FCA-FFCF-A815F02F3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6" y="149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1" name="Line 2970">
                <a:extLst>
                  <a:ext uri="{FF2B5EF4-FFF2-40B4-BE49-F238E27FC236}">
                    <a16:creationId xmlns:a16="http://schemas.microsoft.com/office/drawing/2014/main" id="{C2C87E99-AA1A-DC92-41F6-3293F5DF7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7" y="168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2" name="Line 2971">
                <a:extLst>
                  <a:ext uri="{FF2B5EF4-FFF2-40B4-BE49-F238E27FC236}">
                    <a16:creationId xmlns:a16="http://schemas.microsoft.com/office/drawing/2014/main" id="{DD006304-7FD9-44C6-EEC8-FECD8EF43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1" y="165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3" name="Line 2972">
                <a:extLst>
                  <a:ext uri="{FF2B5EF4-FFF2-40B4-BE49-F238E27FC236}">
                    <a16:creationId xmlns:a16="http://schemas.microsoft.com/office/drawing/2014/main" id="{FDDD4F04-B42B-5AA3-3815-C7058C676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48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4" name="Line 2973">
                <a:extLst>
                  <a:ext uri="{FF2B5EF4-FFF2-40B4-BE49-F238E27FC236}">
                    <a16:creationId xmlns:a16="http://schemas.microsoft.com/office/drawing/2014/main" id="{0BDD7BB9-5336-D581-2F4F-9AE0419A4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46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5" name="Line 2974">
                <a:extLst>
                  <a:ext uri="{FF2B5EF4-FFF2-40B4-BE49-F238E27FC236}">
                    <a16:creationId xmlns:a16="http://schemas.microsoft.com/office/drawing/2014/main" id="{476CE669-2FBB-AFDB-A448-B07E1F2B29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59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6" name="Line 2975">
                <a:extLst>
                  <a:ext uri="{FF2B5EF4-FFF2-40B4-BE49-F238E27FC236}">
                    <a16:creationId xmlns:a16="http://schemas.microsoft.com/office/drawing/2014/main" id="{5B517B33-6E3B-D3D6-A267-57C264B6B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57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7" name="Line 2976">
                <a:extLst>
                  <a:ext uri="{FF2B5EF4-FFF2-40B4-BE49-F238E27FC236}">
                    <a16:creationId xmlns:a16="http://schemas.microsoft.com/office/drawing/2014/main" id="{6D3DBC09-FF0D-6726-DC7C-18B8C2543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5" y="165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8" name="Line 2977">
                <a:extLst>
                  <a:ext uri="{FF2B5EF4-FFF2-40B4-BE49-F238E27FC236}">
                    <a16:creationId xmlns:a16="http://schemas.microsoft.com/office/drawing/2014/main" id="{4B77D054-30B2-A031-58D5-F06A12B2F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3" y="16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59" name="Line 2978">
                <a:extLst>
                  <a:ext uri="{FF2B5EF4-FFF2-40B4-BE49-F238E27FC236}">
                    <a16:creationId xmlns:a16="http://schemas.microsoft.com/office/drawing/2014/main" id="{165143FD-EA75-C84B-4D29-F9A184922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2" y="14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0" name="Line 2979">
                <a:extLst>
                  <a:ext uri="{FF2B5EF4-FFF2-40B4-BE49-F238E27FC236}">
                    <a16:creationId xmlns:a16="http://schemas.microsoft.com/office/drawing/2014/main" id="{8D2C25F6-B569-E309-C280-19B6C99A58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45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1" name="Line 2980">
                <a:extLst>
                  <a:ext uri="{FF2B5EF4-FFF2-40B4-BE49-F238E27FC236}">
                    <a16:creationId xmlns:a16="http://schemas.microsoft.com/office/drawing/2014/main" id="{9CB73D32-E448-3285-5F53-7251E8A13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62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2" name="Line 2981">
                <a:extLst>
                  <a:ext uri="{FF2B5EF4-FFF2-40B4-BE49-F238E27FC236}">
                    <a16:creationId xmlns:a16="http://schemas.microsoft.com/office/drawing/2014/main" id="{31E473FC-D31E-0DDB-9F97-0AEF7BAAD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8" y="160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3" name="Line 2982">
                <a:extLst>
                  <a:ext uri="{FF2B5EF4-FFF2-40B4-BE49-F238E27FC236}">
                    <a16:creationId xmlns:a16="http://schemas.microsoft.com/office/drawing/2014/main" id="{EB59355F-2AF7-1458-7018-EE4FCEAEBB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81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4" name="Line 2983">
                <a:extLst>
                  <a:ext uri="{FF2B5EF4-FFF2-40B4-BE49-F238E27FC236}">
                    <a16:creationId xmlns:a16="http://schemas.microsoft.com/office/drawing/2014/main" id="{FD9E8470-2EB9-EC37-0B80-E7A1E61CE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78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5" name="Line 2984">
                <a:extLst>
                  <a:ext uri="{FF2B5EF4-FFF2-40B4-BE49-F238E27FC236}">
                    <a16:creationId xmlns:a16="http://schemas.microsoft.com/office/drawing/2014/main" id="{C2080652-3C0A-936F-A973-AD33A8B19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1" y="167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6" name="Line 2985">
                <a:extLst>
                  <a:ext uri="{FF2B5EF4-FFF2-40B4-BE49-F238E27FC236}">
                    <a16:creationId xmlns:a16="http://schemas.microsoft.com/office/drawing/2014/main" id="{7051BFB0-71A4-0061-5C2A-AF9CE789F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5" y="16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7" name="Line 2986">
                <a:extLst>
                  <a:ext uri="{FF2B5EF4-FFF2-40B4-BE49-F238E27FC236}">
                    <a16:creationId xmlns:a16="http://schemas.microsoft.com/office/drawing/2014/main" id="{228E6F4D-71AE-1BF1-EEA4-CFAF1711C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9" y="160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8" name="Line 2987">
                <a:extLst>
                  <a:ext uri="{FF2B5EF4-FFF2-40B4-BE49-F238E27FC236}">
                    <a16:creationId xmlns:a16="http://schemas.microsoft.com/office/drawing/2014/main" id="{AD3F9CCE-3D3D-E14C-3705-99E7EBB45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15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69" name="Line 2988">
                <a:extLst>
                  <a:ext uri="{FF2B5EF4-FFF2-40B4-BE49-F238E27FC236}">
                    <a16:creationId xmlns:a16="http://schemas.microsoft.com/office/drawing/2014/main" id="{A8A7A0F2-4F17-892B-AF70-CA8573977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171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0" name="Line 2989">
                <a:extLst>
                  <a:ext uri="{FF2B5EF4-FFF2-40B4-BE49-F238E27FC236}">
                    <a16:creationId xmlns:a16="http://schemas.microsoft.com/office/drawing/2014/main" id="{C04C2AA2-A196-A2B4-0A95-61EA9338C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69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1" name="Line 2990">
                <a:extLst>
                  <a:ext uri="{FF2B5EF4-FFF2-40B4-BE49-F238E27FC236}">
                    <a16:creationId xmlns:a16="http://schemas.microsoft.com/office/drawing/2014/main" id="{7E025DB8-C1F9-435C-1D0C-EB17D2B8C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21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2" name="Line 2991">
                <a:extLst>
                  <a:ext uri="{FF2B5EF4-FFF2-40B4-BE49-F238E27FC236}">
                    <a16:creationId xmlns:a16="http://schemas.microsoft.com/office/drawing/2014/main" id="{F4850EFE-B5E0-39B3-DB30-13D8EEC16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12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3173" name="Line 2992">
                <a:extLst>
                  <a:ext uri="{FF2B5EF4-FFF2-40B4-BE49-F238E27FC236}">
                    <a16:creationId xmlns:a16="http://schemas.microsoft.com/office/drawing/2014/main" id="{14767558-62C7-D58F-2256-8F4B238A7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6" y="146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8" name="Group 3194">
              <a:extLst>
                <a:ext uri="{FF2B5EF4-FFF2-40B4-BE49-F238E27FC236}">
                  <a16:creationId xmlns:a16="http://schemas.microsoft.com/office/drawing/2014/main" id="{8BC6B03A-1E5E-67EA-5880-FA70648F3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9" y="756"/>
              <a:ext cx="2270" cy="1730"/>
              <a:chOff x="1669" y="756"/>
              <a:chExt cx="2270" cy="1730"/>
            </a:xfrm>
          </p:grpSpPr>
          <p:sp>
            <p:nvSpPr>
              <p:cNvPr id="2774" name="Line 2994">
                <a:extLst>
                  <a:ext uri="{FF2B5EF4-FFF2-40B4-BE49-F238E27FC236}">
                    <a16:creationId xmlns:a16="http://schemas.microsoft.com/office/drawing/2014/main" id="{9C54844C-8101-D4B6-32D2-84A994203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0" y="144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5" name="Line 2995">
                <a:extLst>
                  <a:ext uri="{FF2B5EF4-FFF2-40B4-BE49-F238E27FC236}">
                    <a16:creationId xmlns:a16="http://schemas.microsoft.com/office/drawing/2014/main" id="{63F4C615-220E-BEA5-5674-192DD8CA8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9" y="157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6" name="Line 2996">
                <a:extLst>
                  <a:ext uri="{FF2B5EF4-FFF2-40B4-BE49-F238E27FC236}">
                    <a16:creationId xmlns:a16="http://schemas.microsoft.com/office/drawing/2014/main" id="{80B30D8A-1EA3-6100-1545-B32DE6F10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7" y="155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7" name="Line 2997">
                <a:extLst>
                  <a:ext uri="{FF2B5EF4-FFF2-40B4-BE49-F238E27FC236}">
                    <a16:creationId xmlns:a16="http://schemas.microsoft.com/office/drawing/2014/main" id="{4E66ECDC-E53E-7D8F-892C-118A24E6C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5" y="18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8" name="Line 2998">
                <a:extLst>
                  <a:ext uri="{FF2B5EF4-FFF2-40B4-BE49-F238E27FC236}">
                    <a16:creationId xmlns:a16="http://schemas.microsoft.com/office/drawing/2014/main" id="{27BF912A-DA84-8695-DE71-7D07DD7B0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9" y="187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9" name="Line 2999">
                <a:extLst>
                  <a:ext uri="{FF2B5EF4-FFF2-40B4-BE49-F238E27FC236}">
                    <a16:creationId xmlns:a16="http://schemas.microsoft.com/office/drawing/2014/main" id="{E3FED7EE-3C1C-7F67-83CA-CDB7CDBDB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23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0" name="Line 3000">
                <a:extLst>
                  <a:ext uri="{FF2B5EF4-FFF2-40B4-BE49-F238E27FC236}">
                    <a16:creationId xmlns:a16="http://schemas.microsoft.com/office/drawing/2014/main" id="{4E18AD9B-2EF3-EEBA-6274-571B2F588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2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1" name="Line 3001">
                <a:extLst>
                  <a:ext uri="{FF2B5EF4-FFF2-40B4-BE49-F238E27FC236}">
                    <a16:creationId xmlns:a16="http://schemas.microsoft.com/office/drawing/2014/main" id="{C5CAFC26-8DC7-C686-ACC8-E0A2777BC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40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2" name="Line 3002">
                <a:extLst>
                  <a:ext uri="{FF2B5EF4-FFF2-40B4-BE49-F238E27FC236}">
                    <a16:creationId xmlns:a16="http://schemas.microsoft.com/office/drawing/2014/main" id="{B25F319B-ECA6-839B-2F19-499AD82020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38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3" name="Line 3003">
                <a:extLst>
                  <a:ext uri="{FF2B5EF4-FFF2-40B4-BE49-F238E27FC236}">
                    <a16:creationId xmlns:a16="http://schemas.microsoft.com/office/drawing/2014/main" id="{F4200FBB-0D77-318A-E3D4-9A83CB0D0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153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4" name="Line 3004">
                <a:extLst>
                  <a:ext uri="{FF2B5EF4-FFF2-40B4-BE49-F238E27FC236}">
                    <a16:creationId xmlns:a16="http://schemas.microsoft.com/office/drawing/2014/main" id="{F1C31D3E-EF15-1E5C-75DF-E81C3DE67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5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5" name="Line 3005">
                <a:extLst>
                  <a:ext uri="{FF2B5EF4-FFF2-40B4-BE49-F238E27FC236}">
                    <a16:creationId xmlns:a16="http://schemas.microsoft.com/office/drawing/2014/main" id="{78D676BC-01FB-A06E-26F5-6BFAB38F8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7" y="160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6" name="Line 3006">
                <a:extLst>
                  <a:ext uri="{FF2B5EF4-FFF2-40B4-BE49-F238E27FC236}">
                    <a16:creationId xmlns:a16="http://schemas.microsoft.com/office/drawing/2014/main" id="{678E21E7-7B95-C0A2-36FF-C7B4BE398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1" y="15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7" name="Line 3007">
                <a:extLst>
                  <a:ext uri="{FF2B5EF4-FFF2-40B4-BE49-F238E27FC236}">
                    <a16:creationId xmlns:a16="http://schemas.microsoft.com/office/drawing/2014/main" id="{F00E7235-343C-B11F-EB63-328BF4E72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9" y="165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8" name="Line 3008">
                <a:extLst>
                  <a:ext uri="{FF2B5EF4-FFF2-40B4-BE49-F238E27FC236}">
                    <a16:creationId xmlns:a16="http://schemas.microsoft.com/office/drawing/2014/main" id="{C218A0F5-51D5-E103-5EF4-9C5343BB2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3" y="16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89" name="Line 3009">
                <a:extLst>
                  <a:ext uri="{FF2B5EF4-FFF2-40B4-BE49-F238E27FC236}">
                    <a16:creationId xmlns:a16="http://schemas.microsoft.com/office/drawing/2014/main" id="{ED351004-3E7E-A5F9-6EB3-8771784966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5" y="172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0" name="Line 3010">
                <a:extLst>
                  <a:ext uri="{FF2B5EF4-FFF2-40B4-BE49-F238E27FC236}">
                    <a16:creationId xmlns:a16="http://schemas.microsoft.com/office/drawing/2014/main" id="{870A3F4B-99A9-C083-C9D8-F413CE320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69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1" name="Line 3011">
                <a:extLst>
                  <a:ext uri="{FF2B5EF4-FFF2-40B4-BE49-F238E27FC236}">
                    <a16:creationId xmlns:a16="http://schemas.microsoft.com/office/drawing/2014/main" id="{BCA451EC-7365-E802-A10E-F1B864DE1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5" y="15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2" name="Line 3012">
                <a:extLst>
                  <a:ext uri="{FF2B5EF4-FFF2-40B4-BE49-F238E27FC236}">
                    <a16:creationId xmlns:a16="http://schemas.microsoft.com/office/drawing/2014/main" id="{D1C7F462-0222-A922-622B-D4A5835A2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9" y="15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3" name="Line 3013">
                <a:extLst>
                  <a:ext uri="{FF2B5EF4-FFF2-40B4-BE49-F238E27FC236}">
                    <a16:creationId xmlns:a16="http://schemas.microsoft.com/office/drawing/2014/main" id="{A740A6C3-E0E2-CD59-B3C2-60546CE29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441"/>
                <a:ext cx="49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4" name="Line 3014">
                <a:extLst>
                  <a:ext uri="{FF2B5EF4-FFF2-40B4-BE49-F238E27FC236}">
                    <a16:creationId xmlns:a16="http://schemas.microsoft.com/office/drawing/2014/main" id="{B18FAE2B-A1BF-EC0A-8902-475DB517A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41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5" name="Line 3015">
                <a:extLst>
                  <a:ext uri="{FF2B5EF4-FFF2-40B4-BE49-F238E27FC236}">
                    <a16:creationId xmlns:a16="http://schemas.microsoft.com/office/drawing/2014/main" id="{593A82D9-C2E4-7403-C826-C3141A319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1" y="1675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6" name="Line 3016">
                <a:extLst>
                  <a:ext uri="{FF2B5EF4-FFF2-40B4-BE49-F238E27FC236}">
                    <a16:creationId xmlns:a16="http://schemas.microsoft.com/office/drawing/2014/main" id="{FF4A8713-0DE3-2CF1-BD34-4CA209B8C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65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7" name="Line 3017">
                <a:extLst>
                  <a:ext uri="{FF2B5EF4-FFF2-40B4-BE49-F238E27FC236}">
                    <a16:creationId xmlns:a16="http://schemas.microsoft.com/office/drawing/2014/main" id="{D69FF34F-94AF-4796-A885-0C368AB91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4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8" name="Line 3018">
                <a:extLst>
                  <a:ext uri="{FF2B5EF4-FFF2-40B4-BE49-F238E27FC236}">
                    <a16:creationId xmlns:a16="http://schemas.microsoft.com/office/drawing/2014/main" id="{3A52B1AC-959A-485F-60DC-9DFD068E6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46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99" name="Line 3019">
                <a:extLst>
                  <a:ext uri="{FF2B5EF4-FFF2-40B4-BE49-F238E27FC236}">
                    <a16:creationId xmlns:a16="http://schemas.microsoft.com/office/drawing/2014/main" id="{0B017DCF-4A9A-5A1B-1890-C3F6FF4E6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" y="1615"/>
                <a:ext cx="43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0" name="Line 3020">
                <a:extLst>
                  <a:ext uri="{FF2B5EF4-FFF2-40B4-BE49-F238E27FC236}">
                    <a16:creationId xmlns:a16="http://schemas.microsoft.com/office/drawing/2014/main" id="{A52F18F5-5722-3884-A46B-000A81BEC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5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1" name="Line 3021">
                <a:extLst>
                  <a:ext uri="{FF2B5EF4-FFF2-40B4-BE49-F238E27FC236}">
                    <a16:creationId xmlns:a16="http://schemas.microsoft.com/office/drawing/2014/main" id="{A641E60C-D203-2B45-F325-9B8F5446C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41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2" name="Line 3022">
                <a:extLst>
                  <a:ext uri="{FF2B5EF4-FFF2-40B4-BE49-F238E27FC236}">
                    <a16:creationId xmlns:a16="http://schemas.microsoft.com/office/drawing/2014/main" id="{B1EB9283-71A6-56DB-1030-7C21AF837B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8" y="138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3" name="Line 3023">
                <a:extLst>
                  <a:ext uri="{FF2B5EF4-FFF2-40B4-BE49-F238E27FC236}">
                    <a16:creationId xmlns:a16="http://schemas.microsoft.com/office/drawing/2014/main" id="{9360F4CF-A62E-AF89-2260-2D4F27EED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49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4" name="Line 3024">
                <a:extLst>
                  <a:ext uri="{FF2B5EF4-FFF2-40B4-BE49-F238E27FC236}">
                    <a16:creationId xmlns:a16="http://schemas.microsoft.com/office/drawing/2014/main" id="{04DE3DC7-07C3-3E65-E099-5B8B4F1331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8" y="147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5" name="Line 3025">
                <a:extLst>
                  <a:ext uri="{FF2B5EF4-FFF2-40B4-BE49-F238E27FC236}">
                    <a16:creationId xmlns:a16="http://schemas.microsoft.com/office/drawing/2014/main" id="{096BCC14-77C6-2DF4-34CD-3F62AEC09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52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6" name="Line 3026">
                <a:extLst>
                  <a:ext uri="{FF2B5EF4-FFF2-40B4-BE49-F238E27FC236}">
                    <a16:creationId xmlns:a16="http://schemas.microsoft.com/office/drawing/2014/main" id="{46B82045-A82F-099B-CB7F-18588B762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5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7" name="Line 3027">
                <a:extLst>
                  <a:ext uri="{FF2B5EF4-FFF2-40B4-BE49-F238E27FC236}">
                    <a16:creationId xmlns:a16="http://schemas.microsoft.com/office/drawing/2014/main" id="{7BE99FB0-9368-DF1D-5BE5-2BD6D2C13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43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8" name="Line 3028">
                <a:extLst>
                  <a:ext uri="{FF2B5EF4-FFF2-40B4-BE49-F238E27FC236}">
                    <a16:creationId xmlns:a16="http://schemas.microsoft.com/office/drawing/2014/main" id="{C6296833-778C-B817-23FC-6B3D90831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141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09" name="Line 3029">
                <a:extLst>
                  <a:ext uri="{FF2B5EF4-FFF2-40B4-BE49-F238E27FC236}">
                    <a16:creationId xmlns:a16="http://schemas.microsoft.com/office/drawing/2014/main" id="{E80DF191-B225-5280-5E67-228C70AB8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6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0" name="Line 3030">
                <a:extLst>
                  <a:ext uri="{FF2B5EF4-FFF2-40B4-BE49-F238E27FC236}">
                    <a16:creationId xmlns:a16="http://schemas.microsoft.com/office/drawing/2014/main" id="{17E8E056-773F-54EE-A37C-FCD2419D3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60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1" name="Line 3031">
                <a:extLst>
                  <a:ext uri="{FF2B5EF4-FFF2-40B4-BE49-F238E27FC236}">
                    <a16:creationId xmlns:a16="http://schemas.microsoft.com/office/drawing/2014/main" id="{902543F3-8E96-752E-F322-B6CD6A584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6" y="157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2" name="Line 3032">
                <a:extLst>
                  <a:ext uri="{FF2B5EF4-FFF2-40B4-BE49-F238E27FC236}">
                    <a16:creationId xmlns:a16="http://schemas.microsoft.com/office/drawing/2014/main" id="{ABB1190F-05E3-E26B-33D2-554603654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154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3" name="Line 3033">
                <a:extLst>
                  <a:ext uri="{FF2B5EF4-FFF2-40B4-BE49-F238E27FC236}">
                    <a16:creationId xmlns:a16="http://schemas.microsoft.com/office/drawing/2014/main" id="{2549B97A-3807-B50E-E284-2E8A9A28D5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24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4" name="Line 3034">
                <a:extLst>
                  <a:ext uri="{FF2B5EF4-FFF2-40B4-BE49-F238E27FC236}">
                    <a16:creationId xmlns:a16="http://schemas.microsoft.com/office/drawing/2014/main" id="{99EB4781-1DAD-FCC8-DF9B-F7EB551DF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8" y="122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5" name="Oval 3035">
                <a:extLst>
                  <a:ext uri="{FF2B5EF4-FFF2-40B4-BE49-F238E27FC236}">
                    <a16:creationId xmlns:a16="http://schemas.microsoft.com/office/drawing/2014/main" id="{76403E89-AA9D-6A83-B855-9407C7404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9" y="200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6" name="Oval 3036">
                <a:extLst>
                  <a:ext uri="{FF2B5EF4-FFF2-40B4-BE49-F238E27FC236}">
                    <a16:creationId xmlns:a16="http://schemas.microsoft.com/office/drawing/2014/main" id="{E77C9163-F318-EED4-6FA5-73BFF44DF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9" y="160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7" name="Oval 3037">
                <a:extLst>
                  <a:ext uri="{FF2B5EF4-FFF2-40B4-BE49-F238E27FC236}">
                    <a16:creationId xmlns:a16="http://schemas.microsoft.com/office/drawing/2014/main" id="{DE300A70-56C3-D2AC-64E4-6223908BC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" y="142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8" name="Oval 3038">
                <a:extLst>
                  <a:ext uri="{FF2B5EF4-FFF2-40B4-BE49-F238E27FC236}">
                    <a16:creationId xmlns:a16="http://schemas.microsoft.com/office/drawing/2014/main" id="{4DB15E5C-327C-E0CE-EE75-8F64FB458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4" y="1771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19" name="Oval 3039">
                <a:extLst>
                  <a:ext uri="{FF2B5EF4-FFF2-40B4-BE49-F238E27FC236}">
                    <a16:creationId xmlns:a16="http://schemas.microsoft.com/office/drawing/2014/main" id="{C12E70A5-155F-A095-004A-EADC6D35C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61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0" name="Oval 3040">
                <a:extLst>
                  <a:ext uri="{FF2B5EF4-FFF2-40B4-BE49-F238E27FC236}">
                    <a16:creationId xmlns:a16="http://schemas.microsoft.com/office/drawing/2014/main" id="{A87BCC54-FE6F-5290-3272-9325FC253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" y="144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1" name="Line 3041">
                <a:extLst>
                  <a:ext uri="{FF2B5EF4-FFF2-40B4-BE49-F238E27FC236}">
                    <a16:creationId xmlns:a16="http://schemas.microsoft.com/office/drawing/2014/main" id="{0BBDBFD5-6AAE-0F1F-8219-08424E61E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2" y="181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2" name="Line 3042">
                <a:extLst>
                  <a:ext uri="{FF2B5EF4-FFF2-40B4-BE49-F238E27FC236}">
                    <a16:creationId xmlns:a16="http://schemas.microsoft.com/office/drawing/2014/main" id="{B6293537-F297-A612-2BD7-02CD36B74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178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3" name="Line 3043">
                <a:extLst>
                  <a:ext uri="{FF2B5EF4-FFF2-40B4-BE49-F238E27FC236}">
                    <a16:creationId xmlns:a16="http://schemas.microsoft.com/office/drawing/2014/main" id="{83A42757-AEFC-9458-D20F-667C62371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0" y="184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4" name="Line 3044">
                <a:extLst>
                  <a:ext uri="{FF2B5EF4-FFF2-40B4-BE49-F238E27FC236}">
                    <a16:creationId xmlns:a16="http://schemas.microsoft.com/office/drawing/2014/main" id="{AEF49787-2734-3AF4-3DC3-A1629CAA3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181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5" name="Line 3045">
                <a:extLst>
                  <a:ext uri="{FF2B5EF4-FFF2-40B4-BE49-F238E27FC236}">
                    <a16:creationId xmlns:a16="http://schemas.microsoft.com/office/drawing/2014/main" id="{4DBF9871-DB78-BD94-6083-2123D646A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4" y="163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6" name="Line 3046">
                <a:extLst>
                  <a:ext uri="{FF2B5EF4-FFF2-40B4-BE49-F238E27FC236}">
                    <a16:creationId xmlns:a16="http://schemas.microsoft.com/office/drawing/2014/main" id="{E333ADD2-718D-6D07-EFD4-F007DF328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8" y="161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7" name="Line 3047">
                <a:extLst>
                  <a:ext uri="{FF2B5EF4-FFF2-40B4-BE49-F238E27FC236}">
                    <a16:creationId xmlns:a16="http://schemas.microsoft.com/office/drawing/2014/main" id="{6E77B657-22BC-F011-1441-CAC14C999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8" y="166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8" name="Line 3048">
                <a:extLst>
                  <a:ext uri="{FF2B5EF4-FFF2-40B4-BE49-F238E27FC236}">
                    <a16:creationId xmlns:a16="http://schemas.microsoft.com/office/drawing/2014/main" id="{489F8029-FABE-08F0-E55E-6569D2415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6" y="164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29" name="Line 3049">
                <a:extLst>
                  <a:ext uri="{FF2B5EF4-FFF2-40B4-BE49-F238E27FC236}">
                    <a16:creationId xmlns:a16="http://schemas.microsoft.com/office/drawing/2014/main" id="{88CEA0D5-2571-1BFA-C59B-5C980A11D2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91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0" name="Line 3050">
                <a:extLst>
                  <a:ext uri="{FF2B5EF4-FFF2-40B4-BE49-F238E27FC236}">
                    <a16:creationId xmlns:a16="http://schemas.microsoft.com/office/drawing/2014/main" id="{E029BEC7-AEFD-B3C4-7612-6A7F9AFEA8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8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1" name="Line 3051">
                <a:extLst>
                  <a:ext uri="{FF2B5EF4-FFF2-40B4-BE49-F238E27FC236}">
                    <a16:creationId xmlns:a16="http://schemas.microsoft.com/office/drawing/2014/main" id="{721AB1BB-7D02-7310-4512-C9CE9CD01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" y="16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2" name="Line 3052">
                <a:extLst>
                  <a:ext uri="{FF2B5EF4-FFF2-40B4-BE49-F238E27FC236}">
                    <a16:creationId xmlns:a16="http://schemas.microsoft.com/office/drawing/2014/main" id="{4DFDA0EF-A67F-11E7-EAC9-E949F98D8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59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3" name="Line 3053">
                <a:extLst>
                  <a:ext uri="{FF2B5EF4-FFF2-40B4-BE49-F238E27FC236}">
                    <a16:creationId xmlns:a16="http://schemas.microsoft.com/office/drawing/2014/main" id="{6498D191-4D71-5EE9-AB60-AB70D76E6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168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4" name="Line 3054">
                <a:extLst>
                  <a:ext uri="{FF2B5EF4-FFF2-40B4-BE49-F238E27FC236}">
                    <a16:creationId xmlns:a16="http://schemas.microsoft.com/office/drawing/2014/main" id="{7881E7EB-5409-7D24-545D-627F0AAAA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4" y="166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5" name="Line 3055">
                <a:extLst>
                  <a:ext uri="{FF2B5EF4-FFF2-40B4-BE49-F238E27FC236}">
                    <a16:creationId xmlns:a16="http://schemas.microsoft.com/office/drawing/2014/main" id="{F276D023-C0C8-BBB0-F6F3-6287E2393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59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6" name="Line 3056">
                <a:extLst>
                  <a:ext uri="{FF2B5EF4-FFF2-40B4-BE49-F238E27FC236}">
                    <a16:creationId xmlns:a16="http://schemas.microsoft.com/office/drawing/2014/main" id="{55B173DA-CA51-60C9-AFB9-57A5060C2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157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7" name="Line 3057">
                <a:extLst>
                  <a:ext uri="{FF2B5EF4-FFF2-40B4-BE49-F238E27FC236}">
                    <a16:creationId xmlns:a16="http://schemas.microsoft.com/office/drawing/2014/main" id="{75E87EBC-E2D2-0A00-0B6A-4AF3AC3EF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182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8" name="Line 3058">
                <a:extLst>
                  <a:ext uri="{FF2B5EF4-FFF2-40B4-BE49-F238E27FC236}">
                    <a16:creationId xmlns:a16="http://schemas.microsoft.com/office/drawing/2014/main" id="{6989A10B-E047-F86F-35FA-0A0DA1563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80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39" name="Line 3059">
                <a:extLst>
                  <a:ext uri="{FF2B5EF4-FFF2-40B4-BE49-F238E27FC236}">
                    <a16:creationId xmlns:a16="http://schemas.microsoft.com/office/drawing/2014/main" id="{62947F11-B3A7-93E2-44B4-9E1EBBA27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181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0" name="Line 3060">
                <a:extLst>
                  <a:ext uri="{FF2B5EF4-FFF2-40B4-BE49-F238E27FC236}">
                    <a16:creationId xmlns:a16="http://schemas.microsoft.com/office/drawing/2014/main" id="{2D227D0A-EE17-EC56-6750-F690C896C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2" y="18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1" name="Line 3061">
                <a:extLst>
                  <a:ext uri="{FF2B5EF4-FFF2-40B4-BE49-F238E27FC236}">
                    <a16:creationId xmlns:a16="http://schemas.microsoft.com/office/drawing/2014/main" id="{0C76BDF0-3BA1-A97A-628E-D0824D85B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4" y="182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2" name="Line 3062">
                <a:extLst>
                  <a:ext uri="{FF2B5EF4-FFF2-40B4-BE49-F238E27FC236}">
                    <a16:creationId xmlns:a16="http://schemas.microsoft.com/office/drawing/2014/main" id="{3B22C3BD-DDE8-AD5F-60DB-15E5BFD4D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8" y="180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3" name="Line 3063">
                <a:extLst>
                  <a:ext uri="{FF2B5EF4-FFF2-40B4-BE49-F238E27FC236}">
                    <a16:creationId xmlns:a16="http://schemas.microsoft.com/office/drawing/2014/main" id="{8B13FD9E-FA10-8A4B-63F1-0513E59AD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71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4" name="Line 3064">
                <a:extLst>
                  <a:ext uri="{FF2B5EF4-FFF2-40B4-BE49-F238E27FC236}">
                    <a16:creationId xmlns:a16="http://schemas.microsoft.com/office/drawing/2014/main" id="{197B47A1-45A4-EBF0-3CEC-DAE2A108E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8" y="169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5" name="Line 3065">
                <a:extLst>
                  <a:ext uri="{FF2B5EF4-FFF2-40B4-BE49-F238E27FC236}">
                    <a16:creationId xmlns:a16="http://schemas.microsoft.com/office/drawing/2014/main" id="{D495EB55-77A5-E19E-8F7A-70B8E09C0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8" y="17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6" name="Line 3066">
                <a:extLst>
                  <a:ext uri="{FF2B5EF4-FFF2-40B4-BE49-F238E27FC236}">
                    <a16:creationId xmlns:a16="http://schemas.microsoft.com/office/drawing/2014/main" id="{AD7E3EE4-97A6-28E6-3EDA-8410488A8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2" y="175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7" name="Line 3067">
                <a:extLst>
                  <a:ext uri="{FF2B5EF4-FFF2-40B4-BE49-F238E27FC236}">
                    <a16:creationId xmlns:a16="http://schemas.microsoft.com/office/drawing/2014/main" id="{B2564B37-7BDA-DFF3-050E-144C1A60C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8" y="159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8" name="Line 3068">
                <a:extLst>
                  <a:ext uri="{FF2B5EF4-FFF2-40B4-BE49-F238E27FC236}">
                    <a16:creationId xmlns:a16="http://schemas.microsoft.com/office/drawing/2014/main" id="{B63AC83D-594C-C441-2704-C5D4EA99D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6" y="15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49" name="Line 3069">
                <a:extLst>
                  <a:ext uri="{FF2B5EF4-FFF2-40B4-BE49-F238E27FC236}">
                    <a16:creationId xmlns:a16="http://schemas.microsoft.com/office/drawing/2014/main" id="{6B6A31AC-76B8-631F-0724-B3B4B877B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" y="186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0" name="Line 3070">
                <a:extLst>
                  <a:ext uri="{FF2B5EF4-FFF2-40B4-BE49-F238E27FC236}">
                    <a16:creationId xmlns:a16="http://schemas.microsoft.com/office/drawing/2014/main" id="{18931978-4D54-49CE-216D-C792CC528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8" y="184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1" name="Line 3071">
                <a:extLst>
                  <a:ext uri="{FF2B5EF4-FFF2-40B4-BE49-F238E27FC236}">
                    <a16:creationId xmlns:a16="http://schemas.microsoft.com/office/drawing/2014/main" id="{0B527113-5E51-AC86-1E4B-B5F6466DB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4" y="149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2" name="Line 3072">
                <a:extLst>
                  <a:ext uri="{FF2B5EF4-FFF2-40B4-BE49-F238E27FC236}">
                    <a16:creationId xmlns:a16="http://schemas.microsoft.com/office/drawing/2014/main" id="{FB6F0B8F-18D2-40E1-03A6-AD6CEB20F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8" y="147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3" name="Line 3073">
                <a:extLst>
                  <a:ext uri="{FF2B5EF4-FFF2-40B4-BE49-F238E27FC236}">
                    <a16:creationId xmlns:a16="http://schemas.microsoft.com/office/drawing/2014/main" id="{4E93C0A5-CE33-DA9E-77BD-2B2171457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4" y="181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4" name="Line 3074">
                <a:extLst>
                  <a:ext uri="{FF2B5EF4-FFF2-40B4-BE49-F238E27FC236}">
                    <a16:creationId xmlns:a16="http://schemas.microsoft.com/office/drawing/2014/main" id="{05D8F74D-72BC-11C7-1F47-08A4D60AF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2" y="178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5" name="Line 3075">
                <a:extLst>
                  <a:ext uri="{FF2B5EF4-FFF2-40B4-BE49-F238E27FC236}">
                    <a16:creationId xmlns:a16="http://schemas.microsoft.com/office/drawing/2014/main" id="{BFE499AB-AA3E-187B-3CC5-1409E135D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62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6" name="Line 3076">
                <a:extLst>
                  <a:ext uri="{FF2B5EF4-FFF2-40B4-BE49-F238E27FC236}">
                    <a16:creationId xmlns:a16="http://schemas.microsoft.com/office/drawing/2014/main" id="{52FF5FAC-B479-4517-EB2C-97AEAD652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4" y="160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7" name="Line 3077">
                <a:extLst>
                  <a:ext uri="{FF2B5EF4-FFF2-40B4-BE49-F238E27FC236}">
                    <a16:creationId xmlns:a16="http://schemas.microsoft.com/office/drawing/2014/main" id="{D55DBB89-3260-0531-DB90-20909C2C6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2" y="148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8" name="Line 3078">
                <a:extLst>
                  <a:ext uri="{FF2B5EF4-FFF2-40B4-BE49-F238E27FC236}">
                    <a16:creationId xmlns:a16="http://schemas.microsoft.com/office/drawing/2014/main" id="{BB3D0C88-9E70-8C72-FF53-9173DAF2C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0" y="146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59" name="Line 3079">
                <a:extLst>
                  <a:ext uri="{FF2B5EF4-FFF2-40B4-BE49-F238E27FC236}">
                    <a16:creationId xmlns:a16="http://schemas.microsoft.com/office/drawing/2014/main" id="{07F7BF9D-F643-1C96-43A4-F23AB7EAF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2066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0" name="Line 3080">
                <a:extLst>
                  <a:ext uri="{FF2B5EF4-FFF2-40B4-BE49-F238E27FC236}">
                    <a16:creationId xmlns:a16="http://schemas.microsoft.com/office/drawing/2014/main" id="{90652BE9-8248-CAD5-8FAB-134FD1947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0" y="2048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1" name="Line 3081">
                <a:extLst>
                  <a:ext uri="{FF2B5EF4-FFF2-40B4-BE49-F238E27FC236}">
                    <a16:creationId xmlns:a16="http://schemas.microsoft.com/office/drawing/2014/main" id="{3AE9DADE-8622-D3DA-EF38-3408B88AB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92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2" name="Line 3082">
                <a:extLst>
                  <a:ext uri="{FF2B5EF4-FFF2-40B4-BE49-F238E27FC236}">
                    <a16:creationId xmlns:a16="http://schemas.microsoft.com/office/drawing/2014/main" id="{EF1F22E5-48A5-E000-6078-9A5D23B15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8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3" name="Line 3083">
                <a:extLst>
                  <a:ext uri="{FF2B5EF4-FFF2-40B4-BE49-F238E27FC236}">
                    <a16:creationId xmlns:a16="http://schemas.microsoft.com/office/drawing/2014/main" id="{9E91908F-64E9-5694-4BA0-5E243FC61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55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4" name="Line 3084">
                <a:extLst>
                  <a:ext uri="{FF2B5EF4-FFF2-40B4-BE49-F238E27FC236}">
                    <a16:creationId xmlns:a16="http://schemas.microsoft.com/office/drawing/2014/main" id="{183C658D-FBCB-0C65-5345-4C0A57B7A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6" y="153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5" name="Line 3085">
                <a:extLst>
                  <a:ext uri="{FF2B5EF4-FFF2-40B4-BE49-F238E27FC236}">
                    <a16:creationId xmlns:a16="http://schemas.microsoft.com/office/drawing/2014/main" id="{14DB8048-FBAE-63F2-8AF6-9EAB7F554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78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6" name="Line 3086">
                <a:extLst>
                  <a:ext uri="{FF2B5EF4-FFF2-40B4-BE49-F238E27FC236}">
                    <a16:creationId xmlns:a16="http://schemas.microsoft.com/office/drawing/2014/main" id="{ED3FB93A-0C50-B9E6-8BE1-04C4D70C1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77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7" name="Line 3087">
                <a:extLst>
                  <a:ext uri="{FF2B5EF4-FFF2-40B4-BE49-F238E27FC236}">
                    <a16:creationId xmlns:a16="http://schemas.microsoft.com/office/drawing/2014/main" id="{0A760EE7-0A85-7665-18DC-259ECA62A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8" y="176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8" name="Line 3088">
                <a:extLst>
                  <a:ext uri="{FF2B5EF4-FFF2-40B4-BE49-F238E27FC236}">
                    <a16:creationId xmlns:a16="http://schemas.microsoft.com/office/drawing/2014/main" id="{7A14886D-A06B-637A-9797-DC8D30ADFF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2" y="174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69" name="Line 3089">
                <a:extLst>
                  <a:ext uri="{FF2B5EF4-FFF2-40B4-BE49-F238E27FC236}">
                    <a16:creationId xmlns:a16="http://schemas.microsoft.com/office/drawing/2014/main" id="{9BBF46D9-A00F-40FB-20AE-34630F36D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2" y="158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0" name="Line 3090">
                <a:extLst>
                  <a:ext uri="{FF2B5EF4-FFF2-40B4-BE49-F238E27FC236}">
                    <a16:creationId xmlns:a16="http://schemas.microsoft.com/office/drawing/2014/main" id="{0B117A6B-7A22-3378-03C2-984D711B7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6" y="156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1" name="Line 3091">
                <a:extLst>
                  <a:ext uri="{FF2B5EF4-FFF2-40B4-BE49-F238E27FC236}">
                    <a16:creationId xmlns:a16="http://schemas.microsoft.com/office/drawing/2014/main" id="{F33E4FD9-D981-D88C-19D2-A72A44CB5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2" y="144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2" name="Line 3092">
                <a:extLst>
                  <a:ext uri="{FF2B5EF4-FFF2-40B4-BE49-F238E27FC236}">
                    <a16:creationId xmlns:a16="http://schemas.microsoft.com/office/drawing/2014/main" id="{E6C5377F-8321-74C8-AA98-84F7DDFAD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0" y="14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3" name="Line 3093">
                <a:extLst>
                  <a:ext uri="{FF2B5EF4-FFF2-40B4-BE49-F238E27FC236}">
                    <a16:creationId xmlns:a16="http://schemas.microsoft.com/office/drawing/2014/main" id="{7624E73B-3996-189E-66C2-6D08543CB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75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4" name="Line 3094">
                <a:extLst>
                  <a:ext uri="{FF2B5EF4-FFF2-40B4-BE49-F238E27FC236}">
                    <a16:creationId xmlns:a16="http://schemas.microsoft.com/office/drawing/2014/main" id="{C24F3E28-B3A8-3360-1F6D-EF39E66E1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174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5" name="Line 3095">
                <a:extLst>
                  <a:ext uri="{FF2B5EF4-FFF2-40B4-BE49-F238E27FC236}">
                    <a16:creationId xmlns:a16="http://schemas.microsoft.com/office/drawing/2014/main" id="{0A8CEEC4-43B9-2A5D-48C2-AAB8968B78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4" y="190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6" name="Line 3096">
                <a:extLst>
                  <a:ext uri="{FF2B5EF4-FFF2-40B4-BE49-F238E27FC236}">
                    <a16:creationId xmlns:a16="http://schemas.microsoft.com/office/drawing/2014/main" id="{6E4277AB-52D9-737F-F19F-D3A9BC247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2" y="188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7" name="Line 3097">
                <a:extLst>
                  <a:ext uri="{FF2B5EF4-FFF2-40B4-BE49-F238E27FC236}">
                    <a16:creationId xmlns:a16="http://schemas.microsoft.com/office/drawing/2014/main" id="{F0DE1271-5FC5-4910-EAFC-9B2F940BF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91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8" name="Line 3098">
                <a:extLst>
                  <a:ext uri="{FF2B5EF4-FFF2-40B4-BE49-F238E27FC236}">
                    <a16:creationId xmlns:a16="http://schemas.microsoft.com/office/drawing/2014/main" id="{955989A7-F880-D7F0-70DE-3E00A786D7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6" y="189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79" name="Line 3099">
                <a:extLst>
                  <a:ext uri="{FF2B5EF4-FFF2-40B4-BE49-F238E27FC236}">
                    <a16:creationId xmlns:a16="http://schemas.microsoft.com/office/drawing/2014/main" id="{C6174FB9-1788-5FBE-A847-578A5BB1B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65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0" name="Line 3100">
                <a:extLst>
                  <a:ext uri="{FF2B5EF4-FFF2-40B4-BE49-F238E27FC236}">
                    <a16:creationId xmlns:a16="http://schemas.microsoft.com/office/drawing/2014/main" id="{8BCDDA9D-6641-711F-9178-FC57A231D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6" y="162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1" name="Line 3101">
                <a:extLst>
                  <a:ext uri="{FF2B5EF4-FFF2-40B4-BE49-F238E27FC236}">
                    <a16:creationId xmlns:a16="http://schemas.microsoft.com/office/drawing/2014/main" id="{D71436BA-28A1-A423-D442-A05D786D3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74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2" name="Line 3102">
                <a:extLst>
                  <a:ext uri="{FF2B5EF4-FFF2-40B4-BE49-F238E27FC236}">
                    <a16:creationId xmlns:a16="http://schemas.microsoft.com/office/drawing/2014/main" id="{744CE76D-F300-8443-4732-B6D2B8694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2" y="172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3" name="Line 3103">
                <a:extLst>
                  <a:ext uri="{FF2B5EF4-FFF2-40B4-BE49-F238E27FC236}">
                    <a16:creationId xmlns:a16="http://schemas.microsoft.com/office/drawing/2014/main" id="{F678806B-D8F2-5C46-A8A7-5EF80D274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159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4" name="Line 3104">
                <a:extLst>
                  <a:ext uri="{FF2B5EF4-FFF2-40B4-BE49-F238E27FC236}">
                    <a16:creationId xmlns:a16="http://schemas.microsoft.com/office/drawing/2014/main" id="{6AF53495-BB8F-1067-E75A-7B7384ADA8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4" y="156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5" name="Line 3105">
                <a:extLst>
                  <a:ext uri="{FF2B5EF4-FFF2-40B4-BE49-F238E27FC236}">
                    <a16:creationId xmlns:a16="http://schemas.microsoft.com/office/drawing/2014/main" id="{2102C89C-D415-A74E-373D-AF434934B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152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6" name="Line 3106">
                <a:extLst>
                  <a:ext uri="{FF2B5EF4-FFF2-40B4-BE49-F238E27FC236}">
                    <a16:creationId xmlns:a16="http://schemas.microsoft.com/office/drawing/2014/main" id="{60F79929-FCE7-30EC-E711-696D80878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4" y="150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7" name="Line 3107">
                <a:extLst>
                  <a:ext uri="{FF2B5EF4-FFF2-40B4-BE49-F238E27FC236}">
                    <a16:creationId xmlns:a16="http://schemas.microsoft.com/office/drawing/2014/main" id="{D0A78D9A-5416-D2A4-AD96-EAD669BDA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6" y="19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8" name="Line 3108">
                <a:extLst>
                  <a:ext uri="{FF2B5EF4-FFF2-40B4-BE49-F238E27FC236}">
                    <a16:creationId xmlns:a16="http://schemas.microsoft.com/office/drawing/2014/main" id="{0E61864D-D59F-C6A5-0E58-0318768A3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4" y="18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89" name="Line 3109">
                <a:extLst>
                  <a:ext uri="{FF2B5EF4-FFF2-40B4-BE49-F238E27FC236}">
                    <a16:creationId xmlns:a16="http://schemas.microsoft.com/office/drawing/2014/main" id="{B54D3916-3116-9093-FDA4-B0A10E5D5A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0" y="168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0" name="Line 3110">
                <a:extLst>
                  <a:ext uri="{FF2B5EF4-FFF2-40B4-BE49-F238E27FC236}">
                    <a16:creationId xmlns:a16="http://schemas.microsoft.com/office/drawing/2014/main" id="{C3334D0D-090F-38FA-51A5-3FD21C049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4" y="166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1" name="Line 3111">
                <a:extLst>
                  <a:ext uri="{FF2B5EF4-FFF2-40B4-BE49-F238E27FC236}">
                    <a16:creationId xmlns:a16="http://schemas.microsoft.com/office/drawing/2014/main" id="{7B40E309-24EA-104C-6404-EBD8F5E43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8" y="145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2" name="Line 3112">
                <a:extLst>
                  <a:ext uri="{FF2B5EF4-FFF2-40B4-BE49-F238E27FC236}">
                    <a16:creationId xmlns:a16="http://schemas.microsoft.com/office/drawing/2014/main" id="{B4180566-FE68-94AE-28CC-AC89C7381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2" y="144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3" name="Line 3113">
                <a:extLst>
                  <a:ext uri="{FF2B5EF4-FFF2-40B4-BE49-F238E27FC236}">
                    <a16:creationId xmlns:a16="http://schemas.microsoft.com/office/drawing/2014/main" id="{E91FCB34-73D0-F9F4-281D-1A2219C6E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85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4" name="Line 3114">
                <a:extLst>
                  <a:ext uri="{FF2B5EF4-FFF2-40B4-BE49-F238E27FC236}">
                    <a16:creationId xmlns:a16="http://schemas.microsoft.com/office/drawing/2014/main" id="{6CA903B5-DB4C-20DA-8719-CA8C8D49D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83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5" name="Freeform 3115">
                <a:extLst>
                  <a:ext uri="{FF2B5EF4-FFF2-40B4-BE49-F238E27FC236}">
                    <a16:creationId xmlns:a16="http://schemas.microsoft.com/office/drawing/2014/main" id="{D346590F-C7DB-E22A-3F84-B65BC9315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" y="2060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6" name="Freeform 3116">
                <a:extLst>
                  <a:ext uri="{FF2B5EF4-FFF2-40B4-BE49-F238E27FC236}">
                    <a16:creationId xmlns:a16="http://schemas.microsoft.com/office/drawing/2014/main" id="{DA70EFB3-DA0A-C19B-9444-5B68AA241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042"/>
                <a:ext cx="42" cy="42"/>
              </a:xfrm>
              <a:custGeom>
                <a:avLst/>
                <a:gdLst>
                  <a:gd name="T0" fmla="*/ 4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4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7" name="Freeform 3117">
                <a:extLst>
                  <a:ext uri="{FF2B5EF4-FFF2-40B4-BE49-F238E27FC236}">
                    <a16:creationId xmlns:a16="http://schemas.microsoft.com/office/drawing/2014/main" id="{8A19867E-030F-962B-FF62-44B2A21FA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91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8" name="Freeform 3118">
                <a:extLst>
                  <a:ext uri="{FF2B5EF4-FFF2-40B4-BE49-F238E27FC236}">
                    <a16:creationId xmlns:a16="http://schemas.microsoft.com/office/drawing/2014/main" id="{DFAB1602-53B7-47DB-1B7B-80E6EB87A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192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899" name="Freeform 3119">
                <a:extLst>
                  <a:ext uri="{FF2B5EF4-FFF2-40B4-BE49-F238E27FC236}">
                    <a16:creationId xmlns:a16="http://schemas.microsoft.com/office/drawing/2014/main" id="{3979B6D9-7C5F-0B05-D059-BB5346BA7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186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0" name="Freeform 3120">
                <a:extLst>
                  <a:ext uri="{FF2B5EF4-FFF2-40B4-BE49-F238E27FC236}">
                    <a16:creationId xmlns:a16="http://schemas.microsoft.com/office/drawing/2014/main" id="{38CB69CA-161C-1FDE-387B-730843EB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" y="2120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1" name="Freeform 3121">
                <a:extLst>
                  <a:ext uri="{FF2B5EF4-FFF2-40B4-BE49-F238E27FC236}">
                    <a16:creationId xmlns:a16="http://schemas.microsoft.com/office/drawing/2014/main" id="{5E45DBDC-218D-446B-430B-0A4BDB7AD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5" y="2234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2" name="Freeform 3122">
                <a:extLst>
                  <a:ext uri="{FF2B5EF4-FFF2-40B4-BE49-F238E27FC236}">
                    <a16:creationId xmlns:a16="http://schemas.microsoft.com/office/drawing/2014/main" id="{4018B6EA-5041-A8BE-D213-E7A5BE8E1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035"/>
                <a:ext cx="42" cy="37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3" name="Freeform 3123">
                <a:extLst>
                  <a:ext uri="{FF2B5EF4-FFF2-40B4-BE49-F238E27FC236}">
                    <a16:creationId xmlns:a16="http://schemas.microsoft.com/office/drawing/2014/main" id="{0CE61EE5-9942-9FC3-95F6-27ED9C19E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9" y="19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4" name="Freeform 3124">
                <a:extLst>
                  <a:ext uri="{FF2B5EF4-FFF2-40B4-BE49-F238E27FC236}">
                    <a16:creationId xmlns:a16="http://schemas.microsoft.com/office/drawing/2014/main" id="{04B8722C-4647-A71B-C554-95A1C3C2B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157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5" name="Freeform 3125">
                <a:extLst>
                  <a:ext uri="{FF2B5EF4-FFF2-40B4-BE49-F238E27FC236}">
                    <a16:creationId xmlns:a16="http://schemas.microsoft.com/office/drawing/2014/main" id="{0ECF9A34-9A6C-D5DD-60CC-7D5BB1128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180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6" name="Freeform 3126">
                <a:extLst>
                  <a:ext uri="{FF2B5EF4-FFF2-40B4-BE49-F238E27FC236}">
                    <a16:creationId xmlns:a16="http://schemas.microsoft.com/office/drawing/2014/main" id="{90F630A7-0266-C2DC-F31D-107552C1E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" y="2222"/>
                <a:ext cx="42" cy="42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7 h 7"/>
                  <a:gd name="T4" fmla="*/ 0 w 7"/>
                  <a:gd name="T5" fmla="*/ 7 h 7"/>
                  <a:gd name="T6" fmla="*/ 3 w 7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lnTo>
                      <a:pt x="7" y="7"/>
                    </a:lnTo>
                    <a:lnTo>
                      <a:pt x="0" y="7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7" name="Freeform 3127">
                <a:extLst>
                  <a:ext uri="{FF2B5EF4-FFF2-40B4-BE49-F238E27FC236}">
                    <a16:creationId xmlns:a16="http://schemas.microsoft.com/office/drawing/2014/main" id="{2AC08E42-9877-A1C3-CB44-8BB656532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56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8" name="Freeform 3128">
                <a:extLst>
                  <a:ext uri="{FF2B5EF4-FFF2-40B4-BE49-F238E27FC236}">
                    <a16:creationId xmlns:a16="http://schemas.microsoft.com/office/drawing/2014/main" id="{727B36C2-0595-838E-56B7-362ABBAEE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450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09" name="Freeform 3129">
                <a:extLst>
                  <a:ext uri="{FF2B5EF4-FFF2-40B4-BE49-F238E27FC236}">
                    <a16:creationId xmlns:a16="http://schemas.microsoft.com/office/drawing/2014/main" id="{8FA00BD7-1C3C-D552-BC9C-5E5677F3A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" y="2150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0" name="Freeform 3130">
                <a:extLst>
                  <a:ext uri="{FF2B5EF4-FFF2-40B4-BE49-F238E27FC236}">
                    <a16:creationId xmlns:a16="http://schemas.microsoft.com/office/drawing/2014/main" id="{9FEB4391-5B19-256E-DAAC-D53BBB077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939"/>
                <a:ext cx="43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1" name="Freeform 3131">
                <a:extLst>
                  <a:ext uri="{FF2B5EF4-FFF2-40B4-BE49-F238E27FC236}">
                    <a16:creationId xmlns:a16="http://schemas.microsoft.com/office/drawing/2014/main" id="{E99716C5-6913-49AA-B9ED-0E333164A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" y="186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2" name="Freeform 3132">
                <a:extLst>
                  <a:ext uri="{FF2B5EF4-FFF2-40B4-BE49-F238E27FC236}">
                    <a16:creationId xmlns:a16="http://schemas.microsoft.com/office/drawing/2014/main" id="{2D3C1E95-E491-67EB-B568-D21EB698B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" y="2029"/>
                <a:ext cx="42" cy="37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3" name="Freeform 3133">
                <a:extLst>
                  <a:ext uri="{FF2B5EF4-FFF2-40B4-BE49-F238E27FC236}">
                    <a16:creationId xmlns:a16="http://schemas.microsoft.com/office/drawing/2014/main" id="{42E611F5-BCAA-5F9F-D0CB-0FDA1E810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69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4" name="Freeform 3134">
                <a:extLst>
                  <a:ext uri="{FF2B5EF4-FFF2-40B4-BE49-F238E27FC236}">
                    <a16:creationId xmlns:a16="http://schemas.microsoft.com/office/drawing/2014/main" id="{C37049EA-8BE0-69A0-EB25-162A3BF27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2138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5" name="Freeform 3135">
                <a:extLst>
                  <a:ext uri="{FF2B5EF4-FFF2-40B4-BE49-F238E27FC236}">
                    <a16:creationId xmlns:a16="http://schemas.microsoft.com/office/drawing/2014/main" id="{6E222CC5-FDC5-AB68-0927-9A4CF13CE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175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6" name="Freeform 3136">
                <a:extLst>
                  <a:ext uri="{FF2B5EF4-FFF2-40B4-BE49-F238E27FC236}">
                    <a16:creationId xmlns:a16="http://schemas.microsoft.com/office/drawing/2014/main" id="{95AA4BC3-D14E-9869-844D-0C66AB8DA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2084"/>
                <a:ext cx="48" cy="36"/>
              </a:xfrm>
              <a:custGeom>
                <a:avLst/>
                <a:gdLst>
                  <a:gd name="T0" fmla="*/ 4 w 8"/>
                  <a:gd name="T1" fmla="*/ 0 h 6"/>
                  <a:gd name="T2" fmla="*/ 8 w 8"/>
                  <a:gd name="T3" fmla="*/ 6 h 6"/>
                  <a:gd name="T4" fmla="*/ 0 w 8"/>
                  <a:gd name="T5" fmla="*/ 6 h 6"/>
                  <a:gd name="T6" fmla="*/ 4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4" y="0"/>
                    </a:moveTo>
                    <a:lnTo>
                      <a:pt x="8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7" name="Freeform 3137">
                <a:extLst>
                  <a:ext uri="{FF2B5EF4-FFF2-40B4-BE49-F238E27FC236}">
                    <a16:creationId xmlns:a16="http://schemas.microsoft.com/office/drawing/2014/main" id="{6AE4EC86-29C4-9D46-3CEE-E1EACF0E6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2005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8" name="Freeform 3138">
                <a:extLst>
                  <a:ext uri="{FF2B5EF4-FFF2-40B4-BE49-F238E27FC236}">
                    <a16:creationId xmlns:a16="http://schemas.microsoft.com/office/drawing/2014/main" id="{391434F5-94B9-D229-176B-95D9B5759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" y="19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19" name="Freeform 3139">
                <a:extLst>
                  <a:ext uri="{FF2B5EF4-FFF2-40B4-BE49-F238E27FC236}">
                    <a16:creationId xmlns:a16="http://schemas.microsoft.com/office/drawing/2014/main" id="{FFABC8CE-7380-519D-B0B3-08DFEE777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" y="161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0" name="Freeform 3140">
                <a:extLst>
                  <a:ext uri="{FF2B5EF4-FFF2-40B4-BE49-F238E27FC236}">
                    <a16:creationId xmlns:a16="http://schemas.microsoft.com/office/drawing/2014/main" id="{56A29A15-C0BE-46A7-D4C3-E7231AC60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96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1" name="Freeform 3141">
                <a:extLst>
                  <a:ext uri="{FF2B5EF4-FFF2-40B4-BE49-F238E27FC236}">
                    <a16:creationId xmlns:a16="http://schemas.microsoft.com/office/drawing/2014/main" id="{10C25353-DBDA-7329-A2A5-30796F3A9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2066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2" name="Freeform 3142">
                <a:extLst>
                  <a:ext uri="{FF2B5EF4-FFF2-40B4-BE49-F238E27FC236}">
                    <a16:creationId xmlns:a16="http://schemas.microsoft.com/office/drawing/2014/main" id="{902BA550-86A0-356F-01C9-B83D93735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196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3" name="Freeform 3143">
                <a:extLst>
                  <a:ext uri="{FF2B5EF4-FFF2-40B4-BE49-F238E27FC236}">
                    <a16:creationId xmlns:a16="http://schemas.microsoft.com/office/drawing/2014/main" id="{2272B0DC-791B-0CF8-CCC7-151D84FF9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196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4" name="Freeform 3144">
                <a:extLst>
                  <a:ext uri="{FF2B5EF4-FFF2-40B4-BE49-F238E27FC236}">
                    <a16:creationId xmlns:a16="http://schemas.microsoft.com/office/drawing/2014/main" id="{567F38F7-BB0F-1163-79E8-11DAD34AE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85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5" name="Freeform 3145">
                <a:extLst>
                  <a:ext uri="{FF2B5EF4-FFF2-40B4-BE49-F238E27FC236}">
                    <a16:creationId xmlns:a16="http://schemas.microsoft.com/office/drawing/2014/main" id="{B9C8D0E7-652F-7327-280D-E60509F73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92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6" name="Freeform 3146">
                <a:extLst>
                  <a:ext uri="{FF2B5EF4-FFF2-40B4-BE49-F238E27FC236}">
                    <a16:creationId xmlns:a16="http://schemas.microsoft.com/office/drawing/2014/main" id="{B0F8F27B-98F7-572B-0530-DE4E69EC9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2017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7" name="Freeform 3147">
                <a:extLst>
                  <a:ext uri="{FF2B5EF4-FFF2-40B4-BE49-F238E27FC236}">
                    <a16:creationId xmlns:a16="http://schemas.microsoft.com/office/drawing/2014/main" id="{324BEAD9-186E-F0A8-88EF-95F1EB895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49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8" name="Freeform 3148">
                <a:extLst>
                  <a:ext uri="{FF2B5EF4-FFF2-40B4-BE49-F238E27FC236}">
                    <a16:creationId xmlns:a16="http://schemas.microsoft.com/office/drawing/2014/main" id="{9ACD88B4-0C4E-71BF-4B1E-B81B0E1A1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2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29" name="Freeform 3149">
                <a:extLst>
                  <a:ext uri="{FF2B5EF4-FFF2-40B4-BE49-F238E27FC236}">
                    <a16:creationId xmlns:a16="http://schemas.microsoft.com/office/drawing/2014/main" id="{63A335AC-CC04-6233-8CA9-44004D98A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" y="1843"/>
                <a:ext cx="43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0" name="Freeform 3150">
                <a:extLst>
                  <a:ext uri="{FF2B5EF4-FFF2-40B4-BE49-F238E27FC236}">
                    <a16:creationId xmlns:a16="http://schemas.microsoft.com/office/drawing/2014/main" id="{57D48EDA-5AC9-7C1A-E39A-E95665D15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" y="195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1" name="Freeform 3151">
                <a:extLst>
                  <a:ext uri="{FF2B5EF4-FFF2-40B4-BE49-F238E27FC236}">
                    <a16:creationId xmlns:a16="http://schemas.microsoft.com/office/drawing/2014/main" id="{AC49D4AD-B247-86D5-BCCB-4BD9F9B96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2144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2" name="Freeform 3152">
                <a:extLst>
                  <a:ext uri="{FF2B5EF4-FFF2-40B4-BE49-F238E27FC236}">
                    <a16:creationId xmlns:a16="http://schemas.microsoft.com/office/drawing/2014/main" id="{CD15E141-22DB-5557-0B4A-906FBC330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177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3" name="Freeform 3153">
                <a:extLst>
                  <a:ext uri="{FF2B5EF4-FFF2-40B4-BE49-F238E27FC236}">
                    <a16:creationId xmlns:a16="http://schemas.microsoft.com/office/drawing/2014/main" id="{ABF6BB37-4C0E-62E8-8DEE-F3BAFD8B6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190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4" name="Freeform 3154">
                <a:extLst>
                  <a:ext uri="{FF2B5EF4-FFF2-40B4-BE49-F238E27FC236}">
                    <a16:creationId xmlns:a16="http://schemas.microsoft.com/office/drawing/2014/main" id="{34937EC7-1AEF-FD21-C050-D24F0F06A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87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5" name="Freeform 3155">
                <a:extLst>
                  <a:ext uri="{FF2B5EF4-FFF2-40B4-BE49-F238E27FC236}">
                    <a16:creationId xmlns:a16="http://schemas.microsoft.com/office/drawing/2014/main" id="{EB771604-7626-40AA-6EE3-998577607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178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6" name="Freeform 3156">
                <a:extLst>
                  <a:ext uri="{FF2B5EF4-FFF2-40B4-BE49-F238E27FC236}">
                    <a16:creationId xmlns:a16="http://schemas.microsoft.com/office/drawing/2014/main" id="{A7815027-8BE4-5D71-49A9-F256ACEAD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165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7" name="Freeform 3157">
                <a:extLst>
                  <a:ext uri="{FF2B5EF4-FFF2-40B4-BE49-F238E27FC236}">
                    <a16:creationId xmlns:a16="http://schemas.microsoft.com/office/drawing/2014/main" id="{4615C90F-AA66-A17E-9187-E854AF0AE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186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8" name="Freeform 3158">
                <a:extLst>
                  <a:ext uri="{FF2B5EF4-FFF2-40B4-BE49-F238E27FC236}">
                    <a16:creationId xmlns:a16="http://schemas.microsoft.com/office/drawing/2014/main" id="{D49C1B87-C21C-0EE4-B65E-CEDD19E55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196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39" name="Freeform 3159">
                <a:extLst>
                  <a:ext uri="{FF2B5EF4-FFF2-40B4-BE49-F238E27FC236}">
                    <a16:creationId xmlns:a16="http://schemas.microsoft.com/office/drawing/2014/main" id="{94D2043B-0D17-D4E1-877A-C60B85F36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174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0" name="Freeform 3160">
                <a:extLst>
                  <a:ext uri="{FF2B5EF4-FFF2-40B4-BE49-F238E27FC236}">
                    <a16:creationId xmlns:a16="http://schemas.microsoft.com/office/drawing/2014/main" id="{0B50559A-7D41-D56C-ACBF-985A841D1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297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1" name="Freeform 3161">
                <a:extLst>
                  <a:ext uri="{FF2B5EF4-FFF2-40B4-BE49-F238E27FC236}">
                    <a16:creationId xmlns:a16="http://schemas.microsoft.com/office/drawing/2014/main" id="{904CA1F5-6E4C-E286-564B-C8DAB6201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44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2" name="Freeform 3162">
                <a:extLst>
                  <a:ext uri="{FF2B5EF4-FFF2-40B4-BE49-F238E27FC236}">
                    <a16:creationId xmlns:a16="http://schemas.microsoft.com/office/drawing/2014/main" id="{ED056E81-1653-2707-FE37-D3F488EE9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1123"/>
                <a:ext cx="48" cy="42"/>
              </a:xfrm>
              <a:custGeom>
                <a:avLst/>
                <a:gdLst>
                  <a:gd name="T0" fmla="*/ 0 w 8"/>
                  <a:gd name="T1" fmla="*/ 3 h 7"/>
                  <a:gd name="T2" fmla="*/ 4 w 8"/>
                  <a:gd name="T3" fmla="*/ 0 h 7"/>
                  <a:gd name="T4" fmla="*/ 8 w 8"/>
                  <a:gd name="T5" fmla="*/ 3 h 7"/>
                  <a:gd name="T6" fmla="*/ 4 w 8"/>
                  <a:gd name="T7" fmla="*/ 7 h 7"/>
                  <a:gd name="T8" fmla="*/ 0 w 8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3" name="Freeform 3163">
                <a:extLst>
                  <a:ext uri="{FF2B5EF4-FFF2-40B4-BE49-F238E27FC236}">
                    <a16:creationId xmlns:a16="http://schemas.microsoft.com/office/drawing/2014/main" id="{E164C6CA-85A3-F7B0-F1D5-1180AFA1B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1381"/>
                <a:ext cx="48" cy="42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0 h 7"/>
                  <a:gd name="T4" fmla="*/ 8 w 8"/>
                  <a:gd name="T5" fmla="*/ 4 h 7"/>
                  <a:gd name="T6" fmla="*/ 4 w 8"/>
                  <a:gd name="T7" fmla="*/ 7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4" name="Freeform 3164">
                <a:extLst>
                  <a:ext uri="{FF2B5EF4-FFF2-40B4-BE49-F238E27FC236}">
                    <a16:creationId xmlns:a16="http://schemas.microsoft.com/office/drawing/2014/main" id="{ECF792FE-F4D4-ABE0-4142-7C1BAC04D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627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4 w 7"/>
                  <a:gd name="T3" fmla="*/ 0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5" name="Freeform 3165">
                <a:extLst>
                  <a:ext uri="{FF2B5EF4-FFF2-40B4-BE49-F238E27FC236}">
                    <a16:creationId xmlns:a16="http://schemas.microsoft.com/office/drawing/2014/main" id="{1AC94BA6-8C5E-88A7-26F9-68F47CBA4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321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6" name="Freeform 3166">
                <a:extLst>
                  <a:ext uri="{FF2B5EF4-FFF2-40B4-BE49-F238E27FC236}">
                    <a16:creationId xmlns:a16="http://schemas.microsoft.com/office/drawing/2014/main" id="{7F0FC40F-51AE-81ED-6DE8-4B54E787A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" y="1267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7" name="Freeform 3167">
                <a:extLst>
                  <a:ext uri="{FF2B5EF4-FFF2-40B4-BE49-F238E27FC236}">
                    <a16:creationId xmlns:a16="http://schemas.microsoft.com/office/drawing/2014/main" id="{EE3CD42F-B5FF-01DB-B942-5C7A8C9B6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1597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8" name="Freeform 3168">
                <a:extLst>
                  <a:ext uri="{FF2B5EF4-FFF2-40B4-BE49-F238E27FC236}">
                    <a16:creationId xmlns:a16="http://schemas.microsoft.com/office/drawing/2014/main" id="{A45EB03F-4128-3AF5-76C6-45C47ABF4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1387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49" name="Freeform 3169">
                <a:extLst>
                  <a:ext uri="{FF2B5EF4-FFF2-40B4-BE49-F238E27FC236}">
                    <a16:creationId xmlns:a16="http://schemas.microsoft.com/office/drawing/2014/main" id="{8BC7171C-9447-2FC3-976A-FA6C04D0E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465"/>
                <a:ext cx="48" cy="42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0 h 7"/>
                  <a:gd name="T4" fmla="*/ 8 w 8"/>
                  <a:gd name="T5" fmla="*/ 4 h 7"/>
                  <a:gd name="T6" fmla="*/ 4 w 8"/>
                  <a:gd name="T7" fmla="*/ 7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0" name="Freeform 3170">
                <a:extLst>
                  <a:ext uri="{FF2B5EF4-FFF2-40B4-BE49-F238E27FC236}">
                    <a16:creationId xmlns:a16="http://schemas.microsoft.com/office/drawing/2014/main" id="{43AB4A5A-5F9E-AF58-117F-464E71A2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6" y="1369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1" name="Freeform 3171">
                <a:extLst>
                  <a:ext uri="{FF2B5EF4-FFF2-40B4-BE49-F238E27FC236}">
                    <a16:creationId xmlns:a16="http://schemas.microsoft.com/office/drawing/2014/main" id="{0273319A-657D-9FFC-E1D2-5D0DDDE8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" y="1333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4 w 7"/>
                  <a:gd name="T3" fmla="*/ 0 h 7"/>
                  <a:gd name="T4" fmla="*/ 7 w 7"/>
                  <a:gd name="T5" fmla="*/ 3 h 7"/>
                  <a:gd name="T6" fmla="*/ 4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2" name="Freeform 3172">
                <a:extLst>
                  <a:ext uri="{FF2B5EF4-FFF2-40B4-BE49-F238E27FC236}">
                    <a16:creationId xmlns:a16="http://schemas.microsoft.com/office/drawing/2014/main" id="{23887B91-B72F-11CC-49DA-C4FDFECB0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8" y="1159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3" name="Freeform 3173">
                <a:extLst>
                  <a:ext uri="{FF2B5EF4-FFF2-40B4-BE49-F238E27FC236}">
                    <a16:creationId xmlns:a16="http://schemas.microsoft.com/office/drawing/2014/main" id="{1166FD5E-1824-8ECE-A024-C25943FE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495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4 w 7"/>
                  <a:gd name="T3" fmla="*/ 0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4" name="Freeform 3174">
                <a:extLst>
                  <a:ext uri="{FF2B5EF4-FFF2-40B4-BE49-F238E27FC236}">
                    <a16:creationId xmlns:a16="http://schemas.microsoft.com/office/drawing/2014/main" id="{D7E61932-17F7-E6BB-B766-A38F429A5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4" y="756"/>
                <a:ext cx="42" cy="43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5" name="Freeform 3175">
                <a:extLst>
                  <a:ext uri="{FF2B5EF4-FFF2-40B4-BE49-F238E27FC236}">
                    <a16:creationId xmlns:a16="http://schemas.microsoft.com/office/drawing/2014/main" id="{B4E0B58A-916C-A179-D9AD-01C7533C6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1597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6" name="Freeform 3176">
                <a:extLst>
                  <a:ext uri="{FF2B5EF4-FFF2-40B4-BE49-F238E27FC236}">
                    <a16:creationId xmlns:a16="http://schemas.microsoft.com/office/drawing/2014/main" id="{7437E72F-46EB-E39D-C54C-623CB9CD6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1261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7" name="Freeform 3177">
                <a:extLst>
                  <a:ext uri="{FF2B5EF4-FFF2-40B4-BE49-F238E27FC236}">
                    <a16:creationId xmlns:a16="http://schemas.microsoft.com/office/drawing/2014/main" id="{B49A9AA3-A4CC-6C46-BF0A-0128DE4C0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" y="102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8" name="Freeform 3178">
                <a:extLst>
                  <a:ext uri="{FF2B5EF4-FFF2-40B4-BE49-F238E27FC236}">
                    <a16:creationId xmlns:a16="http://schemas.microsoft.com/office/drawing/2014/main" id="{1D2400AA-45DA-EC2C-29BF-1890BCDF9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1447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4 w 7"/>
                  <a:gd name="T3" fmla="*/ 0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59" name="Freeform 3179">
                <a:extLst>
                  <a:ext uri="{FF2B5EF4-FFF2-40B4-BE49-F238E27FC236}">
                    <a16:creationId xmlns:a16="http://schemas.microsoft.com/office/drawing/2014/main" id="{528FE9F9-BD40-77C7-A6AF-CA45ED571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1453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0" name="Freeform 3180">
                <a:extLst>
                  <a:ext uri="{FF2B5EF4-FFF2-40B4-BE49-F238E27FC236}">
                    <a16:creationId xmlns:a16="http://schemas.microsoft.com/office/drawing/2014/main" id="{F4840726-6ABC-CC61-6B7E-E853B4AAB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2" y="1543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4 w 7"/>
                  <a:gd name="T3" fmla="*/ 0 h 7"/>
                  <a:gd name="T4" fmla="*/ 7 w 7"/>
                  <a:gd name="T5" fmla="*/ 3 h 7"/>
                  <a:gd name="T6" fmla="*/ 4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4" y="0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1" name="Freeform 3181">
                <a:extLst>
                  <a:ext uri="{FF2B5EF4-FFF2-40B4-BE49-F238E27FC236}">
                    <a16:creationId xmlns:a16="http://schemas.microsoft.com/office/drawing/2014/main" id="{3F80D047-76C8-1E36-0B29-A79136985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8" y="1675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3 w 7"/>
                  <a:gd name="T3" fmla="*/ 0 h 8"/>
                  <a:gd name="T4" fmla="*/ 7 w 7"/>
                  <a:gd name="T5" fmla="*/ 4 h 8"/>
                  <a:gd name="T6" fmla="*/ 3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2" name="Freeform 3182">
                <a:extLst>
                  <a:ext uri="{FF2B5EF4-FFF2-40B4-BE49-F238E27FC236}">
                    <a16:creationId xmlns:a16="http://schemas.microsoft.com/office/drawing/2014/main" id="{5D8A2950-AF88-A7C0-A9B9-76BA1EC6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261"/>
                <a:ext cx="48" cy="42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0 h 7"/>
                  <a:gd name="T4" fmla="*/ 8 w 8"/>
                  <a:gd name="T5" fmla="*/ 4 h 7"/>
                  <a:gd name="T6" fmla="*/ 4 w 8"/>
                  <a:gd name="T7" fmla="*/ 7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3" name="Freeform 3183">
                <a:extLst>
                  <a:ext uri="{FF2B5EF4-FFF2-40B4-BE49-F238E27FC236}">
                    <a16:creationId xmlns:a16="http://schemas.microsoft.com/office/drawing/2014/main" id="{7A5DBD2B-7A0F-9F55-70E5-CCD2301CD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441"/>
                <a:ext cx="42" cy="42"/>
              </a:xfrm>
              <a:custGeom>
                <a:avLst/>
                <a:gdLst>
                  <a:gd name="T0" fmla="*/ 0 w 7"/>
                  <a:gd name="T1" fmla="*/ 3 h 7"/>
                  <a:gd name="T2" fmla="*/ 3 w 7"/>
                  <a:gd name="T3" fmla="*/ 0 h 7"/>
                  <a:gd name="T4" fmla="*/ 7 w 7"/>
                  <a:gd name="T5" fmla="*/ 3 h 7"/>
                  <a:gd name="T6" fmla="*/ 3 w 7"/>
                  <a:gd name="T7" fmla="*/ 7 h 7"/>
                  <a:gd name="T8" fmla="*/ 0 w 7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3"/>
                    </a:moveTo>
                    <a:lnTo>
                      <a:pt x="3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4" name="Freeform 3184">
                <a:extLst>
                  <a:ext uri="{FF2B5EF4-FFF2-40B4-BE49-F238E27FC236}">
                    <a16:creationId xmlns:a16="http://schemas.microsoft.com/office/drawing/2014/main" id="{10F92895-E3DD-9AAA-B30B-4759BFB80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1777"/>
                <a:ext cx="48" cy="42"/>
              </a:xfrm>
              <a:custGeom>
                <a:avLst/>
                <a:gdLst>
                  <a:gd name="T0" fmla="*/ 0 w 8"/>
                  <a:gd name="T1" fmla="*/ 4 h 7"/>
                  <a:gd name="T2" fmla="*/ 4 w 8"/>
                  <a:gd name="T3" fmla="*/ 0 h 7"/>
                  <a:gd name="T4" fmla="*/ 8 w 8"/>
                  <a:gd name="T5" fmla="*/ 4 h 7"/>
                  <a:gd name="T6" fmla="*/ 4 w 8"/>
                  <a:gd name="T7" fmla="*/ 7 h 7"/>
                  <a:gd name="T8" fmla="*/ 0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5" name="Freeform 3185">
                <a:extLst>
                  <a:ext uri="{FF2B5EF4-FFF2-40B4-BE49-F238E27FC236}">
                    <a16:creationId xmlns:a16="http://schemas.microsoft.com/office/drawing/2014/main" id="{392B574F-22C7-DA45-9A1E-08F8A5FA6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1555"/>
                <a:ext cx="42" cy="42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lnTo>
                      <a:pt x="3" y="0"/>
                    </a:lnTo>
                    <a:lnTo>
                      <a:pt x="7" y="4"/>
                    </a:lnTo>
                    <a:lnTo>
                      <a:pt x="3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6" name="Freeform 3186">
                <a:extLst>
                  <a:ext uri="{FF2B5EF4-FFF2-40B4-BE49-F238E27FC236}">
                    <a16:creationId xmlns:a16="http://schemas.microsoft.com/office/drawing/2014/main" id="{1B50BAE8-6859-B334-F2A6-5D0576667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1579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7" name="Freeform 3187">
                <a:extLst>
                  <a:ext uri="{FF2B5EF4-FFF2-40B4-BE49-F238E27FC236}">
                    <a16:creationId xmlns:a16="http://schemas.microsoft.com/office/drawing/2014/main" id="{F644F1F3-DB52-7F95-064C-8F3AD5879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" y="1363"/>
                <a:ext cx="48" cy="48"/>
              </a:xfrm>
              <a:custGeom>
                <a:avLst/>
                <a:gdLst>
                  <a:gd name="T0" fmla="*/ 0 w 8"/>
                  <a:gd name="T1" fmla="*/ 4 h 8"/>
                  <a:gd name="T2" fmla="*/ 4 w 8"/>
                  <a:gd name="T3" fmla="*/ 0 h 8"/>
                  <a:gd name="T4" fmla="*/ 8 w 8"/>
                  <a:gd name="T5" fmla="*/ 4 h 8"/>
                  <a:gd name="T6" fmla="*/ 4 w 8"/>
                  <a:gd name="T7" fmla="*/ 8 h 8"/>
                  <a:gd name="T8" fmla="*/ 0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4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8" name="Freeform 3188">
                <a:extLst>
                  <a:ext uri="{FF2B5EF4-FFF2-40B4-BE49-F238E27FC236}">
                    <a16:creationId xmlns:a16="http://schemas.microsoft.com/office/drawing/2014/main" id="{F78492BF-F31D-5976-F9E5-684EEF6B8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" y="1381"/>
                <a:ext cx="42" cy="48"/>
              </a:xfrm>
              <a:custGeom>
                <a:avLst/>
                <a:gdLst>
                  <a:gd name="T0" fmla="*/ 0 w 7"/>
                  <a:gd name="T1" fmla="*/ 4 h 8"/>
                  <a:gd name="T2" fmla="*/ 4 w 7"/>
                  <a:gd name="T3" fmla="*/ 0 h 8"/>
                  <a:gd name="T4" fmla="*/ 7 w 7"/>
                  <a:gd name="T5" fmla="*/ 4 h 8"/>
                  <a:gd name="T6" fmla="*/ 4 w 7"/>
                  <a:gd name="T7" fmla="*/ 8 h 8"/>
                  <a:gd name="T8" fmla="*/ 0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4" y="8"/>
                    </a:lnTo>
                    <a:lnTo>
                      <a:pt x="0" y="4"/>
                    </a:lnTo>
                  </a:path>
                </a:pathLst>
              </a:custGeom>
              <a:noFill/>
              <a:ln w="9525" cap="rnd">
                <a:solidFill>
                  <a:srgbClr val="00B6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69" name="Freeform 3189">
                <a:extLst>
                  <a:ext uri="{FF2B5EF4-FFF2-40B4-BE49-F238E27FC236}">
                    <a16:creationId xmlns:a16="http://schemas.microsoft.com/office/drawing/2014/main" id="{F8263857-1575-039B-B652-56B07D162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2090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0" name="Freeform 3190">
                <a:extLst>
                  <a:ext uri="{FF2B5EF4-FFF2-40B4-BE49-F238E27FC236}">
                    <a16:creationId xmlns:a16="http://schemas.microsoft.com/office/drawing/2014/main" id="{EF124183-570E-8ED7-67B9-F034A6226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199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1" name="Freeform 3191">
                <a:extLst>
                  <a:ext uri="{FF2B5EF4-FFF2-40B4-BE49-F238E27FC236}">
                    <a16:creationId xmlns:a16="http://schemas.microsoft.com/office/drawing/2014/main" id="{1600CF01-AFB7-2F29-152A-0F94418FD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2174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2" name="Freeform 3192">
                <a:extLst>
                  <a:ext uri="{FF2B5EF4-FFF2-40B4-BE49-F238E27FC236}">
                    <a16:creationId xmlns:a16="http://schemas.microsoft.com/office/drawing/2014/main" id="{BAD7D57F-B5B6-D750-8E3F-DBF608667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2192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973" name="Freeform 3193">
                <a:extLst>
                  <a:ext uri="{FF2B5EF4-FFF2-40B4-BE49-F238E27FC236}">
                    <a16:creationId xmlns:a16="http://schemas.microsoft.com/office/drawing/2014/main" id="{35B90C91-AE06-6E88-31D0-027D09484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139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1999" name="Group 3395">
              <a:extLst>
                <a:ext uri="{FF2B5EF4-FFF2-40B4-BE49-F238E27FC236}">
                  <a16:creationId xmlns:a16="http://schemas.microsoft.com/office/drawing/2014/main" id="{16D9E58F-7554-2EF4-4F20-6BEB08D89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3" y="1111"/>
              <a:ext cx="1868" cy="1309"/>
              <a:chOff x="1603" y="1111"/>
              <a:chExt cx="1868" cy="1309"/>
            </a:xfrm>
          </p:grpSpPr>
          <p:sp>
            <p:nvSpPr>
              <p:cNvPr id="2574" name="Freeform 3195">
                <a:extLst>
                  <a:ext uri="{FF2B5EF4-FFF2-40B4-BE49-F238E27FC236}">
                    <a16:creationId xmlns:a16="http://schemas.microsoft.com/office/drawing/2014/main" id="{D7622492-7FBF-28FC-0531-8BD8A4E32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2066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5" name="Freeform 3196">
                <a:extLst>
                  <a:ext uri="{FF2B5EF4-FFF2-40B4-BE49-F238E27FC236}">
                    <a16:creationId xmlns:a16="http://schemas.microsoft.com/office/drawing/2014/main" id="{38CA6082-F857-086B-7BBF-84F9B456E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95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6" name="Freeform 3197">
                <a:extLst>
                  <a:ext uri="{FF2B5EF4-FFF2-40B4-BE49-F238E27FC236}">
                    <a16:creationId xmlns:a16="http://schemas.microsoft.com/office/drawing/2014/main" id="{F9774192-971A-9F39-A273-D0473CC4F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186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7" name="Freeform 3198">
                <a:extLst>
                  <a:ext uri="{FF2B5EF4-FFF2-40B4-BE49-F238E27FC236}">
                    <a16:creationId xmlns:a16="http://schemas.microsoft.com/office/drawing/2014/main" id="{ABD30378-112A-B719-8EE3-D784D351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" y="190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8" name="Freeform 3199">
                <a:extLst>
                  <a:ext uri="{FF2B5EF4-FFF2-40B4-BE49-F238E27FC236}">
                    <a16:creationId xmlns:a16="http://schemas.microsoft.com/office/drawing/2014/main" id="{5BB27790-F510-7204-A292-30CF6FA2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" y="2186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9" name="Freeform 3200">
                <a:extLst>
                  <a:ext uri="{FF2B5EF4-FFF2-40B4-BE49-F238E27FC236}">
                    <a16:creationId xmlns:a16="http://schemas.microsoft.com/office/drawing/2014/main" id="{B7B9E008-64B2-8C5D-ABD1-6AE83B075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2384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0" name="Freeform 3201">
                <a:extLst>
                  <a:ext uri="{FF2B5EF4-FFF2-40B4-BE49-F238E27FC236}">
                    <a16:creationId xmlns:a16="http://schemas.microsoft.com/office/drawing/2014/main" id="{5BF07202-EF24-7D25-5733-A9C43AF70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2054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1" name="Freeform 3202">
                <a:extLst>
                  <a:ext uri="{FF2B5EF4-FFF2-40B4-BE49-F238E27FC236}">
                    <a16:creationId xmlns:a16="http://schemas.microsoft.com/office/drawing/2014/main" id="{352DB322-6914-C1B8-05DF-436EF3C7A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2054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2" name="Freeform 3203">
                <a:extLst>
                  <a:ext uri="{FF2B5EF4-FFF2-40B4-BE49-F238E27FC236}">
                    <a16:creationId xmlns:a16="http://schemas.microsoft.com/office/drawing/2014/main" id="{24378BDA-9C25-0A20-7570-E1E0DD3C1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2078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3" name="Freeform 3204">
                <a:extLst>
                  <a:ext uri="{FF2B5EF4-FFF2-40B4-BE49-F238E27FC236}">
                    <a16:creationId xmlns:a16="http://schemas.microsoft.com/office/drawing/2014/main" id="{EB4F229F-1D31-332F-EADC-8CFE9C9BF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8" y="175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4" name="Freeform 3205">
                <a:extLst>
                  <a:ext uri="{FF2B5EF4-FFF2-40B4-BE49-F238E27FC236}">
                    <a16:creationId xmlns:a16="http://schemas.microsoft.com/office/drawing/2014/main" id="{11A435DB-D953-79ED-C32F-A8B1832F5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157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5" name="Freeform 3206">
                <a:extLst>
                  <a:ext uri="{FF2B5EF4-FFF2-40B4-BE49-F238E27FC236}">
                    <a16:creationId xmlns:a16="http://schemas.microsoft.com/office/drawing/2014/main" id="{DB6E2965-AEF2-7E38-C907-BFD602E6C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8" y="2348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6" name="Freeform 3207">
                <a:extLst>
                  <a:ext uri="{FF2B5EF4-FFF2-40B4-BE49-F238E27FC236}">
                    <a16:creationId xmlns:a16="http://schemas.microsoft.com/office/drawing/2014/main" id="{3FA586DC-3898-7EFD-8D33-CD32E0C7C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96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7" name="Freeform 3208">
                <a:extLst>
                  <a:ext uri="{FF2B5EF4-FFF2-40B4-BE49-F238E27FC236}">
                    <a16:creationId xmlns:a16="http://schemas.microsoft.com/office/drawing/2014/main" id="{38E43C4C-9EAC-1C6C-C2A9-174D530FD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2" y="2150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8" name="Freeform 3209">
                <a:extLst>
                  <a:ext uri="{FF2B5EF4-FFF2-40B4-BE49-F238E27FC236}">
                    <a16:creationId xmlns:a16="http://schemas.microsoft.com/office/drawing/2014/main" id="{7B307775-E6EC-AC64-B583-C8B4031D2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2240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89" name="Freeform 3210">
                <a:extLst>
                  <a:ext uri="{FF2B5EF4-FFF2-40B4-BE49-F238E27FC236}">
                    <a16:creationId xmlns:a16="http://schemas.microsoft.com/office/drawing/2014/main" id="{A2D0C408-FA31-3998-7BB8-CFDCD2F5E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156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0" name="Freeform 3211">
                <a:extLst>
                  <a:ext uri="{FF2B5EF4-FFF2-40B4-BE49-F238E27FC236}">
                    <a16:creationId xmlns:a16="http://schemas.microsoft.com/office/drawing/2014/main" id="{3EF1760B-FCE6-1D1B-8BFB-2C2CD6B61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2216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1" name="Freeform 3212">
                <a:extLst>
                  <a:ext uri="{FF2B5EF4-FFF2-40B4-BE49-F238E27FC236}">
                    <a16:creationId xmlns:a16="http://schemas.microsoft.com/office/drawing/2014/main" id="{B51F2420-B8D1-34A9-133A-6489C8017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2005"/>
                <a:ext cx="42" cy="43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2" name="Freeform 3213">
                <a:extLst>
                  <a:ext uri="{FF2B5EF4-FFF2-40B4-BE49-F238E27FC236}">
                    <a16:creationId xmlns:a16="http://schemas.microsoft.com/office/drawing/2014/main" id="{1E30E540-0DB8-F458-15F8-1868DE1B3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" y="2210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3" name="Freeform 3214">
                <a:extLst>
                  <a:ext uri="{FF2B5EF4-FFF2-40B4-BE49-F238E27FC236}">
                    <a16:creationId xmlns:a16="http://schemas.microsoft.com/office/drawing/2014/main" id="{CD44C004-0DAB-4A64-2AE1-2783F19E6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" y="2198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4" name="Freeform 3215">
                <a:extLst>
                  <a:ext uri="{FF2B5EF4-FFF2-40B4-BE49-F238E27FC236}">
                    <a16:creationId xmlns:a16="http://schemas.microsoft.com/office/drawing/2014/main" id="{190482F7-503F-0828-EDFC-4A0DFD11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192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5" name="Freeform 3216">
                <a:extLst>
                  <a:ext uri="{FF2B5EF4-FFF2-40B4-BE49-F238E27FC236}">
                    <a16:creationId xmlns:a16="http://schemas.microsoft.com/office/drawing/2014/main" id="{168C7517-83D7-1AC0-1EA6-8253E1E47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4" y="2168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6" name="Freeform 3217">
                <a:extLst>
                  <a:ext uri="{FF2B5EF4-FFF2-40B4-BE49-F238E27FC236}">
                    <a16:creationId xmlns:a16="http://schemas.microsoft.com/office/drawing/2014/main" id="{54AE3BCE-2AAF-5D73-200B-1FE269AE4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" y="184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7" name="Freeform 3218">
                <a:extLst>
                  <a:ext uri="{FF2B5EF4-FFF2-40B4-BE49-F238E27FC236}">
                    <a16:creationId xmlns:a16="http://schemas.microsoft.com/office/drawing/2014/main" id="{1E192203-CA1B-9923-BFEB-289791AD8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" y="2078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8" name="Freeform 3219">
                <a:extLst>
                  <a:ext uri="{FF2B5EF4-FFF2-40B4-BE49-F238E27FC236}">
                    <a16:creationId xmlns:a16="http://schemas.microsoft.com/office/drawing/2014/main" id="{ADC9394E-CF29-55A5-61EF-778D9518B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8" y="2162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99" name="Freeform 3220">
                <a:extLst>
                  <a:ext uri="{FF2B5EF4-FFF2-40B4-BE49-F238E27FC236}">
                    <a16:creationId xmlns:a16="http://schemas.microsoft.com/office/drawing/2014/main" id="{39D172DE-DFA4-9CF5-C24A-EE3CD489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" y="2072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0" name="Freeform 3221">
                <a:extLst>
                  <a:ext uri="{FF2B5EF4-FFF2-40B4-BE49-F238E27FC236}">
                    <a16:creationId xmlns:a16="http://schemas.microsoft.com/office/drawing/2014/main" id="{41D873BB-6BBD-5EF1-0B73-E354688AF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1621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1" name="Freeform 3222">
                <a:extLst>
                  <a:ext uri="{FF2B5EF4-FFF2-40B4-BE49-F238E27FC236}">
                    <a16:creationId xmlns:a16="http://schemas.microsoft.com/office/drawing/2014/main" id="{688305BD-89A3-29D1-06D6-AC9767268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6" y="2005"/>
                <a:ext cx="42" cy="37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2" name="Freeform 3223">
                <a:extLst>
                  <a:ext uri="{FF2B5EF4-FFF2-40B4-BE49-F238E27FC236}">
                    <a16:creationId xmlns:a16="http://schemas.microsoft.com/office/drawing/2014/main" id="{5E81ED1D-7671-71A3-DCF4-2C9D1377B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98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3" name="Freeform 3224">
                <a:extLst>
                  <a:ext uri="{FF2B5EF4-FFF2-40B4-BE49-F238E27FC236}">
                    <a16:creationId xmlns:a16="http://schemas.microsoft.com/office/drawing/2014/main" id="{3540A6FD-056D-613E-F0F0-BE97C3646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8" y="2090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4" name="Freeform 3225">
                <a:extLst>
                  <a:ext uri="{FF2B5EF4-FFF2-40B4-BE49-F238E27FC236}">
                    <a16:creationId xmlns:a16="http://schemas.microsoft.com/office/drawing/2014/main" id="{A0CC5480-719C-5E94-CA11-95CBE19C6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" y="2029"/>
                <a:ext cx="42" cy="37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5" name="Freeform 3226">
                <a:extLst>
                  <a:ext uri="{FF2B5EF4-FFF2-40B4-BE49-F238E27FC236}">
                    <a16:creationId xmlns:a16="http://schemas.microsoft.com/office/drawing/2014/main" id="{0CB675E9-C338-FC18-535A-F55658B2D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160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6" name="Freeform 3227">
                <a:extLst>
                  <a:ext uri="{FF2B5EF4-FFF2-40B4-BE49-F238E27FC236}">
                    <a16:creationId xmlns:a16="http://schemas.microsoft.com/office/drawing/2014/main" id="{E5B81E05-4EF3-6D48-2CD2-BF470D925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83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7" name="Freeform 3228">
                <a:extLst>
                  <a:ext uri="{FF2B5EF4-FFF2-40B4-BE49-F238E27FC236}">
                    <a16:creationId xmlns:a16="http://schemas.microsoft.com/office/drawing/2014/main" id="{5A8B6CA5-7D3F-F384-519B-B5573D776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1717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8" name="Freeform 3229">
                <a:extLst>
                  <a:ext uri="{FF2B5EF4-FFF2-40B4-BE49-F238E27FC236}">
                    <a16:creationId xmlns:a16="http://schemas.microsoft.com/office/drawing/2014/main" id="{1CE6FEB3-5405-FC26-BC2E-E2AABD31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194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09" name="Freeform 3230">
                <a:extLst>
                  <a:ext uri="{FF2B5EF4-FFF2-40B4-BE49-F238E27FC236}">
                    <a16:creationId xmlns:a16="http://schemas.microsoft.com/office/drawing/2014/main" id="{EF2FB79D-49BB-5BA0-BE9B-A5C246A9E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67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0" name="Freeform 3231">
                <a:extLst>
                  <a:ext uri="{FF2B5EF4-FFF2-40B4-BE49-F238E27FC236}">
                    <a16:creationId xmlns:a16="http://schemas.microsoft.com/office/drawing/2014/main" id="{EFE93D62-17F8-E589-B3E5-C40606D22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4" y="2102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1" name="Freeform 3232">
                <a:extLst>
                  <a:ext uri="{FF2B5EF4-FFF2-40B4-BE49-F238E27FC236}">
                    <a16:creationId xmlns:a16="http://schemas.microsoft.com/office/drawing/2014/main" id="{F81A4B20-811F-5E27-A918-BAF7970A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" y="1885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2" name="Freeform 3233">
                <a:extLst>
                  <a:ext uri="{FF2B5EF4-FFF2-40B4-BE49-F238E27FC236}">
                    <a16:creationId xmlns:a16="http://schemas.microsoft.com/office/drawing/2014/main" id="{DEA621B6-1464-97A2-6016-271DD75CB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1807"/>
                <a:ext cx="42" cy="42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0 h 7"/>
                  <a:gd name="T4" fmla="*/ 0 w 7"/>
                  <a:gd name="T5" fmla="*/ 0 h 7"/>
                  <a:gd name="T6" fmla="*/ 4 w 7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7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3" name="Freeform 3234">
                <a:extLst>
                  <a:ext uri="{FF2B5EF4-FFF2-40B4-BE49-F238E27FC236}">
                    <a16:creationId xmlns:a16="http://schemas.microsoft.com/office/drawing/2014/main" id="{CDDE5BD4-C53D-3CEA-7C20-D792AEF48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2042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4" name="Freeform 3235">
                <a:extLst>
                  <a:ext uri="{FF2B5EF4-FFF2-40B4-BE49-F238E27FC236}">
                    <a16:creationId xmlns:a16="http://schemas.microsoft.com/office/drawing/2014/main" id="{C2A50CA5-757C-58CB-DF8F-DE2E463B7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2" y="2186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5" name="Freeform 3236">
                <a:extLst>
                  <a:ext uri="{FF2B5EF4-FFF2-40B4-BE49-F238E27FC236}">
                    <a16:creationId xmlns:a16="http://schemas.microsoft.com/office/drawing/2014/main" id="{80918F5A-88B3-DA4C-F0D6-16FE3A59F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6" y="2060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6" name="Freeform 3237">
                <a:extLst>
                  <a:ext uri="{FF2B5EF4-FFF2-40B4-BE49-F238E27FC236}">
                    <a16:creationId xmlns:a16="http://schemas.microsoft.com/office/drawing/2014/main" id="{9B99F23E-CCD0-A577-CBD4-E3AC9FC58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2228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7" name="Freeform 3238">
                <a:extLst>
                  <a:ext uri="{FF2B5EF4-FFF2-40B4-BE49-F238E27FC236}">
                    <a16:creationId xmlns:a16="http://schemas.microsoft.com/office/drawing/2014/main" id="{D5D45CEC-F753-6E9E-8934-6A1BD2A73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1429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8" name="Freeform 3239">
                <a:extLst>
                  <a:ext uri="{FF2B5EF4-FFF2-40B4-BE49-F238E27FC236}">
                    <a16:creationId xmlns:a16="http://schemas.microsoft.com/office/drawing/2014/main" id="{6299A0C8-ED40-11D2-47D5-D3083A0E6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3" y="1111"/>
                <a:ext cx="48" cy="36"/>
              </a:xfrm>
              <a:custGeom>
                <a:avLst/>
                <a:gdLst>
                  <a:gd name="T0" fmla="*/ 4 w 8"/>
                  <a:gd name="T1" fmla="*/ 6 h 6"/>
                  <a:gd name="T2" fmla="*/ 8 w 8"/>
                  <a:gd name="T3" fmla="*/ 0 h 6"/>
                  <a:gd name="T4" fmla="*/ 0 w 8"/>
                  <a:gd name="T5" fmla="*/ 0 h 6"/>
                  <a:gd name="T6" fmla="*/ 4 w 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4" y="6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19" name="Freeform 3240">
                <a:extLst>
                  <a:ext uri="{FF2B5EF4-FFF2-40B4-BE49-F238E27FC236}">
                    <a16:creationId xmlns:a16="http://schemas.microsoft.com/office/drawing/2014/main" id="{2FE6CFF3-6595-78BA-1345-29B033B0D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2" y="1993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0" name="Freeform 3241">
                <a:extLst>
                  <a:ext uri="{FF2B5EF4-FFF2-40B4-BE49-F238E27FC236}">
                    <a16:creationId xmlns:a16="http://schemas.microsoft.com/office/drawing/2014/main" id="{E11D6935-7A0A-59AD-2F73-96AABA53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249"/>
                <a:ext cx="43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1" name="Freeform 3242">
                <a:extLst>
                  <a:ext uri="{FF2B5EF4-FFF2-40B4-BE49-F238E27FC236}">
                    <a16:creationId xmlns:a16="http://schemas.microsoft.com/office/drawing/2014/main" id="{BAFCB209-5F20-355C-8EDC-8EB0B11C4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" y="2023"/>
                <a:ext cx="42" cy="37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2" name="Freeform 3243">
                <a:extLst>
                  <a:ext uri="{FF2B5EF4-FFF2-40B4-BE49-F238E27FC236}">
                    <a16:creationId xmlns:a16="http://schemas.microsoft.com/office/drawing/2014/main" id="{3D04F069-E9F6-DD34-7172-913A04BFC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2126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3" name="Freeform 3244">
                <a:extLst>
                  <a:ext uri="{FF2B5EF4-FFF2-40B4-BE49-F238E27FC236}">
                    <a16:creationId xmlns:a16="http://schemas.microsoft.com/office/drawing/2014/main" id="{460A444D-FAE3-21BD-28AC-3D2BCF458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1969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4" name="Freeform 3245">
                <a:extLst>
                  <a:ext uri="{FF2B5EF4-FFF2-40B4-BE49-F238E27FC236}">
                    <a16:creationId xmlns:a16="http://schemas.microsoft.com/office/drawing/2014/main" id="{A79D27A0-26FF-1AC4-E74F-DBC502271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060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5" name="Freeform 3246">
                <a:extLst>
                  <a:ext uri="{FF2B5EF4-FFF2-40B4-BE49-F238E27FC236}">
                    <a16:creationId xmlns:a16="http://schemas.microsoft.com/office/drawing/2014/main" id="{5DDFC618-1EE3-9E64-66ED-5A78FD1E0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2138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6" name="Freeform 3247">
                <a:extLst>
                  <a:ext uri="{FF2B5EF4-FFF2-40B4-BE49-F238E27FC236}">
                    <a16:creationId xmlns:a16="http://schemas.microsoft.com/office/drawing/2014/main" id="{AAB0C3B3-F81D-5680-8017-BB0ABF617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1657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7" name="Freeform 3248">
                <a:extLst>
                  <a:ext uri="{FF2B5EF4-FFF2-40B4-BE49-F238E27FC236}">
                    <a16:creationId xmlns:a16="http://schemas.microsoft.com/office/drawing/2014/main" id="{54FCE463-496F-C6C9-2D00-AE97520B9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1861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8" name="Freeform 3249">
                <a:extLst>
                  <a:ext uri="{FF2B5EF4-FFF2-40B4-BE49-F238E27FC236}">
                    <a16:creationId xmlns:a16="http://schemas.microsoft.com/office/drawing/2014/main" id="{6F28D65B-1329-9C6A-F99C-690D687F0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" y="1885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29" name="Freeform 3250">
                <a:extLst>
                  <a:ext uri="{FF2B5EF4-FFF2-40B4-BE49-F238E27FC236}">
                    <a16:creationId xmlns:a16="http://schemas.microsoft.com/office/drawing/2014/main" id="{37A482C7-531C-F7A8-0A2C-F36F8BFA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" y="2084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0" name="Freeform 3251">
                <a:extLst>
                  <a:ext uri="{FF2B5EF4-FFF2-40B4-BE49-F238E27FC236}">
                    <a16:creationId xmlns:a16="http://schemas.microsoft.com/office/drawing/2014/main" id="{6647F0D3-38B6-FC37-F528-3324B71C4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8" y="2222"/>
                <a:ext cx="42" cy="3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1" name="Freeform 3252">
                <a:extLst>
                  <a:ext uri="{FF2B5EF4-FFF2-40B4-BE49-F238E27FC236}">
                    <a16:creationId xmlns:a16="http://schemas.microsoft.com/office/drawing/2014/main" id="{37B5532F-534F-FDF1-C6E6-B3DEDBFC9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" y="2023"/>
                <a:ext cx="42" cy="37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4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2" name="Freeform 3253">
                <a:extLst>
                  <a:ext uri="{FF2B5EF4-FFF2-40B4-BE49-F238E27FC236}">
                    <a16:creationId xmlns:a16="http://schemas.microsoft.com/office/drawing/2014/main" id="{4AE12DB4-2C73-B048-A931-CCAF8BE07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6" y="2276"/>
                <a:ext cx="42" cy="36"/>
              </a:xfrm>
              <a:custGeom>
                <a:avLst/>
                <a:gdLst>
                  <a:gd name="T0" fmla="*/ 3 w 7"/>
                  <a:gd name="T1" fmla="*/ 6 h 6"/>
                  <a:gd name="T2" fmla="*/ 7 w 7"/>
                  <a:gd name="T3" fmla="*/ 0 h 6"/>
                  <a:gd name="T4" fmla="*/ 0 w 7"/>
                  <a:gd name="T5" fmla="*/ 0 h 6"/>
                  <a:gd name="T6" fmla="*/ 3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3" y="6"/>
                    </a:lnTo>
                  </a:path>
                </a:pathLst>
              </a:custGeom>
              <a:noFill/>
              <a:ln w="9525" cap="rnd">
                <a:solidFill>
                  <a:srgbClr val="A58A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3" name="Rectangle 3254">
                <a:extLst>
                  <a:ext uri="{FF2B5EF4-FFF2-40B4-BE49-F238E27FC236}">
                    <a16:creationId xmlns:a16="http://schemas.microsoft.com/office/drawing/2014/main" id="{0DCC179E-FFCD-80BB-BCF1-D1FF389D2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41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4" name="Line 3255">
                <a:extLst>
                  <a:ext uri="{FF2B5EF4-FFF2-40B4-BE49-F238E27FC236}">
                    <a16:creationId xmlns:a16="http://schemas.microsoft.com/office/drawing/2014/main" id="{23672780-2F3C-DD04-967D-A9C21E2C5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5" name="Line 3256">
                <a:extLst>
                  <a:ext uri="{FF2B5EF4-FFF2-40B4-BE49-F238E27FC236}">
                    <a16:creationId xmlns:a16="http://schemas.microsoft.com/office/drawing/2014/main" id="{39F1B9A7-2CF0-BC81-91AC-BB97917BB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6" name="Rectangle 3257">
                <a:extLst>
                  <a:ext uri="{FF2B5EF4-FFF2-40B4-BE49-F238E27FC236}">
                    <a16:creationId xmlns:a16="http://schemas.microsoft.com/office/drawing/2014/main" id="{9E876018-E560-7677-E841-348DFDB25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" y="182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7" name="Line 3258">
                <a:extLst>
                  <a:ext uri="{FF2B5EF4-FFF2-40B4-BE49-F238E27FC236}">
                    <a16:creationId xmlns:a16="http://schemas.microsoft.com/office/drawing/2014/main" id="{3BE6FEEA-2BAF-5E99-3D1B-5101303022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8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8" name="Line 3259">
                <a:extLst>
                  <a:ext uri="{FF2B5EF4-FFF2-40B4-BE49-F238E27FC236}">
                    <a16:creationId xmlns:a16="http://schemas.microsoft.com/office/drawing/2014/main" id="{317ECA81-A922-42E9-B969-20A19BDFE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8" y="18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39" name="Rectangle 3260">
                <a:extLst>
                  <a:ext uri="{FF2B5EF4-FFF2-40B4-BE49-F238E27FC236}">
                    <a16:creationId xmlns:a16="http://schemas.microsoft.com/office/drawing/2014/main" id="{01641A34-962A-7410-7A28-08739D9D7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190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0" name="Line 3261">
                <a:extLst>
                  <a:ext uri="{FF2B5EF4-FFF2-40B4-BE49-F238E27FC236}">
                    <a16:creationId xmlns:a16="http://schemas.microsoft.com/office/drawing/2014/main" id="{30B4D620-41E4-2249-D1FE-37D7688D1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9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1" name="Line 3262">
                <a:extLst>
                  <a:ext uri="{FF2B5EF4-FFF2-40B4-BE49-F238E27FC236}">
                    <a16:creationId xmlns:a16="http://schemas.microsoft.com/office/drawing/2014/main" id="{FC883A5C-DB94-54CB-B1E4-B44A9348A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0" y="19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2" name="Rectangle 3263">
                <a:extLst>
                  <a:ext uri="{FF2B5EF4-FFF2-40B4-BE49-F238E27FC236}">
                    <a16:creationId xmlns:a16="http://schemas.microsoft.com/office/drawing/2014/main" id="{BE8AF9B5-0DCA-9B89-0BF6-0D35347D8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162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3" name="Line 3264">
                <a:extLst>
                  <a:ext uri="{FF2B5EF4-FFF2-40B4-BE49-F238E27FC236}">
                    <a16:creationId xmlns:a16="http://schemas.microsoft.com/office/drawing/2014/main" id="{A5F2D8DE-FCC8-4629-433A-30289FEE28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0" y="162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4" name="Line 3265">
                <a:extLst>
                  <a:ext uri="{FF2B5EF4-FFF2-40B4-BE49-F238E27FC236}">
                    <a16:creationId xmlns:a16="http://schemas.microsoft.com/office/drawing/2014/main" id="{AEC94A1D-44BF-9D19-5AF4-AF99576CE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0" y="162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5" name="Rectangle 3266">
                <a:extLst>
                  <a:ext uri="{FF2B5EF4-FFF2-40B4-BE49-F238E27FC236}">
                    <a16:creationId xmlns:a16="http://schemas.microsoft.com/office/drawing/2014/main" id="{F60436F2-0220-D7F4-96BB-2251E7BD9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182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6" name="Line 3267">
                <a:extLst>
                  <a:ext uri="{FF2B5EF4-FFF2-40B4-BE49-F238E27FC236}">
                    <a16:creationId xmlns:a16="http://schemas.microsoft.com/office/drawing/2014/main" id="{F247862B-C48B-6B67-E12F-C1A6F7A0E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0" y="18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7" name="Line 3268">
                <a:extLst>
                  <a:ext uri="{FF2B5EF4-FFF2-40B4-BE49-F238E27FC236}">
                    <a16:creationId xmlns:a16="http://schemas.microsoft.com/office/drawing/2014/main" id="{92459ABC-7ED5-C3FE-EB36-0EC0FDC79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" y="18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8" name="Rectangle 3269">
                <a:extLst>
                  <a:ext uri="{FF2B5EF4-FFF2-40B4-BE49-F238E27FC236}">
                    <a16:creationId xmlns:a16="http://schemas.microsoft.com/office/drawing/2014/main" id="{9E0E15FC-FCC0-412B-C7D9-F6C78A3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" y="168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49" name="Line 3270">
                <a:extLst>
                  <a:ext uri="{FF2B5EF4-FFF2-40B4-BE49-F238E27FC236}">
                    <a16:creationId xmlns:a16="http://schemas.microsoft.com/office/drawing/2014/main" id="{DF5C628A-C878-9F72-5BC8-99D2BD967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2" y="168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0" name="Line 3271">
                <a:extLst>
                  <a:ext uri="{FF2B5EF4-FFF2-40B4-BE49-F238E27FC236}">
                    <a16:creationId xmlns:a16="http://schemas.microsoft.com/office/drawing/2014/main" id="{82926223-0705-0620-8E9E-4BA270C57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2" y="168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1" name="Rectangle 3272">
                <a:extLst>
                  <a:ext uri="{FF2B5EF4-FFF2-40B4-BE49-F238E27FC236}">
                    <a16:creationId xmlns:a16="http://schemas.microsoft.com/office/drawing/2014/main" id="{24E8E9EE-C6C6-7442-1454-1F2C7B40A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4" y="187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2" name="Line 3273">
                <a:extLst>
                  <a:ext uri="{FF2B5EF4-FFF2-40B4-BE49-F238E27FC236}">
                    <a16:creationId xmlns:a16="http://schemas.microsoft.com/office/drawing/2014/main" id="{54C8A5CE-F797-DE22-D659-0D16ADED9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4" y="18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3" name="Line 3274">
                <a:extLst>
                  <a:ext uri="{FF2B5EF4-FFF2-40B4-BE49-F238E27FC236}">
                    <a16:creationId xmlns:a16="http://schemas.microsoft.com/office/drawing/2014/main" id="{E5DA11D1-D196-ADA5-0A26-C31FDC8B6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4" y="187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4" name="Rectangle 3275">
                <a:extLst>
                  <a:ext uri="{FF2B5EF4-FFF2-40B4-BE49-F238E27FC236}">
                    <a16:creationId xmlns:a16="http://schemas.microsoft.com/office/drawing/2014/main" id="{88798D31-A882-5DDC-1DFC-D8C5D872E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1999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5" name="Line 3276">
                <a:extLst>
                  <a:ext uri="{FF2B5EF4-FFF2-40B4-BE49-F238E27FC236}">
                    <a16:creationId xmlns:a16="http://schemas.microsoft.com/office/drawing/2014/main" id="{03EB59D6-9CE3-0AC0-421E-37AAB8174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199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6" name="Line 3277">
                <a:extLst>
                  <a:ext uri="{FF2B5EF4-FFF2-40B4-BE49-F238E27FC236}">
                    <a16:creationId xmlns:a16="http://schemas.microsoft.com/office/drawing/2014/main" id="{49794948-711D-4720-02CE-D62CD4865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99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7" name="Rectangle 3278">
                <a:extLst>
                  <a:ext uri="{FF2B5EF4-FFF2-40B4-BE49-F238E27FC236}">
                    <a16:creationId xmlns:a16="http://schemas.microsoft.com/office/drawing/2014/main" id="{F57252E4-4F41-67CB-8559-458A6F27F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156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8" name="Line 3279">
                <a:extLst>
                  <a:ext uri="{FF2B5EF4-FFF2-40B4-BE49-F238E27FC236}">
                    <a16:creationId xmlns:a16="http://schemas.microsoft.com/office/drawing/2014/main" id="{AA866D14-E072-A8DD-D3A4-51CE367F4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16" y="156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59" name="Line 3280">
                <a:extLst>
                  <a:ext uri="{FF2B5EF4-FFF2-40B4-BE49-F238E27FC236}">
                    <a16:creationId xmlns:a16="http://schemas.microsoft.com/office/drawing/2014/main" id="{A9E72B35-09A6-82D7-A941-0833BB835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156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0" name="Rectangle 3281">
                <a:extLst>
                  <a:ext uri="{FF2B5EF4-FFF2-40B4-BE49-F238E27FC236}">
                    <a16:creationId xmlns:a16="http://schemas.microsoft.com/office/drawing/2014/main" id="{ECBD3522-FEC8-9AB9-AE63-63BA9C7EF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4" y="143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1" name="Line 3282">
                <a:extLst>
                  <a:ext uri="{FF2B5EF4-FFF2-40B4-BE49-F238E27FC236}">
                    <a16:creationId xmlns:a16="http://schemas.microsoft.com/office/drawing/2014/main" id="{0F98D8F3-E349-CC9E-C8ED-727ADC4D2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24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2" name="Line 3283">
                <a:extLst>
                  <a:ext uri="{FF2B5EF4-FFF2-40B4-BE49-F238E27FC236}">
                    <a16:creationId xmlns:a16="http://schemas.microsoft.com/office/drawing/2014/main" id="{E6D5C631-2BDF-B16E-C391-CCF5C8621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4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3" name="Rectangle 3284">
                <a:extLst>
                  <a:ext uri="{FF2B5EF4-FFF2-40B4-BE49-F238E27FC236}">
                    <a16:creationId xmlns:a16="http://schemas.microsoft.com/office/drawing/2014/main" id="{F9884745-7EA1-37CA-37C0-DF09DB68E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" y="199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4" name="Line 3285">
                <a:extLst>
                  <a:ext uri="{FF2B5EF4-FFF2-40B4-BE49-F238E27FC236}">
                    <a16:creationId xmlns:a16="http://schemas.microsoft.com/office/drawing/2014/main" id="{9B87092C-60C2-A129-93EF-20B239B54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2" y="19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5" name="Line 3286">
                <a:extLst>
                  <a:ext uri="{FF2B5EF4-FFF2-40B4-BE49-F238E27FC236}">
                    <a16:creationId xmlns:a16="http://schemas.microsoft.com/office/drawing/2014/main" id="{6529F301-8203-4456-2961-629C8F249C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2" y="19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6" name="Rectangle 3287">
                <a:extLst>
                  <a:ext uri="{FF2B5EF4-FFF2-40B4-BE49-F238E27FC236}">
                    <a16:creationId xmlns:a16="http://schemas.microsoft.com/office/drawing/2014/main" id="{9BE96B4D-9C98-A2A2-071E-6A7A26B01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" y="193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7" name="Line 3288">
                <a:extLst>
                  <a:ext uri="{FF2B5EF4-FFF2-40B4-BE49-F238E27FC236}">
                    <a16:creationId xmlns:a16="http://schemas.microsoft.com/office/drawing/2014/main" id="{CB4096CD-ECEB-009C-9695-F34B11C03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93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8" name="Line 3289">
                <a:extLst>
                  <a:ext uri="{FF2B5EF4-FFF2-40B4-BE49-F238E27FC236}">
                    <a16:creationId xmlns:a16="http://schemas.microsoft.com/office/drawing/2014/main" id="{1AC3763D-3C5C-FCCB-F0CE-7FBE39A3C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93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69" name="Rectangle 3290">
                <a:extLst>
                  <a:ext uri="{FF2B5EF4-FFF2-40B4-BE49-F238E27FC236}">
                    <a16:creationId xmlns:a16="http://schemas.microsoft.com/office/drawing/2014/main" id="{98E72084-A7E3-B9AA-92B3-AF4B2D80E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43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0" name="Line 3291">
                <a:extLst>
                  <a:ext uri="{FF2B5EF4-FFF2-40B4-BE49-F238E27FC236}">
                    <a16:creationId xmlns:a16="http://schemas.microsoft.com/office/drawing/2014/main" id="{652B2729-2BCB-DF02-B9DA-146DE50B5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6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1" name="Line 3292">
                <a:extLst>
                  <a:ext uri="{FF2B5EF4-FFF2-40B4-BE49-F238E27FC236}">
                    <a16:creationId xmlns:a16="http://schemas.microsoft.com/office/drawing/2014/main" id="{F8918A55-6227-7B23-63F2-6DB8675B9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6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2" name="Rectangle 3293">
                <a:extLst>
                  <a:ext uri="{FF2B5EF4-FFF2-40B4-BE49-F238E27FC236}">
                    <a16:creationId xmlns:a16="http://schemas.microsoft.com/office/drawing/2014/main" id="{725C7342-F1FF-969A-F9F1-83103A4BE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" y="1501"/>
                <a:ext cx="36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3" name="Line 3294">
                <a:extLst>
                  <a:ext uri="{FF2B5EF4-FFF2-40B4-BE49-F238E27FC236}">
                    <a16:creationId xmlns:a16="http://schemas.microsoft.com/office/drawing/2014/main" id="{723B4695-E7CC-897E-631B-90CEB35C2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78" y="150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4" name="Line 3295">
                <a:extLst>
                  <a:ext uri="{FF2B5EF4-FFF2-40B4-BE49-F238E27FC236}">
                    <a16:creationId xmlns:a16="http://schemas.microsoft.com/office/drawing/2014/main" id="{6CE95389-BBB1-3178-17D4-B8C169ED6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8" y="150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5" name="Rectangle 3296">
                <a:extLst>
                  <a:ext uri="{FF2B5EF4-FFF2-40B4-BE49-F238E27FC236}">
                    <a16:creationId xmlns:a16="http://schemas.microsoft.com/office/drawing/2014/main" id="{F95CCA04-F778-98D7-72CB-452D0A5E2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144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6" name="Line 3297">
                <a:extLst>
                  <a:ext uri="{FF2B5EF4-FFF2-40B4-BE49-F238E27FC236}">
                    <a16:creationId xmlns:a16="http://schemas.microsoft.com/office/drawing/2014/main" id="{6F9D7B0A-1BDB-A5B3-3B06-EA2E10181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78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7" name="Line 3298">
                <a:extLst>
                  <a:ext uri="{FF2B5EF4-FFF2-40B4-BE49-F238E27FC236}">
                    <a16:creationId xmlns:a16="http://schemas.microsoft.com/office/drawing/2014/main" id="{7998625A-A430-265C-3674-0A1289D87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8" name="Rectangle 3299">
                <a:extLst>
                  <a:ext uri="{FF2B5EF4-FFF2-40B4-BE49-F238E27FC236}">
                    <a16:creationId xmlns:a16="http://schemas.microsoft.com/office/drawing/2014/main" id="{D2BB08C5-1862-8B3F-BA45-CD2691EB5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2" y="2060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79" name="Line 3300">
                <a:extLst>
                  <a:ext uri="{FF2B5EF4-FFF2-40B4-BE49-F238E27FC236}">
                    <a16:creationId xmlns:a16="http://schemas.microsoft.com/office/drawing/2014/main" id="{111343AA-E4CE-BB65-9B30-E2F947725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2" y="2060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0" name="Line 3301">
                <a:extLst>
                  <a:ext uri="{FF2B5EF4-FFF2-40B4-BE49-F238E27FC236}">
                    <a16:creationId xmlns:a16="http://schemas.microsoft.com/office/drawing/2014/main" id="{FA3EDDE9-934B-85BE-5C65-17FCBAEE3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2" y="2060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1" name="Rectangle 3302">
                <a:extLst>
                  <a:ext uri="{FF2B5EF4-FFF2-40B4-BE49-F238E27FC236}">
                    <a16:creationId xmlns:a16="http://schemas.microsoft.com/office/drawing/2014/main" id="{3415C8A9-1292-5898-657F-5586516E8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771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2" name="Line 3303">
                <a:extLst>
                  <a:ext uri="{FF2B5EF4-FFF2-40B4-BE49-F238E27FC236}">
                    <a16:creationId xmlns:a16="http://schemas.microsoft.com/office/drawing/2014/main" id="{5878A438-2212-855F-CA5C-997410B97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0" y="17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3" name="Line 3304">
                <a:extLst>
                  <a:ext uri="{FF2B5EF4-FFF2-40B4-BE49-F238E27FC236}">
                    <a16:creationId xmlns:a16="http://schemas.microsoft.com/office/drawing/2014/main" id="{983DBAE7-66F1-CC9A-6288-0BEF41627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0" y="17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4" name="Rectangle 3305">
                <a:extLst>
                  <a:ext uri="{FF2B5EF4-FFF2-40B4-BE49-F238E27FC236}">
                    <a16:creationId xmlns:a16="http://schemas.microsoft.com/office/drawing/2014/main" id="{A25EE68D-8F97-865A-419D-DDDF4C09E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8" y="2108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5" name="Line 3306">
                <a:extLst>
                  <a:ext uri="{FF2B5EF4-FFF2-40B4-BE49-F238E27FC236}">
                    <a16:creationId xmlns:a16="http://schemas.microsoft.com/office/drawing/2014/main" id="{12834890-B436-48EB-7B68-BE6E8E6E4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8" y="2108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6" name="Line 3307">
                <a:extLst>
                  <a:ext uri="{FF2B5EF4-FFF2-40B4-BE49-F238E27FC236}">
                    <a16:creationId xmlns:a16="http://schemas.microsoft.com/office/drawing/2014/main" id="{9DE383EE-BC52-E731-AF8A-345DCFA4A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2108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7" name="Rectangle 3308">
                <a:extLst>
                  <a:ext uri="{FF2B5EF4-FFF2-40B4-BE49-F238E27FC236}">
                    <a16:creationId xmlns:a16="http://schemas.microsoft.com/office/drawing/2014/main" id="{7A00B781-25F8-9EE6-66B3-817332582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1693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8" name="Line 3309">
                <a:extLst>
                  <a:ext uri="{FF2B5EF4-FFF2-40B4-BE49-F238E27FC236}">
                    <a16:creationId xmlns:a16="http://schemas.microsoft.com/office/drawing/2014/main" id="{6583B2BF-5320-950B-5C09-2ADECC44A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72" y="169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89" name="Line 3310">
                <a:extLst>
                  <a:ext uri="{FF2B5EF4-FFF2-40B4-BE49-F238E27FC236}">
                    <a16:creationId xmlns:a16="http://schemas.microsoft.com/office/drawing/2014/main" id="{C448E67F-2226-E970-095F-52F75CCA4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2" y="169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0" name="Rectangle 3311">
                <a:extLst>
                  <a:ext uri="{FF2B5EF4-FFF2-40B4-BE49-F238E27FC236}">
                    <a16:creationId xmlns:a16="http://schemas.microsoft.com/office/drawing/2014/main" id="{168058AE-045F-E7BE-EDD0-17E625A27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158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1" name="Line 3312">
                <a:extLst>
                  <a:ext uri="{FF2B5EF4-FFF2-40B4-BE49-F238E27FC236}">
                    <a16:creationId xmlns:a16="http://schemas.microsoft.com/office/drawing/2014/main" id="{C13F35E0-E8EC-662B-FA02-CC75AA29A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0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2" name="Line 3313">
                <a:extLst>
                  <a:ext uri="{FF2B5EF4-FFF2-40B4-BE49-F238E27FC236}">
                    <a16:creationId xmlns:a16="http://schemas.microsoft.com/office/drawing/2014/main" id="{59821DF2-E64B-2594-CC56-9F82E681F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0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3" name="Rectangle 3314">
                <a:extLst>
                  <a:ext uri="{FF2B5EF4-FFF2-40B4-BE49-F238E27FC236}">
                    <a16:creationId xmlns:a16="http://schemas.microsoft.com/office/drawing/2014/main" id="{DBE9E35E-2D46-6FED-D1B6-13D99144C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" y="2102"/>
                <a:ext cx="36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4" name="Line 3315">
                <a:extLst>
                  <a:ext uri="{FF2B5EF4-FFF2-40B4-BE49-F238E27FC236}">
                    <a16:creationId xmlns:a16="http://schemas.microsoft.com/office/drawing/2014/main" id="{DD091863-2FCD-9C14-5697-6633F5EC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2" y="2102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5" name="Line 3316">
                <a:extLst>
                  <a:ext uri="{FF2B5EF4-FFF2-40B4-BE49-F238E27FC236}">
                    <a16:creationId xmlns:a16="http://schemas.microsoft.com/office/drawing/2014/main" id="{783211A3-C47D-530F-26F7-EDCA5E86F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2102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6" name="Rectangle 3317">
                <a:extLst>
                  <a:ext uri="{FF2B5EF4-FFF2-40B4-BE49-F238E27FC236}">
                    <a16:creationId xmlns:a16="http://schemas.microsoft.com/office/drawing/2014/main" id="{3DADB2AF-47B6-BF8A-2230-0CE870F5E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0" y="1927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7" name="Line 3318">
                <a:extLst>
                  <a:ext uri="{FF2B5EF4-FFF2-40B4-BE49-F238E27FC236}">
                    <a16:creationId xmlns:a16="http://schemas.microsoft.com/office/drawing/2014/main" id="{2DBC684D-ABFF-EA7A-9B63-3DDB6B2B9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192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8" name="Line 3319">
                <a:extLst>
                  <a:ext uri="{FF2B5EF4-FFF2-40B4-BE49-F238E27FC236}">
                    <a16:creationId xmlns:a16="http://schemas.microsoft.com/office/drawing/2014/main" id="{3C059031-59E3-3365-337B-40768321F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192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699" name="Rectangle 3320">
                <a:extLst>
                  <a:ext uri="{FF2B5EF4-FFF2-40B4-BE49-F238E27FC236}">
                    <a16:creationId xmlns:a16="http://schemas.microsoft.com/office/drawing/2014/main" id="{26F1661B-4427-4756-0F62-2110347F2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" y="177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0" name="Line 3321">
                <a:extLst>
                  <a:ext uri="{FF2B5EF4-FFF2-40B4-BE49-F238E27FC236}">
                    <a16:creationId xmlns:a16="http://schemas.microsoft.com/office/drawing/2014/main" id="{E6287769-F06C-BFE3-53D5-A1F1EF3A03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2" y="177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1" name="Line 3322">
                <a:extLst>
                  <a:ext uri="{FF2B5EF4-FFF2-40B4-BE49-F238E27FC236}">
                    <a16:creationId xmlns:a16="http://schemas.microsoft.com/office/drawing/2014/main" id="{724E53DD-4FDB-504D-608D-52E7530B7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2" y="177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2" name="Rectangle 3323">
                <a:extLst>
                  <a:ext uri="{FF2B5EF4-FFF2-40B4-BE49-F238E27FC236}">
                    <a16:creationId xmlns:a16="http://schemas.microsoft.com/office/drawing/2014/main" id="{320FACB5-40BF-FCAB-A818-BE7D4D774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174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3" name="Line 3324">
                <a:extLst>
                  <a:ext uri="{FF2B5EF4-FFF2-40B4-BE49-F238E27FC236}">
                    <a16:creationId xmlns:a16="http://schemas.microsoft.com/office/drawing/2014/main" id="{7C4D36B8-0BC9-CF07-2247-AF98ACFCD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17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4" name="Line 3325">
                <a:extLst>
                  <a:ext uri="{FF2B5EF4-FFF2-40B4-BE49-F238E27FC236}">
                    <a16:creationId xmlns:a16="http://schemas.microsoft.com/office/drawing/2014/main" id="{B5C340FD-CAF7-788C-47B0-CCDBCC78D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7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5" name="Rectangle 3326">
                <a:extLst>
                  <a:ext uri="{FF2B5EF4-FFF2-40B4-BE49-F238E27FC236}">
                    <a16:creationId xmlns:a16="http://schemas.microsoft.com/office/drawing/2014/main" id="{BD33AC69-A36F-DD26-EB54-DDD79CC8E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165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6" name="Line 3327">
                <a:extLst>
                  <a:ext uri="{FF2B5EF4-FFF2-40B4-BE49-F238E27FC236}">
                    <a16:creationId xmlns:a16="http://schemas.microsoft.com/office/drawing/2014/main" id="{4BEE9C22-4EFB-8687-6838-831A4E479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0" y="165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7" name="Line 3328">
                <a:extLst>
                  <a:ext uri="{FF2B5EF4-FFF2-40B4-BE49-F238E27FC236}">
                    <a16:creationId xmlns:a16="http://schemas.microsoft.com/office/drawing/2014/main" id="{9F2868AA-5B9D-706D-EB03-8BA5F28891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65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8" name="Rectangle 3329">
                <a:extLst>
                  <a:ext uri="{FF2B5EF4-FFF2-40B4-BE49-F238E27FC236}">
                    <a16:creationId xmlns:a16="http://schemas.microsoft.com/office/drawing/2014/main" id="{334404A6-08BF-C7BE-CFC4-77B56D558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181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09" name="Line 3330">
                <a:extLst>
                  <a:ext uri="{FF2B5EF4-FFF2-40B4-BE49-F238E27FC236}">
                    <a16:creationId xmlns:a16="http://schemas.microsoft.com/office/drawing/2014/main" id="{CFA09080-9FA7-62E4-84BB-9AC100CFD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4" y="18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0" name="Line 3331">
                <a:extLst>
                  <a:ext uri="{FF2B5EF4-FFF2-40B4-BE49-F238E27FC236}">
                    <a16:creationId xmlns:a16="http://schemas.microsoft.com/office/drawing/2014/main" id="{6ABD5600-96E8-52C2-FAC7-45781C615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81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1" name="Rectangle 3332">
                <a:extLst>
                  <a:ext uri="{FF2B5EF4-FFF2-40B4-BE49-F238E27FC236}">
                    <a16:creationId xmlns:a16="http://schemas.microsoft.com/office/drawing/2014/main" id="{4E4EE050-A729-2328-B99D-C9C103D5E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" y="2120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2" name="Line 3333">
                <a:extLst>
                  <a:ext uri="{FF2B5EF4-FFF2-40B4-BE49-F238E27FC236}">
                    <a16:creationId xmlns:a16="http://schemas.microsoft.com/office/drawing/2014/main" id="{4A19A68F-4B6F-B3A5-6C73-671C3A53F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8" y="2120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3" name="Line 3334">
                <a:extLst>
                  <a:ext uri="{FF2B5EF4-FFF2-40B4-BE49-F238E27FC236}">
                    <a16:creationId xmlns:a16="http://schemas.microsoft.com/office/drawing/2014/main" id="{D1003FCC-B476-87B0-7FDE-43A6909B9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8" y="2120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4" name="Rectangle 3335">
                <a:extLst>
                  <a:ext uri="{FF2B5EF4-FFF2-40B4-BE49-F238E27FC236}">
                    <a16:creationId xmlns:a16="http://schemas.microsoft.com/office/drawing/2014/main" id="{9EE0957B-A4C6-D1D6-66BD-EF44A1AD2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4" y="159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5" name="Line 3336">
                <a:extLst>
                  <a:ext uri="{FF2B5EF4-FFF2-40B4-BE49-F238E27FC236}">
                    <a16:creationId xmlns:a16="http://schemas.microsoft.com/office/drawing/2014/main" id="{1839AAFB-91F6-FAB0-24B2-E9D792FE7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4" y="15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6" name="Line 3337">
                <a:extLst>
                  <a:ext uri="{FF2B5EF4-FFF2-40B4-BE49-F238E27FC236}">
                    <a16:creationId xmlns:a16="http://schemas.microsoft.com/office/drawing/2014/main" id="{F988036D-3FA5-3B48-4899-026BA086FE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15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7" name="Rectangle 3338">
                <a:extLst>
                  <a:ext uri="{FF2B5EF4-FFF2-40B4-BE49-F238E27FC236}">
                    <a16:creationId xmlns:a16="http://schemas.microsoft.com/office/drawing/2014/main" id="{6D9BC584-64D6-58D3-718B-7470C71BD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" y="195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8" name="Line 3339">
                <a:extLst>
                  <a:ext uri="{FF2B5EF4-FFF2-40B4-BE49-F238E27FC236}">
                    <a16:creationId xmlns:a16="http://schemas.microsoft.com/office/drawing/2014/main" id="{07E499F4-1F0A-27FC-C3F6-F33BE2B1A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95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19" name="Line 3340">
                <a:extLst>
                  <a:ext uri="{FF2B5EF4-FFF2-40B4-BE49-F238E27FC236}">
                    <a16:creationId xmlns:a16="http://schemas.microsoft.com/office/drawing/2014/main" id="{C73A88DD-CA10-8F6D-6CBA-BD399510B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0" y="195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0" name="Rectangle 3341">
                <a:extLst>
                  <a:ext uri="{FF2B5EF4-FFF2-40B4-BE49-F238E27FC236}">
                    <a16:creationId xmlns:a16="http://schemas.microsoft.com/office/drawing/2014/main" id="{E46EC11A-FC35-6D89-D452-A1745EF08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180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1" name="Line 3342">
                <a:extLst>
                  <a:ext uri="{FF2B5EF4-FFF2-40B4-BE49-F238E27FC236}">
                    <a16:creationId xmlns:a16="http://schemas.microsoft.com/office/drawing/2014/main" id="{8A56BA17-38CB-97BD-4949-1529FC3EC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0" y="18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2" name="Line 3343">
                <a:extLst>
                  <a:ext uri="{FF2B5EF4-FFF2-40B4-BE49-F238E27FC236}">
                    <a16:creationId xmlns:a16="http://schemas.microsoft.com/office/drawing/2014/main" id="{0DDAF74F-43F1-DE1B-4F77-D7F42A8841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18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3" name="Rectangle 3344">
                <a:extLst>
                  <a:ext uri="{FF2B5EF4-FFF2-40B4-BE49-F238E27FC236}">
                    <a16:creationId xmlns:a16="http://schemas.microsoft.com/office/drawing/2014/main" id="{AB116631-47FB-A1DB-FDE9-3CCE70CB0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117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4" name="Line 3345">
                <a:extLst>
                  <a:ext uri="{FF2B5EF4-FFF2-40B4-BE49-F238E27FC236}">
                    <a16:creationId xmlns:a16="http://schemas.microsoft.com/office/drawing/2014/main" id="{243BBC3C-947E-F1BF-B2D5-87E0256A5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13" y="11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5" name="Line 3346">
                <a:extLst>
                  <a:ext uri="{FF2B5EF4-FFF2-40B4-BE49-F238E27FC236}">
                    <a16:creationId xmlns:a16="http://schemas.microsoft.com/office/drawing/2014/main" id="{A2325CA1-4B80-7147-AF42-B60C21BCCD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3" y="11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6" name="Rectangle 3347">
                <a:extLst>
                  <a:ext uri="{FF2B5EF4-FFF2-40B4-BE49-F238E27FC236}">
                    <a16:creationId xmlns:a16="http://schemas.microsoft.com/office/drawing/2014/main" id="{E7CDAA6B-0E83-C03E-E585-EFC6223C6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163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7" name="Line 3348">
                <a:extLst>
                  <a:ext uri="{FF2B5EF4-FFF2-40B4-BE49-F238E27FC236}">
                    <a16:creationId xmlns:a16="http://schemas.microsoft.com/office/drawing/2014/main" id="{4807D8BE-0D6E-B0FC-078E-EE19B2E1A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16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8" name="Line 3349">
                <a:extLst>
                  <a:ext uri="{FF2B5EF4-FFF2-40B4-BE49-F238E27FC236}">
                    <a16:creationId xmlns:a16="http://schemas.microsoft.com/office/drawing/2014/main" id="{300E7E59-F21D-FFC4-31A0-3BF8D2FF6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2" y="16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29" name="Rectangle 3350">
                <a:extLst>
                  <a:ext uri="{FF2B5EF4-FFF2-40B4-BE49-F238E27FC236}">
                    <a16:creationId xmlns:a16="http://schemas.microsoft.com/office/drawing/2014/main" id="{EAF5C24B-747E-D69D-C1CE-D1CC36983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017"/>
                <a:ext cx="36" cy="31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0" name="Line 3351">
                <a:extLst>
                  <a:ext uri="{FF2B5EF4-FFF2-40B4-BE49-F238E27FC236}">
                    <a16:creationId xmlns:a16="http://schemas.microsoft.com/office/drawing/2014/main" id="{35E424FD-9105-37AC-D65A-36CFD7AC7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2017"/>
                <a:ext cx="36" cy="31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1" name="Line 3352">
                <a:extLst>
                  <a:ext uri="{FF2B5EF4-FFF2-40B4-BE49-F238E27FC236}">
                    <a16:creationId xmlns:a16="http://schemas.microsoft.com/office/drawing/2014/main" id="{A4E25CA3-11A8-9D70-2F21-694BA545E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2017"/>
                <a:ext cx="36" cy="31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2" name="Rectangle 3353">
                <a:extLst>
                  <a:ext uri="{FF2B5EF4-FFF2-40B4-BE49-F238E27FC236}">
                    <a16:creationId xmlns:a16="http://schemas.microsoft.com/office/drawing/2014/main" id="{9127FABF-3025-6F30-58BD-BF6F57474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0" y="171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3" name="Line 3354">
                <a:extLst>
                  <a:ext uri="{FF2B5EF4-FFF2-40B4-BE49-F238E27FC236}">
                    <a16:creationId xmlns:a16="http://schemas.microsoft.com/office/drawing/2014/main" id="{965F847B-FAAE-2371-0C03-95B77B957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0" y="17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4" name="Line 3355">
                <a:extLst>
                  <a:ext uri="{FF2B5EF4-FFF2-40B4-BE49-F238E27FC236}">
                    <a16:creationId xmlns:a16="http://schemas.microsoft.com/office/drawing/2014/main" id="{F0057F03-3F67-6CEB-61C4-7CD50034A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" y="17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5" name="Rectangle 3356">
                <a:extLst>
                  <a:ext uri="{FF2B5EF4-FFF2-40B4-BE49-F238E27FC236}">
                    <a16:creationId xmlns:a16="http://schemas.microsoft.com/office/drawing/2014/main" id="{DAFE174C-CC98-D7BF-F66A-3FED517B5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86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6" name="Line 3357">
                <a:extLst>
                  <a:ext uri="{FF2B5EF4-FFF2-40B4-BE49-F238E27FC236}">
                    <a16:creationId xmlns:a16="http://schemas.microsoft.com/office/drawing/2014/main" id="{146AED7B-2DFB-3829-3F0D-797BF846B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18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7" name="Line 3358">
                <a:extLst>
                  <a:ext uri="{FF2B5EF4-FFF2-40B4-BE49-F238E27FC236}">
                    <a16:creationId xmlns:a16="http://schemas.microsoft.com/office/drawing/2014/main" id="{8AC32B42-11FB-7F36-5F46-4DCFFCD3E8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8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8" name="Rectangle 3359">
                <a:extLst>
                  <a:ext uri="{FF2B5EF4-FFF2-40B4-BE49-F238E27FC236}">
                    <a16:creationId xmlns:a16="http://schemas.microsoft.com/office/drawing/2014/main" id="{66AF09B7-9A5A-11FD-6F51-34834AFDB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2" y="152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39" name="Line 3360">
                <a:extLst>
                  <a:ext uri="{FF2B5EF4-FFF2-40B4-BE49-F238E27FC236}">
                    <a16:creationId xmlns:a16="http://schemas.microsoft.com/office/drawing/2014/main" id="{70392E9A-04EF-2406-6683-162B31A31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2" y="15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0" name="Line 3361">
                <a:extLst>
                  <a:ext uri="{FF2B5EF4-FFF2-40B4-BE49-F238E27FC236}">
                    <a16:creationId xmlns:a16="http://schemas.microsoft.com/office/drawing/2014/main" id="{81244E4F-B014-F348-6766-A0334BEAF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2" y="15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1" name="Rectangle 3362">
                <a:extLst>
                  <a:ext uri="{FF2B5EF4-FFF2-40B4-BE49-F238E27FC236}">
                    <a16:creationId xmlns:a16="http://schemas.microsoft.com/office/drawing/2014/main" id="{C8057423-C6E0-A5D6-7CBF-D13B35C8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0" y="1261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2" name="Line 3363">
                <a:extLst>
                  <a:ext uri="{FF2B5EF4-FFF2-40B4-BE49-F238E27FC236}">
                    <a16:creationId xmlns:a16="http://schemas.microsoft.com/office/drawing/2014/main" id="{D634DB48-1D5F-7F85-80A7-187370190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0" y="126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3" name="Line 3364">
                <a:extLst>
                  <a:ext uri="{FF2B5EF4-FFF2-40B4-BE49-F238E27FC236}">
                    <a16:creationId xmlns:a16="http://schemas.microsoft.com/office/drawing/2014/main" id="{11E1D139-C675-C300-299E-81F3E137F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" y="126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4" name="Rectangle 3365">
                <a:extLst>
                  <a:ext uri="{FF2B5EF4-FFF2-40B4-BE49-F238E27FC236}">
                    <a16:creationId xmlns:a16="http://schemas.microsoft.com/office/drawing/2014/main" id="{88493C75-9EA5-D0FD-4434-E94102705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" y="183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5" name="Line 3366">
                <a:extLst>
                  <a:ext uri="{FF2B5EF4-FFF2-40B4-BE49-F238E27FC236}">
                    <a16:creationId xmlns:a16="http://schemas.microsoft.com/office/drawing/2014/main" id="{84CCDA19-424C-304E-519D-1ECAE790A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83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6" name="Line 3367">
                <a:extLst>
                  <a:ext uri="{FF2B5EF4-FFF2-40B4-BE49-F238E27FC236}">
                    <a16:creationId xmlns:a16="http://schemas.microsoft.com/office/drawing/2014/main" id="{93E1026B-15F4-3099-97BB-8D715A0E8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8" y="183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7" name="Rectangle 3368">
                <a:extLst>
                  <a:ext uri="{FF2B5EF4-FFF2-40B4-BE49-F238E27FC236}">
                    <a16:creationId xmlns:a16="http://schemas.microsoft.com/office/drawing/2014/main" id="{848877C3-5ABE-D405-12DF-8BFA47A99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4" y="2084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8" name="Line 3369">
                <a:extLst>
                  <a:ext uri="{FF2B5EF4-FFF2-40B4-BE49-F238E27FC236}">
                    <a16:creationId xmlns:a16="http://schemas.microsoft.com/office/drawing/2014/main" id="{18D9608C-2657-BC1C-B904-DB6B5EC5E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2084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49" name="Line 3370">
                <a:extLst>
                  <a:ext uri="{FF2B5EF4-FFF2-40B4-BE49-F238E27FC236}">
                    <a16:creationId xmlns:a16="http://schemas.microsoft.com/office/drawing/2014/main" id="{3D084D3A-8A1D-08B7-ACB6-6BEADD5BC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4" y="2084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0" name="Rectangle 3371">
                <a:extLst>
                  <a:ext uri="{FF2B5EF4-FFF2-40B4-BE49-F238E27FC236}">
                    <a16:creationId xmlns:a16="http://schemas.microsoft.com/office/drawing/2014/main" id="{48A35170-A89D-5DC8-3C87-8E1AE98DF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159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1" name="Line 3372">
                <a:extLst>
                  <a:ext uri="{FF2B5EF4-FFF2-40B4-BE49-F238E27FC236}">
                    <a16:creationId xmlns:a16="http://schemas.microsoft.com/office/drawing/2014/main" id="{22484EBD-83B3-A45B-70E8-B4526F5E4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8" y="15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2" name="Line 3373">
                <a:extLst>
                  <a:ext uri="{FF2B5EF4-FFF2-40B4-BE49-F238E27FC236}">
                    <a16:creationId xmlns:a16="http://schemas.microsoft.com/office/drawing/2014/main" id="{041577E9-ED2C-86E5-CE77-40797F47C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8" y="15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3" name="Oval 3374">
                <a:extLst>
                  <a:ext uri="{FF2B5EF4-FFF2-40B4-BE49-F238E27FC236}">
                    <a16:creationId xmlns:a16="http://schemas.microsoft.com/office/drawing/2014/main" id="{F782AAF0-6E8A-AC20-7980-36D0F83B3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" y="2042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4" name="Oval 3375">
                <a:extLst>
                  <a:ext uri="{FF2B5EF4-FFF2-40B4-BE49-F238E27FC236}">
                    <a16:creationId xmlns:a16="http://schemas.microsoft.com/office/drawing/2014/main" id="{81DE2947-AB07-99C3-C4A4-86AB4F663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1669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5" name="Oval 3376">
                <a:extLst>
                  <a:ext uri="{FF2B5EF4-FFF2-40B4-BE49-F238E27FC236}">
                    <a16:creationId xmlns:a16="http://schemas.microsoft.com/office/drawing/2014/main" id="{67F9663A-F0B1-C128-8664-4AF83BDFE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6" y="142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6" name="Oval 3377">
                <a:extLst>
                  <a:ext uri="{FF2B5EF4-FFF2-40B4-BE49-F238E27FC236}">
                    <a16:creationId xmlns:a16="http://schemas.microsoft.com/office/drawing/2014/main" id="{8C366F4B-EC62-5D9F-1368-55488C0FA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131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7" name="Oval 3378">
                <a:extLst>
                  <a:ext uri="{FF2B5EF4-FFF2-40B4-BE49-F238E27FC236}">
                    <a16:creationId xmlns:a16="http://schemas.microsoft.com/office/drawing/2014/main" id="{9CD291B7-338B-5D4A-A638-6FDFA95F3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1627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8" name="Oval 3379">
                <a:extLst>
                  <a:ext uri="{FF2B5EF4-FFF2-40B4-BE49-F238E27FC236}">
                    <a16:creationId xmlns:a16="http://schemas.microsoft.com/office/drawing/2014/main" id="{94677A83-A9A3-609A-7402-CEC79BCE9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142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59" name="Oval 3380">
                <a:extLst>
                  <a:ext uri="{FF2B5EF4-FFF2-40B4-BE49-F238E27FC236}">
                    <a16:creationId xmlns:a16="http://schemas.microsoft.com/office/drawing/2014/main" id="{95669D65-8126-FC27-D907-61190C728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154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0" name="Oval 3381">
                <a:extLst>
                  <a:ext uri="{FF2B5EF4-FFF2-40B4-BE49-F238E27FC236}">
                    <a16:creationId xmlns:a16="http://schemas.microsoft.com/office/drawing/2014/main" id="{13245702-7F9B-7AB5-3042-61E664D9C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2" y="1819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1" name="Oval 3382">
                <a:extLst>
                  <a:ext uri="{FF2B5EF4-FFF2-40B4-BE49-F238E27FC236}">
                    <a16:creationId xmlns:a16="http://schemas.microsoft.com/office/drawing/2014/main" id="{8E4ED284-C11C-0491-8E6F-AE2491D41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4" y="158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2" name="Oval 3383">
                <a:extLst>
                  <a:ext uri="{FF2B5EF4-FFF2-40B4-BE49-F238E27FC236}">
                    <a16:creationId xmlns:a16="http://schemas.microsoft.com/office/drawing/2014/main" id="{C49BF4A9-B4A7-1F54-45F5-8D0DCB13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8" y="178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3" name="Oval 3384">
                <a:extLst>
                  <a:ext uri="{FF2B5EF4-FFF2-40B4-BE49-F238E27FC236}">
                    <a16:creationId xmlns:a16="http://schemas.microsoft.com/office/drawing/2014/main" id="{1330F9BD-A3ED-7F98-80CC-BD4CB7D92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2" y="1945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4" name="Oval 3385">
                <a:extLst>
                  <a:ext uri="{FF2B5EF4-FFF2-40B4-BE49-F238E27FC236}">
                    <a16:creationId xmlns:a16="http://schemas.microsoft.com/office/drawing/2014/main" id="{1FA5FF48-8443-D402-3AC7-4871799ED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" y="1483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5" name="Oval 3386">
                <a:extLst>
                  <a:ext uri="{FF2B5EF4-FFF2-40B4-BE49-F238E27FC236}">
                    <a16:creationId xmlns:a16="http://schemas.microsoft.com/office/drawing/2014/main" id="{C6644C4D-DC79-AEB4-AC00-C160E4CE9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1459"/>
                <a:ext cx="24" cy="24"/>
              </a:xfrm>
              <a:prstGeom prst="ellipse">
                <a:avLst/>
              </a:prstGeom>
              <a:noFill/>
              <a:ln w="9525" cap="rnd">
                <a:solidFill>
                  <a:srgbClr val="F8766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6" name="Line 3387">
                <a:extLst>
                  <a:ext uri="{FF2B5EF4-FFF2-40B4-BE49-F238E27FC236}">
                    <a16:creationId xmlns:a16="http://schemas.microsoft.com/office/drawing/2014/main" id="{0F63A531-F270-BB50-6018-A2C3D4BF9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6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7" name="Line 3388">
                <a:extLst>
                  <a:ext uri="{FF2B5EF4-FFF2-40B4-BE49-F238E27FC236}">
                    <a16:creationId xmlns:a16="http://schemas.microsoft.com/office/drawing/2014/main" id="{1BC7BC2C-FB1E-D79A-16D6-A86BE9012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6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8" name="Line 3389">
                <a:extLst>
                  <a:ext uri="{FF2B5EF4-FFF2-40B4-BE49-F238E27FC236}">
                    <a16:creationId xmlns:a16="http://schemas.microsoft.com/office/drawing/2014/main" id="{7D809B16-4257-298E-9FC2-3217BBDAB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54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69" name="Line 3390">
                <a:extLst>
                  <a:ext uri="{FF2B5EF4-FFF2-40B4-BE49-F238E27FC236}">
                    <a16:creationId xmlns:a16="http://schemas.microsoft.com/office/drawing/2014/main" id="{DCD59BAE-0DA1-530F-65D8-011856E50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154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0" name="Line 3391">
                <a:extLst>
                  <a:ext uri="{FF2B5EF4-FFF2-40B4-BE49-F238E27FC236}">
                    <a16:creationId xmlns:a16="http://schemas.microsoft.com/office/drawing/2014/main" id="{47ED26FA-FC4F-FF5C-B5A6-F391E6D7BB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35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1" name="Line 3392">
                <a:extLst>
                  <a:ext uri="{FF2B5EF4-FFF2-40B4-BE49-F238E27FC236}">
                    <a16:creationId xmlns:a16="http://schemas.microsoft.com/office/drawing/2014/main" id="{B79B672C-EE1E-9C8A-4EC4-B79DE0FA6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35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2" name="Line 3393">
                <a:extLst>
                  <a:ext uri="{FF2B5EF4-FFF2-40B4-BE49-F238E27FC236}">
                    <a16:creationId xmlns:a16="http://schemas.microsoft.com/office/drawing/2014/main" id="{C3877247-0484-4034-AD5D-3E36C5AE9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1585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773" name="Line 3394">
                <a:extLst>
                  <a:ext uri="{FF2B5EF4-FFF2-40B4-BE49-F238E27FC236}">
                    <a16:creationId xmlns:a16="http://schemas.microsoft.com/office/drawing/2014/main" id="{08E23879-22D3-C44E-6D19-00F8A7DA1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585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2000" name="Group 3596">
              <a:extLst>
                <a:ext uri="{FF2B5EF4-FFF2-40B4-BE49-F238E27FC236}">
                  <a16:creationId xmlns:a16="http://schemas.microsoft.com/office/drawing/2014/main" id="{2E1F9F58-C322-45F0-AC63-45358DEB66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" y="1183"/>
              <a:ext cx="1195" cy="925"/>
              <a:chOff x="1561" y="1183"/>
              <a:chExt cx="1195" cy="925"/>
            </a:xfrm>
          </p:grpSpPr>
          <p:sp>
            <p:nvSpPr>
              <p:cNvPr id="2374" name="Line 3396">
                <a:extLst>
                  <a:ext uri="{FF2B5EF4-FFF2-40B4-BE49-F238E27FC236}">
                    <a16:creationId xmlns:a16="http://schemas.microsoft.com/office/drawing/2014/main" id="{88CBD233-D8EE-80A1-6267-9E805AC64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0" y="139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5" name="Line 3397">
                <a:extLst>
                  <a:ext uri="{FF2B5EF4-FFF2-40B4-BE49-F238E27FC236}">
                    <a16:creationId xmlns:a16="http://schemas.microsoft.com/office/drawing/2014/main" id="{CCE604CE-8FF5-EE91-3F2C-F7B825EDD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" y="139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6" name="Line 3398">
                <a:extLst>
                  <a:ext uri="{FF2B5EF4-FFF2-40B4-BE49-F238E27FC236}">
                    <a16:creationId xmlns:a16="http://schemas.microsoft.com/office/drawing/2014/main" id="{6F75CBB9-6303-0D08-1D37-1A4D5C46D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6" y="153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7" name="Line 3399">
                <a:extLst>
                  <a:ext uri="{FF2B5EF4-FFF2-40B4-BE49-F238E27FC236}">
                    <a16:creationId xmlns:a16="http://schemas.microsoft.com/office/drawing/2014/main" id="{8FEAE626-5AAA-06A2-1CA8-E37CA1050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53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8" name="Line 3400">
                <a:extLst>
                  <a:ext uri="{FF2B5EF4-FFF2-40B4-BE49-F238E27FC236}">
                    <a16:creationId xmlns:a16="http://schemas.microsoft.com/office/drawing/2014/main" id="{87B3E1B4-8CC3-AD35-47A8-1962C6833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9" name="Line 3401">
                <a:extLst>
                  <a:ext uri="{FF2B5EF4-FFF2-40B4-BE49-F238E27FC236}">
                    <a16:creationId xmlns:a16="http://schemas.microsoft.com/office/drawing/2014/main" id="{246A3B4B-CB44-4E79-7EDD-02566F5D9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4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0" name="Line 3402">
                <a:extLst>
                  <a:ext uri="{FF2B5EF4-FFF2-40B4-BE49-F238E27FC236}">
                    <a16:creationId xmlns:a16="http://schemas.microsoft.com/office/drawing/2014/main" id="{C227860E-38C1-CE30-9451-6A5117EB4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1" name="Line 3403">
                <a:extLst>
                  <a:ext uri="{FF2B5EF4-FFF2-40B4-BE49-F238E27FC236}">
                    <a16:creationId xmlns:a16="http://schemas.microsoft.com/office/drawing/2014/main" id="{9855477D-6B3C-9BDC-615E-D94E002C8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0" y="133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2" name="Line 3404">
                <a:extLst>
                  <a:ext uri="{FF2B5EF4-FFF2-40B4-BE49-F238E27FC236}">
                    <a16:creationId xmlns:a16="http://schemas.microsoft.com/office/drawing/2014/main" id="{BFC027C9-F7BC-428D-8A00-3AB30F0F9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3" name="Line 3405">
                <a:extLst>
                  <a:ext uri="{FF2B5EF4-FFF2-40B4-BE49-F238E27FC236}">
                    <a16:creationId xmlns:a16="http://schemas.microsoft.com/office/drawing/2014/main" id="{081EE1BD-257F-9FF2-ED2D-BB07E45BC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29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4" name="Line 3406">
                <a:extLst>
                  <a:ext uri="{FF2B5EF4-FFF2-40B4-BE49-F238E27FC236}">
                    <a16:creationId xmlns:a16="http://schemas.microsoft.com/office/drawing/2014/main" id="{2FF4870E-43DA-1E39-4FD6-734584744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8" y="121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5" name="Line 3407">
                <a:extLst>
                  <a:ext uri="{FF2B5EF4-FFF2-40B4-BE49-F238E27FC236}">
                    <a16:creationId xmlns:a16="http://schemas.microsoft.com/office/drawing/2014/main" id="{4E93C0E7-B6B3-F8EC-2E67-72773135C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8" y="1213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6" name="Line 3408">
                <a:extLst>
                  <a:ext uri="{FF2B5EF4-FFF2-40B4-BE49-F238E27FC236}">
                    <a16:creationId xmlns:a16="http://schemas.microsoft.com/office/drawing/2014/main" id="{880B58D8-49E3-E313-D87B-CDED8033E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7" name="Line 3409">
                <a:extLst>
                  <a:ext uri="{FF2B5EF4-FFF2-40B4-BE49-F238E27FC236}">
                    <a16:creationId xmlns:a16="http://schemas.microsoft.com/office/drawing/2014/main" id="{9ABD59A4-94C1-A022-C1E5-53909F523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8" y="13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8" name="Line 3410">
                <a:extLst>
                  <a:ext uri="{FF2B5EF4-FFF2-40B4-BE49-F238E27FC236}">
                    <a16:creationId xmlns:a16="http://schemas.microsoft.com/office/drawing/2014/main" id="{157BD8F6-991C-AC11-A041-0A04FEA207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6" y="12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89" name="Line 3411">
                <a:extLst>
                  <a:ext uri="{FF2B5EF4-FFF2-40B4-BE49-F238E27FC236}">
                    <a16:creationId xmlns:a16="http://schemas.microsoft.com/office/drawing/2014/main" id="{9F1343CA-0AA9-A240-579B-EC4DA022F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2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0" name="Line 3412">
                <a:extLst>
                  <a:ext uri="{FF2B5EF4-FFF2-40B4-BE49-F238E27FC236}">
                    <a16:creationId xmlns:a16="http://schemas.microsoft.com/office/drawing/2014/main" id="{56649A4E-EFA6-6D19-7476-C5F3EE589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168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1" name="Line 3413">
                <a:extLst>
                  <a:ext uri="{FF2B5EF4-FFF2-40B4-BE49-F238E27FC236}">
                    <a16:creationId xmlns:a16="http://schemas.microsoft.com/office/drawing/2014/main" id="{5470DEA3-51C0-948A-634D-D9493DD723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68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2" name="Line 3414">
                <a:extLst>
                  <a:ext uri="{FF2B5EF4-FFF2-40B4-BE49-F238E27FC236}">
                    <a16:creationId xmlns:a16="http://schemas.microsoft.com/office/drawing/2014/main" id="{A23A7203-FBB9-AB85-9440-4CA0F68C8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8" y="13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3" name="Line 3415">
                <a:extLst>
                  <a:ext uri="{FF2B5EF4-FFF2-40B4-BE49-F238E27FC236}">
                    <a16:creationId xmlns:a16="http://schemas.microsoft.com/office/drawing/2014/main" id="{C4C44309-26CD-C1A5-214A-D25DD2B1A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8" y="13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4" name="Line 3416">
                <a:extLst>
                  <a:ext uri="{FF2B5EF4-FFF2-40B4-BE49-F238E27FC236}">
                    <a16:creationId xmlns:a16="http://schemas.microsoft.com/office/drawing/2014/main" id="{457CB2E6-1414-B08C-A522-26A6456F0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0" y="14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5" name="Line 3417">
                <a:extLst>
                  <a:ext uri="{FF2B5EF4-FFF2-40B4-BE49-F238E27FC236}">
                    <a16:creationId xmlns:a16="http://schemas.microsoft.com/office/drawing/2014/main" id="{098EBB24-B5C2-EC61-0572-F95444BD38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0" y="14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6" name="Line 3418">
                <a:extLst>
                  <a:ext uri="{FF2B5EF4-FFF2-40B4-BE49-F238E27FC236}">
                    <a16:creationId xmlns:a16="http://schemas.microsoft.com/office/drawing/2014/main" id="{0D641DEE-53C4-61AF-965B-36D3A458B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7" name="Line 3419">
                <a:extLst>
                  <a:ext uri="{FF2B5EF4-FFF2-40B4-BE49-F238E27FC236}">
                    <a16:creationId xmlns:a16="http://schemas.microsoft.com/office/drawing/2014/main" id="{6D4E781F-A4D9-FCD4-09C3-474E53A49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4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8" name="Line 3420">
                <a:extLst>
                  <a:ext uri="{FF2B5EF4-FFF2-40B4-BE49-F238E27FC236}">
                    <a16:creationId xmlns:a16="http://schemas.microsoft.com/office/drawing/2014/main" id="{F1DA2A6E-8E21-D40C-36E9-2A0D12FB4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6" y="17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99" name="Line 3421">
                <a:extLst>
                  <a:ext uri="{FF2B5EF4-FFF2-40B4-BE49-F238E27FC236}">
                    <a16:creationId xmlns:a16="http://schemas.microsoft.com/office/drawing/2014/main" id="{2D035483-25A0-118A-C666-527C5ADB4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6" y="172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0" name="Line 3422">
                <a:extLst>
                  <a:ext uri="{FF2B5EF4-FFF2-40B4-BE49-F238E27FC236}">
                    <a16:creationId xmlns:a16="http://schemas.microsoft.com/office/drawing/2014/main" id="{55B018CC-7A2F-44E3-33F9-CC4088817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0" y="15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1" name="Line 3423">
                <a:extLst>
                  <a:ext uri="{FF2B5EF4-FFF2-40B4-BE49-F238E27FC236}">
                    <a16:creationId xmlns:a16="http://schemas.microsoft.com/office/drawing/2014/main" id="{FFD8F8DA-4920-DED2-809F-E09B02C32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0" y="152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2" name="Line 3424">
                <a:extLst>
                  <a:ext uri="{FF2B5EF4-FFF2-40B4-BE49-F238E27FC236}">
                    <a16:creationId xmlns:a16="http://schemas.microsoft.com/office/drawing/2014/main" id="{31DD5258-055D-1F49-A1E1-5F66B7E5B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8" y="159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3" name="Line 3425">
                <a:extLst>
                  <a:ext uri="{FF2B5EF4-FFF2-40B4-BE49-F238E27FC236}">
                    <a16:creationId xmlns:a16="http://schemas.microsoft.com/office/drawing/2014/main" id="{1C7B5B8D-FE5E-9A82-B5B2-DAAC33B1D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8" y="159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4" name="Line 3426">
                <a:extLst>
                  <a:ext uri="{FF2B5EF4-FFF2-40B4-BE49-F238E27FC236}">
                    <a16:creationId xmlns:a16="http://schemas.microsoft.com/office/drawing/2014/main" id="{F8E3F534-D472-DB86-9870-30E6CCE6E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2" y="153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5" name="Line 3427">
                <a:extLst>
                  <a:ext uri="{FF2B5EF4-FFF2-40B4-BE49-F238E27FC236}">
                    <a16:creationId xmlns:a16="http://schemas.microsoft.com/office/drawing/2014/main" id="{295A3849-1DFB-856E-8952-14444D5BE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153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6" name="Line 3428">
                <a:extLst>
                  <a:ext uri="{FF2B5EF4-FFF2-40B4-BE49-F238E27FC236}">
                    <a16:creationId xmlns:a16="http://schemas.microsoft.com/office/drawing/2014/main" id="{AAEEBF85-FE4B-5BBC-D590-01EA698CD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7" name="Line 3429">
                <a:extLst>
                  <a:ext uri="{FF2B5EF4-FFF2-40B4-BE49-F238E27FC236}">
                    <a16:creationId xmlns:a16="http://schemas.microsoft.com/office/drawing/2014/main" id="{0A6F1C22-B849-08E6-86D1-C0EF14D03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6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8" name="Line 3430">
                <a:extLst>
                  <a:ext uri="{FF2B5EF4-FFF2-40B4-BE49-F238E27FC236}">
                    <a16:creationId xmlns:a16="http://schemas.microsoft.com/office/drawing/2014/main" id="{B5F8BF12-02A3-06F3-F371-1E963E77F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8" y="12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09" name="Line 3431">
                <a:extLst>
                  <a:ext uri="{FF2B5EF4-FFF2-40B4-BE49-F238E27FC236}">
                    <a16:creationId xmlns:a16="http://schemas.microsoft.com/office/drawing/2014/main" id="{9C2A91DB-99A2-FB95-FC6A-9E5E217478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8" y="12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0" name="Line 3432">
                <a:extLst>
                  <a:ext uri="{FF2B5EF4-FFF2-40B4-BE49-F238E27FC236}">
                    <a16:creationId xmlns:a16="http://schemas.microsoft.com/office/drawing/2014/main" id="{DD469ECD-30E6-270B-7CE2-F5F00A58D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6" y="11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1" name="Line 3433">
                <a:extLst>
                  <a:ext uri="{FF2B5EF4-FFF2-40B4-BE49-F238E27FC236}">
                    <a16:creationId xmlns:a16="http://schemas.microsoft.com/office/drawing/2014/main" id="{08885355-0C9D-D16B-5E82-4F524F70C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6" y="11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2" name="Line 3434">
                <a:extLst>
                  <a:ext uri="{FF2B5EF4-FFF2-40B4-BE49-F238E27FC236}">
                    <a16:creationId xmlns:a16="http://schemas.microsoft.com/office/drawing/2014/main" id="{C32188D6-0DA8-9C22-DB44-C2D5C7D6D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7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3" name="Line 3435">
                <a:extLst>
                  <a:ext uri="{FF2B5EF4-FFF2-40B4-BE49-F238E27FC236}">
                    <a16:creationId xmlns:a16="http://schemas.microsoft.com/office/drawing/2014/main" id="{9E83E01A-9384-56DE-3B5D-6E850EAD8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7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4" name="Line 3436">
                <a:extLst>
                  <a:ext uri="{FF2B5EF4-FFF2-40B4-BE49-F238E27FC236}">
                    <a16:creationId xmlns:a16="http://schemas.microsoft.com/office/drawing/2014/main" id="{5E9383AF-1C7A-A8BC-2D9F-59CAED15B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5" name="Line 3437">
                <a:extLst>
                  <a:ext uri="{FF2B5EF4-FFF2-40B4-BE49-F238E27FC236}">
                    <a16:creationId xmlns:a16="http://schemas.microsoft.com/office/drawing/2014/main" id="{D80A4BF5-1C46-287E-7261-FF35AA48F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6" name="Line 3438">
                <a:extLst>
                  <a:ext uri="{FF2B5EF4-FFF2-40B4-BE49-F238E27FC236}">
                    <a16:creationId xmlns:a16="http://schemas.microsoft.com/office/drawing/2014/main" id="{DBF9406C-9DE2-8F86-820F-B0F6E5CCC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6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7" name="Line 3439">
                <a:extLst>
                  <a:ext uri="{FF2B5EF4-FFF2-40B4-BE49-F238E27FC236}">
                    <a16:creationId xmlns:a16="http://schemas.microsoft.com/office/drawing/2014/main" id="{62519DB7-DBC9-4BE7-2749-FAD47FDF6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6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00C09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8" name="Freeform 3440">
                <a:extLst>
                  <a:ext uri="{FF2B5EF4-FFF2-40B4-BE49-F238E27FC236}">
                    <a16:creationId xmlns:a16="http://schemas.microsoft.com/office/drawing/2014/main" id="{03DD384A-52A3-8254-8D94-C39D82385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1465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19" name="Rectangle 3441">
                <a:extLst>
                  <a:ext uri="{FF2B5EF4-FFF2-40B4-BE49-F238E27FC236}">
                    <a16:creationId xmlns:a16="http://schemas.microsoft.com/office/drawing/2014/main" id="{436EC7B6-87B4-851E-A5A2-24AF00797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2078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0" name="Line 3442">
                <a:extLst>
                  <a:ext uri="{FF2B5EF4-FFF2-40B4-BE49-F238E27FC236}">
                    <a16:creationId xmlns:a16="http://schemas.microsoft.com/office/drawing/2014/main" id="{63768026-8F3F-D757-9D33-3848C2FA5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1" y="2078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1" name="Line 3443">
                <a:extLst>
                  <a:ext uri="{FF2B5EF4-FFF2-40B4-BE49-F238E27FC236}">
                    <a16:creationId xmlns:a16="http://schemas.microsoft.com/office/drawing/2014/main" id="{320B1F1C-4BDF-B5D3-F31A-AF41B79A4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1" y="2078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2" name="Rectangle 3444">
                <a:extLst>
                  <a:ext uri="{FF2B5EF4-FFF2-40B4-BE49-F238E27FC236}">
                    <a16:creationId xmlns:a16="http://schemas.microsoft.com/office/drawing/2014/main" id="{E8E5CDA2-A3E3-9838-69E7-CD8CD4E73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1" y="1843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3" name="Line 3445">
                <a:extLst>
                  <a:ext uri="{FF2B5EF4-FFF2-40B4-BE49-F238E27FC236}">
                    <a16:creationId xmlns:a16="http://schemas.microsoft.com/office/drawing/2014/main" id="{E506F244-ACBD-E847-6BB6-B2831F88E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1" y="184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4" name="Line 3446">
                <a:extLst>
                  <a:ext uri="{FF2B5EF4-FFF2-40B4-BE49-F238E27FC236}">
                    <a16:creationId xmlns:a16="http://schemas.microsoft.com/office/drawing/2014/main" id="{649AAD1B-2E73-577E-C365-272957C0D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1" y="1843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5" name="Rectangle 3447">
                <a:extLst>
                  <a:ext uri="{FF2B5EF4-FFF2-40B4-BE49-F238E27FC236}">
                    <a16:creationId xmlns:a16="http://schemas.microsoft.com/office/drawing/2014/main" id="{ABFB08CD-FD1E-6B88-8CCF-7D4F478F3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1861"/>
                <a:ext cx="36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6" name="Line 3448">
                <a:extLst>
                  <a:ext uri="{FF2B5EF4-FFF2-40B4-BE49-F238E27FC236}">
                    <a16:creationId xmlns:a16="http://schemas.microsoft.com/office/drawing/2014/main" id="{42AF9E20-71C0-01DF-1CCB-55547F239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186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7" name="Line 3449">
                <a:extLst>
                  <a:ext uri="{FF2B5EF4-FFF2-40B4-BE49-F238E27FC236}">
                    <a16:creationId xmlns:a16="http://schemas.microsoft.com/office/drawing/2014/main" id="{92E35FE6-5399-E93F-109F-AF1100B72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4" y="186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8" name="Rectangle 3450">
                <a:extLst>
                  <a:ext uri="{FF2B5EF4-FFF2-40B4-BE49-F238E27FC236}">
                    <a16:creationId xmlns:a16="http://schemas.microsoft.com/office/drawing/2014/main" id="{F4B8F327-6CB3-33AB-EC0C-C38313FC5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" y="139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29" name="Line 3451">
                <a:extLst>
                  <a:ext uri="{FF2B5EF4-FFF2-40B4-BE49-F238E27FC236}">
                    <a16:creationId xmlns:a16="http://schemas.microsoft.com/office/drawing/2014/main" id="{27BACD1B-E8F1-9890-E0F4-B29157D48A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3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0" name="Line 3452">
                <a:extLst>
                  <a:ext uri="{FF2B5EF4-FFF2-40B4-BE49-F238E27FC236}">
                    <a16:creationId xmlns:a16="http://schemas.microsoft.com/office/drawing/2014/main" id="{F73685C0-47E6-7713-3814-929B0ED73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3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1" name="Rectangle 3453">
                <a:extLst>
                  <a:ext uri="{FF2B5EF4-FFF2-40B4-BE49-F238E27FC236}">
                    <a16:creationId xmlns:a16="http://schemas.microsoft.com/office/drawing/2014/main" id="{8E883EAC-9C60-E389-0BD7-82C8FF6AB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1591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2" name="Line 3454">
                <a:extLst>
                  <a:ext uri="{FF2B5EF4-FFF2-40B4-BE49-F238E27FC236}">
                    <a16:creationId xmlns:a16="http://schemas.microsoft.com/office/drawing/2014/main" id="{14845941-15C8-CC6E-02F1-D0CEF2BE67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8" y="159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3" name="Line 3455">
                <a:extLst>
                  <a:ext uri="{FF2B5EF4-FFF2-40B4-BE49-F238E27FC236}">
                    <a16:creationId xmlns:a16="http://schemas.microsoft.com/office/drawing/2014/main" id="{30801AEC-14F8-1BBB-2A76-6C1D504D8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59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4" name="Rectangle 3456">
                <a:extLst>
                  <a:ext uri="{FF2B5EF4-FFF2-40B4-BE49-F238E27FC236}">
                    <a16:creationId xmlns:a16="http://schemas.microsoft.com/office/drawing/2014/main" id="{0771AFEE-A357-5DC7-1E8F-64C0A67B0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0" y="1207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5" name="Line 3457">
                <a:extLst>
                  <a:ext uri="{FF2B5EF4-FFF2-40B4-BE49-F238E27FC236}">
                    <a16:creationId xmlns:a16="http://schemas.microsoft.com/office/drawing/2014/main" id="{F1E76A48-0C84-BE7D-BE00-C84623586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0" y="120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6" name="Line 3458">
                <a:extLst>
                  <a:ext uri="{FF2B5EF4-FFF2-40B4-BE49-F238E27FC236}">
                    <a16:creationId xmlns:a16="http://schemas.microsoft.com/office/drawing/2014/main" id="{2DF3B6AD-346E-A07B-2078-97C215C16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0" y="120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7" name="Rectangle 3459">
                <a:extLst>
                  <a:ext uri="{FF2B5EF4-FFF2-40B4-BE49-F238E27FC236}">
                    <a16:creationId xmlns:a16="http://schemas.microsoft.com/office/drawing/2014/main" id="{475FA5E5-1E76-45B1-C6A6-614073F9B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166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8" name="Line 3460">
                <a:extLst>
                  <a:ext uri="{FF2B5EF4-FFF2-40B4-BE49-F238E27FC236}">
                    <a16:creationId xmlns:a16="http://schemas.microsoft.com/office/drawing/2014/main" id="{3777E6CA-CE77-FAA8-6EAE-0065A823B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39" name="Line 3461">
                <a:extLst>
                  <a:ext uri="{FF2B5EF4-FFF2-40B4-BE49-F238E27FC236}">
                    <a16:creationId xmlns:a16="http://schemas.microsoft.com/office/drawing/2014/main" id="{38330CD0-36BB-950C-0484-89A8F234F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2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0" name="Rectangle 3462">
                <a:extLst>
                  <a:ext uri="{FF2B5EF4-FFF2-40B4-BE49-F238E27FC236}">
                    <a16:creationId xmlns:a16="http://schemas.microsoft.com/office/drawing/2014/main" id="{857FB739-3126-4E97-CC73-E0D02D495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164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1" name="Line 3463">
                <a:extLst>
                  <a:ext uri="{FF2B5EF4-FFF2-40B4-BE49-F238E27FC236}">
                    <a16:creationId xmlns:a16="http://schemas.microsoft.com/office/drawing/2014/main" id="{68E51FDC-1345-4AF4-4F78-D5866320D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6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2" name="Line 3464">
                <a:extLst>
                  <a:ext uri="{FF2B5EF4-FFF2-40B4-BE49-F238E27FC236}">
                    <a16:creationId xmlns:a16="http://schemas.microsoft.com/office/drawing/2014/main" id="{5160F5F9-1F6C-518E-03E2-5C63F0F71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6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3" name="Rectangle 3465">
                <a:extLst>
                  <a:ext uri="{FF2B5EF4-FFF2-40B4-BE49-F238E27FC236}">
                    <a16:creationId xmlns:a16="http://schemas.microsoft.com/office/drawing/2014/main" id="{1204B20B-019E-9A3B-FEC7-C4C632960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4" y="139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4" name="Line 3466">
                <a:extLst>
                  <a:ext uri="{FF2B5EF4-FFF2-40B4-BE49-F238E27FC236}">
                    <a16:creationId xmlns:a16="http://schemas.microsoft.com/office/drawing/2014/main" id="{51A956C0-7E41-EF04-AA98-E786B2540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4" y="13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5" name="Line 3467">
                <a:extLst>
                  <a:ext uri="{FF2B5EF4-FFF2-40B4-BE49-F238E27FC236}">
                    <a16:creationId xmlns:a16="http://schemas.microsoft.com/office/drawing/2014/main" id="{349BEB93-063D-E105-BB0A-09B1C1415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13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6" name="Rectangle 3468">
                <a:extLst>
                  <a:ext uri="{FF2B5EF4-FFF2-40B4-BE49-F238E27FC236}">
                    <a16:creationId xmlns:a16="http://schemas.microsoft.com/office/drawing/2014/main" id="{670D3527-8448-5CB3-10D2-CBAED367F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855"/>
                <a:ext cx="36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7" name="Line 3469">
                <a:extLst>
                  <a:ext uri="{FF2B5EF4-FFF2-40B4-BE49-F238E27FC236}">
                    <a16:creationId xmlns:a16="http://schemas.microsoft.com/office/drawing/2014/main" id="{3103CDC1-56D7-1404-F5A0-4CE9DD087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9" y="1855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8" name="Line 3470">
                <a:extLst>
                  <a:ext uri="{FF2B5EF4-FFF2-40B4-BE49-F238E27FC236}">
                    <a16:creationId xmlns:a16="http://schemas.microsoft.com/office/drawing/2014/main" id="{42FCB222-07AF-7469-B5AC-1B01A7A62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9" y="1855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49" name="Rectangle 3471">
                <a:extLst>
                  <a:ext uri="{FF2B5EF4-FFF2-40B4-BE49-F238E27FC236}">
                    <a16:creationId xmlns:a16="http://schemas.microsoft.com/office/drawing/2014/main" id="{3AAEE096-9C4D-438A-3136-BCD70A127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162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0" name="Line 3472">
                <a:extLst>
                  <a:ext uri="{FF2B5EF4-FFF2-40B4-BE49-F238E27FC236}">
                    <a16:creationId xmlns:a16="http://schemas.microsoft.com/office/drawing/2014/main" id="{FECC5A45-4134-EC66-9BAB-469F8E6FB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5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1" name="Line 3473">
                <a:extLst>
                  <a:ext uri="{FF2B5EF4-FFF2-40B4-BE49-F238E27FC236}">
                    <a16:creationId xmlns:a16="http://schemas.microsoft.com/office/drawing/2014/main" id="{E6308B94-A991-2D41-429B-480D1516A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62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2" name="Rectangle 3474">
                <a:extLst>
                  <a:ext uri="{FF2B5EF4-FFF2-40B4-BE49-F238E27FC236}">
                    <a16:creationId xmlns:a16="http://schemas.microsoft.com/office/drawing/2014/main" id="{6CEDAF53-88DB-E33C-D284-DEA25A39A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" y="141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3" name="Line 3475">
                <a:extLst>
                  <a:ext uri="{FF2B5EF4-FFF2-40B4-BE49-F238E27FC236}">
                    <a16:creationId xmlns:a16="http://schemas.microsoft.com/office/drawing/2014/main" id="{15976606-62D3-2565-B9A9-D60F924DB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4" name="Line 3476">
                <a:extLst>
                  <a:ext uri="{FF2B5EF4-FFF2-40B4-BE49-F238E27FC236}">
                    <a16:creationId xmlns:a16="http://schemas.microsoft.com/office/drawing/2014/main" id="{E7CF3458-C4C7-3DC7-43A8-8C2FA4191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6" y="141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5" name="Rectangle 3477">
                <a:extLst>
                  <a:ext uri="{FF2B5EF4-FFF2-40B4-BE49-F238E27FC236}">
                    <a16:creationId xmlns:a16="http://schemas.microsoft.com/office/drawing/2014/main" id="{3AE3DBF5-DA45-EE85-392F-C9EE986F2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0" y="189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6" name="Line 3478">
                <a:extLst>
                  <a:ext uri="{FF2B5EF4-FFF2-40B4-BE49-F238E27FC236}">
                    <a16:creationId xmlns:a16="http://schemas.microsoft.com/office/drawing/2014/main" id="{97B4D488-8C20-ED04-080D-3FC480640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0" y="18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7" name="Line 3479">
                <a:extLst>
                  <a:ext uri="{FF2B5EF4-FFF2-40B4-BE49-F238E27FC236}">
                    <a16:creationId xmlns:a16="http://schemas.microsoft.com/office/drawing/2014/main" id="{494DA90F-6A46-50C9-0BB4-D7FCB5FFC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0" y="18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8" name="Rectangle 3480">
                <a:extLst>
                  <a:ext uri="{FF2B5EF4-FFF2-40B4-BE49-F238E27FC236}">
                    <a16:creationId xmlns:a16="http://schemas.microsoft.com/office/drawing/2014/main" id="{1A8FCC99-57CF-DC95-121E-022255A7D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9" y="180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59" name="Line 3481">
                <a:extLst>
                  <a:ext uri="{FF2B5EF4-FFF2-40B4-BE49-F238E27FC236}">
                    <a16:creationId xmlns:a16="http://schemas.microsoft.com/office/drawing/2014/main" id="{66804B03-11AD-593C-2FE6-87CA21D8A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9" y="180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0" name="Line 3482">
                <a:extLst>
                  <a:ext uri="{FF2B5EF4-FFF2-40B4-BE49-F238E27FC236}">
                    <a16:creationId xmlns:a16="http://schemas.microsoft.com/office/drawing/2014/main" id="{172B5A76-49AC-1BAA-F2FE-F3F020159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80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1" name="Rectangle 3483">
                <a:extLst>
                  <a:ext uri="{FF2B5EF4-FFF2-40B4-BE49-F238E27FC236}">
                    <a16:creationId xmlns:a16="http://schemas.microsoft.com/office/drawing/2014/main" id="{5211788F-AC6E-7A23-EF1D-C8B771E8B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2" y="156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2" name="Line 3484">
                <a:extLst>
                  <a:ext uri="{FF2B5EF4-FFF2-40B4-BE49-F238E27FC236}">
                    <a16:creationId xmlns:a16="http://schemas.microsoft.com/office/drawing/2014/main" id="{E877BABA-314A-A135-A1D3-7C12CDD18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3" name="Line 3485">
                <a:extLst>
                  <a:ext uri="{FF2B5EF4-FFF2-40B4-BE49-F238E27FC236}">
                    <a16:creationId xmlns:a16="http://schemas.microsoft.com/office/drawing/2014/main" id="{12B2F53F-BE33-FEA1-D401-1EC51BBAB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56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4" name="Rectangle 3486">
                <a:extLst>
                  <a:ext uri="{FF2B5EF4-FFF2-40B4-BE49-F238E27FC236}">
                    <a16:creationId xmlns:a16="http://schemas.microsoft.com/office/drawing/2014/main" id="{DE5A12BF-550A-E972-1F55-A12D5B03A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1663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5" name="Line 3487">
                <a:extLst>
                  <a:ext uri="{FF2B5EF4-FFF2-40B4-BE49-F238E27FC236}">
                    <a16:creationId xmlns:a16="http://schemas.microsoft.com/office/drawing/2014/main" id="{53EBD94F-5AED-DB0F-52C1-DF6DE66F1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66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6" name="Line 3488">
                <a:extLst>
                  <a:ext uri="{FF2B5EF4-FFF2-40B4-BE49-F238E27FC236}">
                    <a16:creationId xmlns:a16="http://schemas.microsoft.com/office/drawing/2014/main" id="{7A2CB0AA-CBB5-DC08-D8AB-15F35E8FC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66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7" name="Rectangle 3489">
                <a:extLst>
                  <a:ext uri="{FF2B5EF4-FFF2-40B4-BE49-F238E27FC236}">
                    <a16:creationId xmlns:a16="http://schemas.microsoft.com/office/drawing/2014/main" id="{0BE87FBD-72B3-02E7-5225-0C1455735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675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8" name="Line 3490">
                <a:extLst>
                  <a:ext uri="{FF2B5EF4-FFF2-40B4-BE49-F238E27FC236}">
                    <a16:creationId xmlns:a16="http://schemas.microsoft.com/office/drawing/2014/main" id="{3F6EFA99-5A40-1DE2-8C45-71C69C1E5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67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69" name="Line 3491">
                <a:extLst>
                  <a:ext uri="{FF2B5EF4-FFF2-40B4-BE49-F238E27FC236}">
                    <a16:creationId xmlns:a16="http://schemas.microsoft.com/office/drawing/2014/main" id="{02B33DB8-9290-7F63-E2DB-48FD06592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67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0" name="Rectangle 3492">
                <a:extLst>
                  <a:ext uri="{FF2B5EF4-FFF2-40B4-BE49-F238E27FC236}">
                    <a16:creationId xmlns:a16="http://schemas.microsoft.com/office/drawing/2014/main" id="{9AEF5B93-D8D7-BE8F-3C0D-1DAB88EDD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" y="166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1" name="Line 3493">
                <a:extLst>
                  <a:ext uri="{FF2B5EF4-FFF2-40B4-BE49-F238E27FC236}">
                    <a16:creationId xmlns:a16="http://schemas.microsoft.com/office/drawing/2014/main" id="{50E96D16-DC98-042A-61DA-6503F44D6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2" name="Line 3494">
                <a:extLst>
                  <a:ext uri="{FF2B5EF4-FFF2-40B4-BE49-F238E27FC236}">
                    <a16:creationId xmlns:a16="http://schemas.microsoft.com/office/drawing/2014/main" id="{BCE41FF5-025D-68DA-C878-55ED56CC1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3" name="Rectangle 3495">
                <a:extLst>
                  <a:ext uri="{FF2B5EF4-FFF2-40B4-BE49-F238E27FC236}">
                    <a16:creationId xmlns:a16="http://schemas.microsoft.com/office/drawing/2014/main" id="{348D53EA-A3A7-179D-208A-221058FD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" y="190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4" name="Line 3496">
                <a:extLst>
                  <a:ext uri="{FF2B5EF4-FFF2-40B4-BE49-F238E27FC236}">
                    <a16:creationId xmlns:a16="http://schemas.microsoft.com/office/drawing/2014/main" id="{7C3E47B9-8341-3A52-1AA1-0D3FD049D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5" y="19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5" name="Line 3497">
                <a:extLst>
                  <a:ext uri="{FF2B5EF4-FFF2-40B4-BE49-F238E27FC236}">
                    <a16:creationId xmlns:a16="http://schemas.microsoft.com/office/drawing/2014/main" id="{C9E9F0CE-D7F2-E558-E14A-FFF4B6698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5" y="19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6" name="Rectangle 3498">
                <a:extLst>
                  <a:ext uri="{FF2B5EF4-FFF2-40B4-BE49-F238E27FC236}">
                    <a16:creationId xmlns:a16="http://schemas.microsoft.com/office/drawing/2014/main" id="{C7571024-9773-0C27-B8EC-2115330CF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8" y="137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7" name="Line 3499">
                <a:extLst>
                  <a:ext uri="{FF2B5EF4-FFF2-40B4-BE49-F238E27FC236}">
                    <a16:creationId xmlns:a16="http://schemas.microsoft.com/office/drawing/2014/main" id="{F7655B98-292C-EEC2-354A-A9AF3B72F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3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8" name="Line 3500">
                <a:extLst>
                  <a:ext uri="{FF2B5EF4-FFF2-40B4-BE49-F238E27FC236}">
                    <a16:creationId xmlns:a16="http://schemas.microsoft.com/office/drawing/2014/main" id="{3C14F8A6-72DB-5977-7431-ABD316F8C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37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79" name="Rectangle 3501">
                <a:extLst>
                  <a:ext uri="{FF2B5EF4-FFF2-40B4-BE49-F238E27FC236}">
                    <a16:creationId xmlns:a16="http://schemas.microsoft.com/office/drawing/2014/main" id="{D6FD3C88-A612-9E54-46B3-880207A72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159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0" name="Line 3502">
                <a:extLst>
                  <a:ext uri="{FF2B5EF4-FFF2-40B4-BE49-F238E27FC236}">
                    <a16:creationId xmlns:a16="http://schemas.microsoft.com/office/drawing/2014/main" id="{B1CCDF5D-380D-465D-1B1F-5F199101C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1" name="Line 3503">
                <a:extLst>
                  <a:ext uri="{FF2B5EF4-FFF2-40B4-BE49-F238E27FC236}">
                    <a16:creationId xmlns:a16="http://schemas.microsoft.com/office/drawing/2014/main" id="{1358D020-EAAC-D205-6334-318DE9E7F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2" name="Rectangle 3504">
                <a:extLst>
                  <a:ext uri="{FF2B5EF4-FFF2-40B4-BE49-F238E27FC236}">
                    <a16:creationId xmlns:a16="http://schemas.microsoft.com/office/drawing/2014/main" id="{D8910984-0DDC-58E4-824B-E587153DC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166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3" name="Line 3505">
                <a:extLst>
                  <a:ext uri="{FF2B5EF4-FFF2-40B4-BE49-F238E27FC236}">
                    <a16:creationId xmlns:a16="http://schemas.microsoft.com/office/drawing/2014/main" id="{E2FD3A4B-4F9C-1743-ED6D-B77CA718A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4" name="Line 3506">
                <a:extLst>
                  <a:ext uri="{FF2B5EF4-FFF2-40B4-BE49-F238E27FC236}">
                    <a16:creationId xmlns:a16="http://schemas.microsoft.com/office/drawing/2014/main" id="{12F17639-557F-D6A0-DD86-12A9ED06E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6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5" name="Rectangle 3507">
                <a:extLst>
                  <a:ext uri="{FF2B5EF4-FFF2-40B4-BE49-F238E27FC236}">
                    <a16:creationId xmlns:a16="http://schemas.microsoft.com/office/drawing/2014/main" id="{6A0B6C3F-C74F-00AE-006F-4BE191983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59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6" name="Line 3508">
                <a:extLst>
                  <a:ext uri="{FF2B5EF4-FFF2-40B4-BE49-F238E27FC236}">
                    <a16:creationId xmlns:a16="http://schemas.microsoft.com/office/drawing/2014/main" id="{7E612798-AE4D-9A9E-6036-88EDC84FA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9" y="159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7" name="Line 3509">
                <a:extLst>
                  <a:ext uri="{FF2B5EF4-FFF2-40B4-BE49-F238E27FC236}">
                    <a16:creationId xmlns:a16="http://schemas.microsoft.com/office/drawing/2014/main" id="{1B956635-E71B-6818-622C-475AF3B5E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9" y="159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8" name="Rectangle 3510">
                <a:extLst>
                  <a:ext uri="{FF2B5EF4-FFF2-40B4-BE49-F238E27FC236}">
                    <a16:creationId xmlns:a16="http://schemas.microsoft.com/office/drawing/2014/main" id="{FDF42722-8E01-67C7-DF97-A0763A98F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69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89" name="Line 3511">
                <a:extLst>
                  <a:ext uri="{FF2B5EF4-FFF2-40B4-BE49-F238E27FC236}">
                    <a16:creationId xmlns:a16="http://schemas.microsoft.com/office/drawing/2014/main" id="{3CC83127-8F86-4172-A17C-1D2A0CFA0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16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0" name="Line 3512">
                <a:extLst>
                  <a:ext uri="{FF2B5EF4-FFF2-40B4-BE49-F238E27FC236}">
                    <a16:creationId xmlns:a16="http://schemas.microsoft.com/office/drawing/2014/main" id="{80F66098-6436-C63D-1BCF-13521A864E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69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1" name="Rectangle 3513">
                <a:extLst>
                  <a:ext uri="{FF2B5EF4-FFF2-40B4-BE49-F238E27FC236}">
                    <a16:creationId xmlns:a16="http://schemas.microsoft.com/office/drawing/2014/main" id="{A169E0BD-DF77-BE3E-3854-84D3964AB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0" y="168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2" name="Line 3514">
                <a:extLst>
                  <a:ext uri="{FF2B5EF4-FFF2-40B4-BE49-F238E27FC236}">
                    <a16:creationId xmlns:a16="http://schemas.microsoft.com/office/drawing/2014/main" id="{BA146DE2-4777-D2F6-9111-FE9958398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0" y="168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3" name="Line 3515">
                <a:extLst>
                  <a:ext uri="{FF2B5EF4-FFF2-40B4-BE49-F238E27FC236}">
                    <a16:creationId xmlns:a16="http://schemas.microsoft.com/office/drawing/2014/main" id="{58E71DEC-433E-C255-ED3F-B5BF26AFF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0" y="168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4" name="Rectangle 3516">
                <a:extLst>
                  <a:ext uri="{FF2B5EF4-FFF2-40B4-BE49-F238E27FC236}">
                    <a16:creationId xmlns:a16="http://schemas.microsoft.com/office/drawing/2014/main" id="{04869F99-9B3F-4B03-E63D-F2DF24DB1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1687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5" name="Line 3517">
                <a:extLst>
                  <a:ext uri="{FF2B5EF4-FFF2-40B4-BE49-F238E27FC236}">
                    <a16:creationId xmlns:a16="http://schemas.microsoft.com/office/drawing/2014/main" id="{D7899419-2787-131A-87D6-66E3920D6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168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6" name="Line 3518">
                <a:extLst>
                  <a:ext uri="{FF2B5EF4-FFF2-40B4-BE49-F238E27FC236}">
                    <a16:creationId xmlns:a16="http://schemas.microsoft.com/office/drawing/2014/main" id="{670EADAC-8539-C157-0554-700519D0A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68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7" name="Rectangle 3519">
                <a:extLst>
                  <a:ext uri="{FF2B5EF4-FFF2-40B4-BE49-F238E27FC236}">
                    <a16:creationId xmlns:a16="http://schemas.microsoft.com/office/drawing/2014/main" id="{01B84BFF-6E76-F1E5-3D4C-1D165D218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196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8" name="Line 3520">
                <a:extLst>
                  <a:ext uri="{FF2B5EF4-FFF2-40B4-BE49-F238E27FC236}">
                    <a16:creationId xmlns:a16="http://schemas.microsoft.com/office/drawing/2014/main" id="{933272C1-D735-4DD8-AC81-E42A87DFE5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5" y="19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499" name="Line 3521">
                <a:extLst>
                  <a:ext uri="{FF2B5EF4-FFF2-40B4-BE49-F238E27FC236}">
                    <a16:creationId xmlns:a16="http://schemas.microsoft.com/office/drawing/2014/main" id="{58ABB46C-F2AF-BF6C-6C29-E7B33C22A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5" y="196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0" name="Rectangle 3522">
                <a:extLst>
                  <a:ext uri="{FF2B5EF4-FFF2-40B4-BE49-F238E27FC236}">
                    <a16:creationId xmlns:a16="http://schemas.microsoft.com/office/drawing/2014/main" id="{821BD0DB-AF27-FFC6-A805-85F1F2128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168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1" name="Line 3523">
                <a:extLst>
                  <a:ext uri="{FF2B5EF4-FFF2-40B4-BE49-F238E27FC236}">
                    <a16:creationId xmlns:a16="http://schemas.microsoft.com/office/drawing/2014/main" id="{CA799B9F-D457-D9E9-B23E-42E660EBC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68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2" name="Line 3524">
                <a:extLst>
                  <a:ext uri="{FF2B5EF4-FFF2-40B4-BE49-F238E27FC236}">
                    <a16:creationId xmlns:a16="http://schemas.microsoft.com/office/drawing/2014/main" id="{885F42EE-AFA6-CC1D-C4C6-DFD82226B8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68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3" name="Rectangle 3525">
                <a:extLst>
                  <a:ext uri="{FF2B5EF4-FFF2-40B4-BE49-F238E27FC236}">
                    <a16:creationId xmlns:a16="http://schemas.microsoft.com/office/drawing/2014/main" id="{466AC2B6-858B-1812-6FDD-BAC3A9FAE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145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4" name="Line 3526">
                <a:extLst>
                  <a:ext uri="{FF2B5EF4-FFF2-40B4-BE49-F238E27FC236}">
                    <a16:creationId xmlns:a16="http://schemas.microsoft.com/office/drawing/2014/main" id="{6D5CA1DF-7AEB-0EEA-D77B-63E426BAC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5" name="Line 3527">
                <a:extLst>
                  <a:ext uri="{FF2B5EF4-FFF2-40B4-BE49-F238E27FC236}">
                    <a16:creationId xmlns:a16="http://schemas.microsoft.com/office/drawing/2014/main" id="{EC058924-37CC-B6E8-CF32-03803FFBA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0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6" name="Rectangle 3528">
                <a:extLst>
                  <a:ext uri="{FF2B5EF4-FFF2-40B4-BE49-F238E27FC236}">
                    <a16:creationId xmlns:a16="http://schemas.microsoft.com/office/drawing/2014/main" id="{4E634546-C986-A8C6-FC4B-FCA3EB6B8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169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7" name="Line 3529">
                <a:extLst>
                  <a:ext uri="{FF2B5EF4-FFF2-40B4-BE49-F238E27FC236}">
                    <a16:creationId xmlns:a16="http://schemas.microsoft.com/office/drawing/2014/main" id="{E9B1CEE8-EB58-1A5A-010F-9C2A14112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6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8" name="Line 3530">
                <a:extLst>
                  <a:ext uri="{FF2B5EF4-FFF2-40B4-BE49-F238E27FC236}">
                    <a16:creationId xmlns:a16="http://schemas.microsoft.com/office/drawing/2014/main" id="{39820E20-1D51-89BC-9565-64901A7AC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6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09" name="Rectangle 3531">
                <a:extLst>
                  <a:ext uri="{FF2B5EF4-FFF2-40B4-BE49-F238E27FC236}">
                    <a16:creationId xmlns:a16="http://schemas.microsoft.com/office/drawing/2014/main" id="{340EF4D0-3762-3B86-2A37-9782BAD49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78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0" name="Line 3532">
                <a:extLst>
                  <a:ext uri="{FF2B5EF4-FFF2-40B4-BE49-F238E27FC236}">
                    <a16:creationId xmlns:a16="http://schemas.microsoft.com/office/drawing/2014/main" id="{5DA92600-A58A-90DE-23AC-B375DF999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7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1" name="Line 3533">
                <a:extLst>
                  <a:ext uri="{FF2B5EF4-FFF2-40B4-BE49-F238E27FC236}">
                    <a16:creationId xmlns:a16="http://schemas.microsoft.com/office/drawing/2014/main" id="{6C44BB71-B316-EA88-6839-FD395742A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7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2" name="Rectangle 3534">
                <a:extLst>
                  <a:ext uri="{FF2B5EF4-FFF2-40B4-BE49-F238E27FC236}">
                    <a16:creationId xmlns:a16="http://schemas.microsoft.com/office/drawing/2014/main" id="{B610DAD8-810D-5C68-F6DD-6F38176BA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1825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3" name="Line 3535">
                <a:extLst>
                  <a:ext uri="{FF2B5EF4-FFF2-40B4-BE49-F238E27FC236}">
                    <a16:creationId xmlns:a16="http://schemas.microsoft.com/office/drawing/2014/main" id="{F1357869-2CA1-F3FB-9F09-1CBC9145B6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6" y="182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4" name="Line 3536">
                <a:extLst>
                  <a:ext uri="{FF2B5EF4-FFF2-40B4-BE49-F238E27FC236}">
                    <a16:creationId xmlns:a16="http://schemas.microsoft.com/office/drawing/2014/main" id="{8BDB7821-42B9-35B5-6971-42F6D77D7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6" y="182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5" name="Rectangle 3537">
                <a:extLst>
                  <a:ext uri="{FF2B5EF4-FFF2-40B4-BE49-F238E27FC236}">
                    <a16:creationId xmlns:a16="http://schemas.microsoft.com/office/drawing/2014/main" id="{C895DFC5-7DE3-4700-6E6E-623476A4E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51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6" name="Line 3538">
                <a:extLst>
                  <a:ext uri="{FF2B5EF4-FFF2-40B4-BE49-F238E27FC236}">
                    <a16:creationId xmlns:a16="http://schemas.microsoft.com/office/drawing/2014/main" id="{15FC3A61-52D6-11CA-68D0-B237E59BE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7" name="Line 3539">
                <a:extLst>
                  <a:ext uri="{FF2B5EF4-FFF2-40B4-BE49-F238E27FC236}">
                    <a16:creationId xmlns:a16="http://schemas.microsoft.com/office/drawing/2014/main" id="{A33B8E70-CB85-18BF-94F8-66BA5CB09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8" name="Rectangle 3540">
                <a:extLst>
                  <a:ext uri="{FF2B5EF4-FFF2-40B4-BE49-F238E27FC236}">
                    <a16:creationId xmlns:a16="http://schemas.microsoft.com/office/drawing/2014/main" id="{E90D0F05-3628-BFD2-577B-9096AE863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77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19" name="Line 3541">
                <a:extLst>
                  <a:ext uri="{FF2B5EF4-FFF2-40B4-BE49-F238E27FC236}">
                    <a16:creationId xmlns:a16="http://schemas.microsoft.com/office/drawing/2014/main" id="{F6A51938-006F-3054-4C9C-F03790407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17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0" name="Line 3542">
                <a:extLst>
                  <a:ext uri="{FF2B5EF4-FFF2-40B4-BE49-F238E27FC236}">
                    <a16:creationId xmlns:a16="http://schemas.microsoft.com/office/drawing/2014/main" id="{46C34598-D45B-59E8-B9C0-979817B9C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177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1" name="Rectangle 3543">
                <a:extLst>
                  <a:ext uri="{FF2B5EF4-FFF2-40B4-BE49-F238E27FC236}">
                    <a16:creationId xmlns:a16="http://schemas.microsoft.com/office/drawing/2014/main" id="{A620B819-146D-549B-D6E2-E5175B341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" y="147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2" name="Line 3544">
                <a:extLst>
                  <a:ext uri="{FF2B5EF4-FFF2-40B4-BE49-F238E27FC236}">
                    <a16:creationId xmlns:a16="http://schemas.microsoft.com/office/drawing/2014/main" id="{EC5F1DA8-55CC-929E-37D1-A9D91D333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2" y="147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3" name="Line 3545">
                <a:extLst>
                  <a:ext uri="{FF2B5EF4-FFF2-40B4-BE49-F238E27FC236}">
                    <a16:creationId xmlns:a16="http://schemas.microsoft.com/office/drawing/2014/main" id="{1F7501DB-3191-0441-EE69-BAA2B5AFBD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2" y="147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4" name="Rectangle 3546">
                <a:extLst>
                  <a:ext uri="{FF2B5EF4-FFF2-40B4-BE49-F238E27FC236}">
                    <a16:creationId xmlns:a16="http://schemas.microsoft.com/office/drawing/2014/main" id="{097D83DE-03D5-ACD8-7881-B504D7AFE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2" y="143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5" name="Line 3547">
                <a:extLst>
                  <a:ext uri="{FF2B5EF4-FFF2-40B4-BE49-F238E27FC236}">
                    <a16:creationId xmlns:a16="http://schemas.microsoft.com/office/drawing/2014/main" id="{D633DAF8-4F31-8BA3-15A4-C4ABC6921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6" name="Line 3548">
                <a:extLst>
                  <a:ext uri="{FF2B5EF4-FFF2-40B4-BE49-F238E27FC236}">
                    <a16:creationId xmlns:a16="http://schemas.microsoft.com/office/drawing/2014/main" id="{280F18D9-255A-7147-9C81-9B026D491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43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7" name="Rectangle 3549">
                <a:extLst>
                  <a:ext uri="{FF2B5EF4-FFF2-40B4-BE49-F238E27FC236}">
                    <a16:creationId xmlns:a16="http://schemas.microsoft.com/office/drawing/2014/main" id="{ECE438BC-5AE9-524E-BB72-B59CD07C2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2" y="154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8" name="Line 3550">
                <a:extLst>
                  <a:ext uri="{FF2B5EF4-FFF2-40B4-BE49-F238E27FC236}">
                    <a16:creationId xmlns:a16="http://schemas.microsoft.com/office/drawing/2014/main" id="{7325587E-D4CA-F837-2DB5-4D723D1EBC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2" y="15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29" name="Line 3551">
                <a:extLst>
                  <a:ext uri="{FF2B5EF4-FFF2-40B4-BE49-F238E27FC236}">
                    <a16:creationId xmlns:a16="http://schemas.microsoft.com/office/drawing/2014/main" id="{EE21755D-F83C-9888-BB5F-8C87AAB40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2" y="15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0" name="Rectangle 3552">
                <a:extLst>
                  <a:ext uri="{FF2B5EF4-FFF2-40B4-BE49-F238E27FC236}">
                    <a16:creationId xmlns:a16="http://schemas.microsoft.com/office/drawing/2014/main" id="{27D94DBD-17BE-102A-D01F-F8E941A3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1" y="1819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1" name="Line 3553">
                <a:extLst>
                  <a:ext uri="{FF2B5EF4-FFF2-40B4-BE49-F238E27FC236}">
                    <a16:creationId xmlns:a16="http://schemas.microsoft.com/office/drawing/2014/main" id="{03D44532-CA5C-A12E-17F0-77BC06059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181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2" name="Line 3554">
                <a:extLst>
                  <a:ext uri="{FF2B5EF4-FFF2-40B4-BE49-F238E27FC236}">
                    <a16:creationId xmlns:a16="http://schemas.microsoft.com/office/drawing/2014/main" id="{19BDF921-6ABF-A892-DF92-A5A43CAC0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181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3" name="Rectangle 3555">
                <a:extLst>
                  <a:ext uri="{FF2B5EF4-FFF2-40B4-BE49-F238E27FC236}">
                    <a16:creationId xmlns:a16="http://schemas.microsoft.com/office/drawing/2014/main" id="{A285A74A-7049-7BA6-B1FB-0B03A8E4B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4" y="131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4" name="Line 3556">
                <a:extLst>
                  <a:ext uri="{FF2B5EF4-FFF2-40B4-BE49-F238E27FC236}">
                    <a16:creationId xmlns:a16="http://schemas.microsoft.com/office/drawing/2014/main" id="{CB4117A4-F32D-EAEF-4759-3CBFF0BED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131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5" name="Line 3557">
                <a:extLst>
                  <a:ext uri="{FF2B5EF4-FFF2-40B4-BE49-F238E27FC236}">
                    <a16:creationId xmlns:a16="http://schemas.microsoft.com/office/drawing/2014/main" id="{8F30F487-8977-200F-BBB1-C79D3DB28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4" y="131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6" name="Rectangle 3558">
                <a:extLst>
                  <a:ext uri="{FF2B5EF4-FFF2-40B4-BE49-F238E27FC236}">
                    <a16:creationId xmlns:a16="http://schemas.microsoft.com/office/drawing/2014/main" id="{942C10F1-2900-1DA5-6476-A00EDFF41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6" y="163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7" name="Line 3559">
                <a:extLst>
                  <a:ext uri="{FF2B5EF4-FFF2-40B4-BE49-F238E27FC236}">
                    <a16:creationId xmlns:a16="http://schemas.microsoft.com/office/drawing/2014/main" id="{ABD73EDA-345C-C1F6-9678-F319EDE51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63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8" name="Line 3560">
                <a:extLst>
                  <a:ext uri="{FF2B5EF4-FFF2-40B4-BE49-F238E27FC236}">
                    <a16:creationId xmlns:a16="http://schemas.microsoft.com/office/drawing/2014/main" id="{363160BE-F013-45A0-C762-5981480D4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63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39" name="Rectangle 3561">
                <a:extLst>
                  <a:ext uri="{FF2B5EF4-FFF2-40B4-BE49-F238E27FC236}">
                    <a16:creationId xmlns:a16="http://schemas.microsoft.com/office/drawing/2014/main" id="{03760D75-2326-B9D2-C7EC-E0D9E6A9E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" y="127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0" name="Line 3562">
                <a:extLst>
                  <a:ext uri="{FF2B5EF4-FFF2-40B4-BE49-F238E27FC236}">
                    <a16:creationId xmlns:a16="http://schemas.microsoft.com/office/drawing/2014/main" id="{42C9A1B7-B267-B14F-77CA-AC31F6053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66" y="127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1" name="Line 3563">
                <a:extLst>
                  <a:ext uri="{FF2B5EF4-FFF2-40B4-BE49-F238E27FC236}">
                    <a16:creationId xmlns:a16="http://schemas.microsoft.com/office/drawing/2014/main" id="{499E51F8-A7C6-AA39-CF56-EB809DFA6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27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2" name="Rectangle 3564">
                <a:extLst>
                  <a:ext uri="{FF2B5EF4-FFF2-40B4-BE49-F238E27FC236}">
                    <a16:creationId xmlns:a16="http://schemas.microsoft.com/office/drawing/2014/main" id="{06383DCF-4142-1FFA-A594-53FE12098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175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3" name="Line 3565">
                <a:extLst>
                  <a:ext uri="{FF2B5EF4-FFF2-40B4-BE49-F238E27FC236}">
                    <a16:creationId xmlns:a16="http://schemas.microsoft.com/office/drawing/2014/main" id="{44E72709-A7BD-BA4A-F0BA-ACF210924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1" y="17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4" name="Line 3566">
                <a:extLst>
                  <a:ext uri="{FF2B5EF4-FFF2-40B4-BE49-F238E27FC236}">
                    <a16:creationId xmlns:a16="http://schemas.microsoft.com/office/drawing/2014/main" id="{3E5C455D-4A9C-66A6-0310-D21E97A4B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1" y="17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5" name="Rectangle 3567">
                <a:extLst>
                  <a:ext uri="{FF2B5EF4-FFF2-40B4-BE49-F238E27FC236}">
                    <a16:creationId xmlns:a16="http://schemas.microsoft.com/office/drawing/2014/main" id="{C0A489F9-5B27-F0AE-66E5-B8C56C3F3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157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6" name="Line 3568">
                <a:extLst>
                  <a:ext uri="{FF2B5EF4-FFF2-40B4-BE49-F238E27FC236}">
                    <a16:creationId xmlns:a16="http://schemas.microsoft.com/office/drawing/2014/main" id="{14832DE7-099A-4FEA-6131-429CD3786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55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7" name="Line 3569">
                <a:extLst>
                  <a:ext uri="{FF2B5EF4-FFF2-40B4-BE49-F238E27FC236}">
                    <a16:creationId xmlns:a16="http://schemas.microsoft.com/office/drawing/2014/main" id="{1C352DFD-88B1-6C95-21D5-A1F6A09B5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8" name="Rectangle 3570">
                <a:extLst>
                  <a:ext uri="{FF2B5EF4-FFF2-40B4-BE49-F238E27FC236}">
                    <a16:creationId xmlns:a16="http://schemas.microsoft.com/office/drawing/2014/main" id="{AD27A7D2-D620-C87D-F0ED-80C6C1DEC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2" y="1423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49" name="Line 3571">
                <a:extLst>
                  <a:ext uri="{FF2B5EF4-FFF2-40B4-BE49-F238E27FC236}">
                    <a16:creationId xmlns:a16="http://schemas.microsoft.com/office/drawing/2014/main" id="{EC681B42-C46B-A603-50F3-68DE00C31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2" y="142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0" name="Line 3572">
                <a:extLst>
                  <a:ext uri="{FF2B5EF4-FFF2-40B4-BE49-F238E27FC236}">
                    <a16:creationId xmlns:a16="http://schemas.microsoft.com/office/drawing/2014/main" id="{E0DF4199-A34C-A1B0-BE13-BD26BB789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2" y="1423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1" name="Rectangle 3573">
                <a:extLst>
                  <a:ext uri="{FF2B5EF4-FFF2-40B4-BE49-F238E27FC236}">
                    <a16:creationId xmlns:a16="http://schemas.microsoft.com/office/drawing/2014/main" id="{184E9C75-DCD9-2C63-C438-F0D64A210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8" y="1471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2" name="Line 3574">
                <a:extLst>
                  <a:ext uri="{FF2B5EF4-FFF2-40B4-BE49-F238E27FC236}">
                    <a16:creationId xmlns:a16="http://schemas.microsoft.com/office/drawing/2014/main" id="{98AD6C06-1EB3-CCF3-FF87-D462D4873F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14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3" name="Line 3575">
                <a:extLst>
                  <a:ext uri="{FF2B5EF4-FFF2-40B4-BE49-F238E27FC236}">
                    <a16:creationId xmlns:a16="http://schemas.microsoft.com/office/drawing/2014/main" id="{0661D818-FC24-D680-5253-763A3264E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4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4" name="Rectangle 3576">
                <a:extLst>
                  <a:ext uri="{FF2B5EF4-FFF2-40B4-BE49-F238E27FC236}">
                    <a16:creationId xmlns:a16="http://schemas.microsoft.com/office/drawing/2014/main" id="{38424ED4-ABAA-261C-BDCD-7A43C18C3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975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5" name="Line 3577">
                <a:extLst>
                  <a:ext uri="{FF2B5EF4-FFF2-40B4-BE49-F238E27FC236}">
                    <a16:creationId xmlns:a16="http://schemas.microsoft.com/office/drawing/2014/main" id="{E0FB516E-58F3-5C6D-EEBE-D0A50BCED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7" y="197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6" name="Line 3578">
                <a:extLst>
                  <a:ext uri="{FF2B5EF4-FFF2-40B4-BE49-F238E27FC236}">
                    <a16:creationId xmlns:a16="http://schemas.microsoft.com/office/drawing/2014/main" id="{2F82FD48-7A79-74DA-52FE-C277FC5D1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7" y="1975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7" name="Rectangle 3579">
                <a:extLst>
                  <a:ext uri="{FF2B5EF4-FFF2-40B4-BE49-F238E27FC236}">
                    <a16:creationId xmlns:a16="http://schemas.microsoft.com/office/drawing/2014/main" id="{57C772C9-95D7-3C85-DD51-1E144ECBD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" y="144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8" name="Line 3580">
                <a:extLst>
                  <a:ext uri="{FF2B5EF4-FFF2-40B4-BE49-F238E27FC236}">
                    <a16:creationId xmlns:a16="http://schemas.microsoft.com/office/drawing/2014/main" id="{E1415AD9-FE8D-660C-C88E-34ECE68E81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6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59" name="Line 3581">
                <a:extLst>
                  <a:ext uri="{FF2B5EF4-FFF2-40B4-BE49-F238E27FC236}">
                    <a16:creationId xmlns:a16="http://schemas.microsoft.com/office/drawing/2014/main" id="{EC317437-8570-1C59-6B7B-6EF308AB2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6" y="144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0" name="Rectangle 3582">
                <a:extLst>
                  <a:ext uri="{FF2B5EF4-FFF2-40B4-BE49-F238E27FC236}">
                    <a16:creationId xmlns:a16="http://schemas.microsoft.com/office/drawing/2014/main" id="{0188BE2D-6114-4F59-1E3C-243169079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2" y="146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1" name="Line 3583">
                <a:extLst>
                  <a:ext uri="{FF2B5EF4-FFF2-40B4-BE49-F238E27FC236}">
                    <a16:creationId xmlns:a16="http://schemas.microsoft.com/office/drawing/2014/main" id="{66EF7CC5-250D-2E2C-B1B9-3980332EC0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92" y="14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2" name="Line 3584">
                <a:extLst>
                  <a:ext uri="{FF2B5EF4-FFF2-40B4-BE49-F238E27FC236}">
                    <a16:creationId xmlns:a16="http://schemas.microsoft.com/office/drawing/2014/main" id="{1067E112-B7EE-1F3D-C940-8D9C5CB24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2" y="146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3" name="Rectangle 3585">
                <a:extLst>
                  <a:ext uri="{FF2B5EF4-FFF2-40B4-BE49-F238E27FC236}">
                    <a16:creationId xmlns:a16="http://schemas.microsoft.com/office/drawing/2014/main" id="{142FFBAE-3F09-662F-0A03-C33769673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160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4" name="Line 3586">
                <a:extLst>
                  <a:ext uri="{FF2B5EF4-FFF2-40B4-BE49-F238E27FC236}">
                    <a16:creationId xmlns:a16="http://schemas.microsoft.com/office/drawing/2014/main" id="{D7CF1A17-0A89-79C9-3A8C-B667E6073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6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5" name="Line 3587">
                <a:extLst>
                  <a:ext uri="{FF2B5EF4-FFF2-40B4-BE49-F238E27FC236}">
                    <a16:creationId xmlns:a16="http://schemas.microsoft.com/office/drawing/2014/main" id="{55047C5A-FEB7-09A3-846D-75922AB2A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6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6" name="Rectangle 3588">
                <a:extLst>
                  <a:ext uri="{FF2B5EF4-FFF2-40B4-BE49-F238E27FC236}">
                    <a16:creationId xmlns:a16="http://schemas.microsoft.com/office/drawing/2014/main" id="{AFB47164-734D-E9BF-83A2-BA526602B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6" y="1759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7" name="Line 3589">
                <a:extLst>
                  <a:ext uri="{FF2B5EF4-FFF2-40B4-BE49-F238E27FC236}">
                    <a16:creationId xmlns:a16="http://schemas.microsoft.com/office/drawing/2014/main" id="{B5BB7A66-C498-2B01-D804-AFB06BBFE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6" y="175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8" name="Line 3590">
                <a:extLst>
                  <a:ext uri="{FF2B5EF4-FFF2-40B4-BE49-F238E27FC236}">
                    <a16:creationId xmlns:a16="http://schemas.microsoft.com/office/drawing/2014/main" id="{4753205C-37BD-A659-CE0D-026AC24C9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" y="175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69" name="Rectangle 3591">
                <a:extLst>
                  <a:ext uri="{FF2B5EF4-FFF2-40B4-BE49-F238E27FC236}">
                    <a16:creationId xmlns:a16="http://schemas.microsoft.com/office/drawing/2014/main" id="{C42B42AA-9B96-3A17-968B-C863053EB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2" y="150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0" name="Line 3592">
                <a:extLst>
                  <a:ext uri="{FF2B5EF4-FFF2-40B4-BE49-F238E27FC236}">
                    <a16:creationId xmlns:a16="http://schemas.microsoft.com/office/drawing/2014/main" id="{D45AB0F9-9056-C518-F1C9-5FD610784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5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1" name="Line 3593">
                <a:extLst>
                  <a:ext uri="{FF2B5EF4-FFF2-40B4-BE49-F238E27FC236}">
                    <a16:creationId xmlns:a16="http://schemas.microsoft.com/office/drawing/2014/main" id="{080E3639-854D-E3AB-0443-67AAE2601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150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2" name="Rectangle 3594">
                <a:extLst>
                  <a:ext uri="{FF2B5EF4-FFF2-40B4-BE49-F238E27FC236}">
                    <a16:creationId xmlns:a16="http://schemas.microsoft.com/office/drawing/2014/main" id="{39600134-6F68-9589-5820-623753225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8" y="148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573" name="Line 3595">
                <a:extLst>
                  <a:ext uri="{FF2B5EF4-FFF2-40B4-BE49-F238E27FC236}">
                    <a16:creationId xmlns:a16="http://schemas.microsoft.com/office/drawing/2014/main" id="{91DE1706-5BAC-EBB1-B323-EAF1DF9D2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" y="148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grpSp>
          <p:nvGrpSpPr>
            <p:cNvPr id="2001" name="Group 3797">
              <a:extLst>
                <a:ext uri="{FF2B5EF4-FFF2-40B4-BE49-F238E27FC236}">
                  <a16:creationId xmlns:a16="http://schemas.microsoft.com/office/drawing/2014/main" id="{9161B8E2-BCB0-8BAA-A8B0-7788EF7CFE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1" y="1099"/>
              <a:ext cx="1760" cy="1015"/>
              <a:chOff x="1681" y="1099"/>
              <a:chExt cx="1760" cy="1015"/>
            </a:xfrm>
          </p:grpSpPr>
          <p:sp>
            <p:nvSpPr>
              <p:cNvPr id="2174" name="Line 3597">
                <a:extLst>
                  <a:ext uri="{FF2B5EF4-FFF2-40B4-BE49-F238E27FC236}">
                    <a16:creationId xmlns:a16="http://schemas.microsoft.com/office/drawing/2014/main" id="{B4CB7F4E-2828-688D-042B-5492951EB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8" y="148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75" name="Rectangle 3598">
                <a:extLst>
                  <a:ext uri="{FF2B5EF4-FFF2-40B4-BE49-F238E27FC236}">
                    <a16:creationId xmlns:a16="http://schemas.microsoft.com/office/drawing/2014/main" id="{13515E7F-6D49-7E08-B2E3-F45E0C7E4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168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76" name="Line 3599">
                <a:extLst>
                  <a:ext uri="{FF2B5EF4-FFF2-40B4-BE49-F238E27FC236}">
                    <a16:creationId xmlns:a16="http://schemas.microsoft.com/office/drawing/2014/main" id="{B13B90EF-1CBC-7B8D-48C4-6E2495B83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168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77" name="Line 3600">
                <a:extLst>
                  <a:ext uri="{FF2B5EF4-FFF2-40B4-BE49-F238E27FC236}">
                    <a16:creationId xmlns:a16="http://schemas.microsoft.com/office/drawing/2014/main" id="{E2CE6529-F538-6B62-CD87-836EE7EA8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68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78" name="Rectangle 3601">
                <a:extLst>
                  <a:ext uri="{FF2B5EF4-FFF2-40B4-BE49-F238E27FC236}">
                    <a16:creationId xmlns:a16="http://schemas.microsoft.com/office/drawing/2014/main" id="{06DC23DF-E3F6-61A6-B05C-CABE608C7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0" y="178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79" name="Line 3602">
                <a:extLst>
                  <a:ext uri="{FF2B5EF4-FFF2-40B4-BE49-F238E27FC236}">
                    <a16:creationId xmlns:a16="http://schemas.microsoft.com/office/drawing/2014/main" id="{4EA1D767-CD41-CC3D-7D24-98CF51BB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0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0" name="Line 3603">
                <a:extLst>
                  <a:ext uri="{FF2B5EF4-FFF2-40B4-BE49-F238E27FC236}">
                    <a16:creationId xmlns:a16="http://schemas.microsoft.com/office/drawing/2014/main" id="{FB4B3CB3-5E03-3854-3A89-E522F52D9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0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1" name="Rectangle 3604">
                <a:extLst>
                  <a:ext uri="{FF2B5EF4-FFF2-40B4-BE49-F238E27FC236}">
                    <a16:creationId xmlns:a16="http://schemas.microsoft.com/office/drawing/2014/main" id="{234543F8-81DF-E761-9AA3-FB8AC877E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2017"/>
                <a:ext cx="30" cy="31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2" name="Line 3605">
                <a:extLst>
                  <a:ext uri="{FF2B5EF4-FFF2-40B4-BE49-F238E27FC236}">
                    <a16:creationId xmlns:a16="http://schemas.microsoft.com/office/drawing/2014/main" id="{5A1631F2-7B65-C794-2830-60E185439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3" y="2017"/>
                <a:ext cx="30" cy="31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3" name="Line 3606">
                <a:extLst>
                  <a:ext uri="{FF2B5EF4-FFF2-40B4-BE49-F238E27FC236}">
                    <a16:creationId xmlns:a16="http://schemas.microsoft.com/office/drawing/2014/main" id="{56C902DF-6A44-24B7-2066-5F63C832A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" y="2017"/>
                <a:ext cx="30" cy="31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4" name="Rectangle 3607">
                <a:extLst>
                  <a:ext uri="{FF2B5EF4-FFF2-40B4-BE49-F238E27FC236}">
                    <a16:creationId xmlns:a16="http://schemas.microsoft.com/office/drawing/2014/main" id="{AB8EED0F-163A-A96D-6858-002008710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" y="168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5" name="Line 3608">
                <a:extLst>
                  <a:ext uri="{FF2B5EF4-FFF2-40B4-BE49-F238E27FC236}">
                    <a16:creationId xmlns:a16="http://schemas.microsoft.com/office/drawing/2014/main" id="{C413B283-419E-DFFD-4A3A-A6C714CF2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41" y="168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6" name="Line 3609">
                <a:extLst>
                  <a:ext uri="{FF2B5EF4-FFF2-40B4-BE49-F238E27FC236}">
                    <a16:creationId xmlns:a16="http://schemas.microsoft.com/office/drawing/2014/main" id="{7FB6570C-BEFF-C965-195D-1D5087D9A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1" y="168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7" name="Rectangle 3610">
                <a:extLst>
                  <a:ext uri="{FF2B5EF4-FFF2-40B4-BE49-F238E27FC236}">
                    <a16:creationId xmlns:a16="http://schemas.microsoft.com/office/drawing/2014/main" id="{C03A5D71-9E96-C160-48AB-A9DE6BD7E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166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8" name="Line 3611">
                <a:extLst>
                  <a:ext uri="{FF2B5EF4-FFF2-40B4-BE49-F238E27FC236}">
                    <a16:creationId xmlns:a16="http://schemas.microsoft.com/office/drawing/2014/main" id="{230BB0D8-3D79-7039-77A6-B32D54080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6" y="16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89" name="Line 3612">
                <a:extLst>
                  <a:ext uri="{FF2B5EF4-FFF2-40B4-BE49-F238E27FC236}">
                    <a16:creationId xmlns:a16="http://schemas.microsoft.com/office/drawing/2014/main" id="{029D1DBE-AE48-74C1-0D39-4F961E09E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6" y="166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0" name="Rectangle 3613">
                <a:extLst>
                  <a:ext uri="{FF2B5EF4-FFF2-40B4-BE49-F238E27FC236}">
                    <a16:creationId xmlns:a16="http://schemas.microsoft.com/office/drawing/2014/main" id="{5661D8A9-596E-C423-79BC-B383B960B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2" y="158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1" name="Line 3614">
                <a:extLst>
                  <a:ext uri="{FF2B5EF4-FFF2-40B4-BE49-F238E27FC236}">
                    <a16:creationId xmlns:a16="http://schemas.microsoft.com/office/drawing/2014/main" id="{87CC0418-AB2E-4F8B-79CB-F184857F9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2" name="Line 3615">
                <a:extLst>
                  <a:ext uri="{FF2B5EF4-FFF2-40B4-BE49-F238E27FC236}">
                    <a16:creationId xmlns:a16="http://schemas.microsoft.com/office/drawing/2014/main" id="{C0DB8724-F622-E7CA-900A-5A9F3D59E7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3" name="Rectangle 3616">
                <a:extLst>
                  <a:ext uri="{FF2B5EF4-FFF2-40B4-BE49-F238E27FC236}">
                    <a16:creationId xmlns:a16="http://schemas.microsoft.com/office/drawing/2014/main" id="{07441886-13AB-A82D-AF56-E58B6DEDB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1471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4" name="Line 3617">
                <a:extLst>
                  <a:ext uri="{FF2B5EF4-FFF2-40B4-BE49-F238E27FC236}">
                    <a16:creationId xmlns:a16="http://schemas.microsoft.com/office/drawing/2014/main" id="{8BC3B49C-DB49-4988-E338-D42E0CC6C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94" y="14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5" name="Line 3618">
                <a:extLst>
                  <a:ext uri="{FF2B5EF4-FFF2-40B4-BE49-F238E27FC236}">
                    <a16:creationId xmlns:a16="http://schemas.microsoft.com/office/drawing/2014/main" id="{BF5FA763-F00B-83DB-4BFC-4F06E3E6F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471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6" name="Rectangle 3619">
                <a:extLst>
                  <a:ext uri="{FF2B5EF4-FFF2-40B4-BE49-F238E27FC236}">
                    <a16:creationId xmlns:a16="http://schemas.microsoft.com/office/drawing/2014/main" id="{529BBFD0-E46A-0632-266F-2393C5588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157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7" name="Line 3620">
                <a:extLst>
                  <a:ext uri="{FF2B5EF4-FFF2-40B4-BE49-F238E27FC236}">
                    <a16:creationId xmlns:a16="http://schemas.microsoft.com/office/drawing/2014/main" id="{5740D1D2-7F70-8892-72DD-9AF42024E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4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8" name="Line 3621">
                <a:extLst>
                  <a:ext uri="{FF2B5EF4-FFF2-40B4-BE49-F238E27FC236}">
                    <a16:creationId xmlns:a16="http://schemas.microsoft.com/office/drawing/2014/main" id="{DC8064B1-A7E5-40A2-7EC4-634F14CFE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4" y="157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199" name="Rectangle 3622">
                <a:extLst>
                  <a:ext uri="{FF2B5EF4-FFF2-40B4-BE49-F238E27FC236}">
                    <a16:creationId xmlns:a16="http://schemas.microsoft.com/office/drawing/2014/main" id="{4CF502D3-3144-0C6E-1E4D-AB3B71D37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2" y="160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0" name="Line 3623">
                <a:extLst>
                  <a:ext uri="{FF2B5EF4-FFF2-40B4-BE49-F238E27FC236}">
                    <a16:creationId xmlns:a16="http://schemas.microsoft.com/office/drawing/2014/main" id="{FA2A7A89-27DB-161D-E04D-E2771E436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16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1" name="Line 3624">
                <a:extLst>
                  <a:ext uri="{FF2B5EF4-FFF2-40B4-BE49-F238E27FC236}">
                    <a16:creationId xmlns:a16="http://schemas.microsoft.com/office/drawing/2014/main" id="{2E83F319-7CCB-54F5-561C-97F4F1324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160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2" name="Rectangle 3625">
                <a:extLst>
                  <a:ext uri="{FF2B5EF4-FFF2-40B4-BE49-F238E27FC236}">
                    <a16:creationId xmlns:a16="http://schemas.microsoft.com/office/drawing/2014/main" id="{E8BCCE6E-9D43-E098-242F-72FAF0618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" y="150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3" name="Line 3626">
                <a:extLst>
                  <a:ext uri="{FF2B5EF4-FFF2-40B4-BE49-F238E27FC236}">
                    <a16:creationId xmlns:a16="http://schemas.microsoft.com/office/drawing/2014/main" id="{01C5CF91-AA4F-4B65-74F7-859A24272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4" y="15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4" name="Line 3627">
                <a:extLst>
                  <a:ext uri="{FF2B5EF4-FFF2-40B4-BE49-F238E27FC236}">
                    <a16:creationId xmlns:a16="http://schemas.microsoft.com/office/drawing/2014/main" id="{4129B5D8-A9F4-53BB-0AEB-F33E1CD07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150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5" name="Rectangle 3628">
                <a:extLst>
                  <a:ext uri="{FF2B5EF4-FFF2-40B4-BE49-F238E27FC236}">
                    <a16:creationId xmlns:a16="http://schemas.microsoft.com/office/drawing/2014/main" id="{7339C7AD-BF21-4A9C-B482-CF26C22B6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" y="153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6" name="Line 3629">
                <a:extLst>
                  <a:ext uri="{FF2B5EF4-FFF2-40B4-BE49-F238E27FC236}">
                    <a16:creationId xmlns:a16="http://schemas.microsoft.com/office/drawing/2014/main" id="{8E7A87A4-C0C2-5086-02AE-538764C12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8" y="153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7" name="Line 3630">
                <a:extLst>
                  <a:ext uri="{FF2B5EF4-FFF2-40B4-BE49-F238E27FC236}">
                    <a16:creationId xmlns:a16="http://schemas.microsoft.com/office/drawing/2014/main" id="{72211BB1-13C3-EA71-164C-9D052354B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8" y="153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8" name="Rectangle 3631">
                <a:extLst>
                  <a:ext uri="{FF2B5EF4-FFF2-40B4-BE49-F238E27FC236}">
                    <a16:creationId xmlns:a16="http://schemas.microsoft.com/office/drawing/2014/main" id="{6BC0BAEC-0CDC-E928-F1A6-9F029D1A1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0" y="1291"/>
                <a:ext cx="36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09" name="Line 3632">
                <a:extLst>
                  <a:ext uri="{FF2B5EF4-FFF2-40B4-BE49-F238E27FC236}">
                    <a16:creationId xmlns:a16="http://schemas.microsoft.com/office/drawing/2014/main" id="{7AB8E206-61FE-0CAB-186D-B9E8E31C6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0" y="129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0" name="Line 3633">
                <a:extLst>
                  <a:ext uri="{FF2B5EF4-FFF2-40B4-BE49-F238E27FC236}">
                    <a16:creationId xmlns:a16="http://schemas.microsoft.com/office/drawing/2014/main" id="{CDB37CEB-121C-854A-2584-0FACCA10C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0" y="1291"/>
                <a:ext cx="36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1" name="Rectangle 3634">
                <a:extLst>
                  <a:ext uri="{FF2B5EF4-FFF2-40B4-BE49-F238E27FC236}">
                    <a16:creationId xmlns:a16="http://schemas.microsoft.com/office/drawing/2014/main" id="{EC5D26A0-1984-5DFA-4EE1-0648B8157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" y="109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2" name="Line 3635">
                <a:extLst>
                  <a:ext uri="{FF2B5EF4-FFF2-40B4-BE49-F238E27FC236}">
                    <a16:creationId xmlns:a16="http://schemas.microsoft.com/office/drawing/2014/main" id="{82F58F2C-AA2F-D6B8-3608-C3C3A2F01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0" y="10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3" name="Line 3636">
                <a:extLst>
                  <a:ext uri="{FF2B5EF4-FFF2-40B4-BE49-F238E27FC236}">
                    <a16:creationId xmlns:a16="http://schemas.microsoft.com/office/drawing/2014/main" id="{94BC16EB-3CC2-D26F-D01A-0D8D71659D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0" y="109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4" name="Rectangle 3637">
                <a:extLst>
                  <a:ext uri="{FF2B5EF4-FFF2-40B4-BE49-F238E27FC236}">
                    <a16:creationId xmlns:a16="http://schemas.microsoft.com/office/drawing/2014/main" id="{B16DCB01-BC39-F54A-B722-599A2AF6D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144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5" name="Line 3638">
                <a:extLst>
                  <a:ext uri="{FF2B5EF4-FFF2-40B4-BE49-F238E27FC236}">
                    <a16:creationId xmlns:a16="http://schemas.microsoft.com/office/drawing/2014/main" id="{CB6567D5-C9B3-33EE-02FC-78C14E668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4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6" name="Line 3639">
                <a:extLst>
                  <a:ext uri="{FF2B5EF4-FFF2-40B4-BE49-F238E27FC236}">
                    <a16:creationId xmlns:a16="http://schemas.microsoft.com/office/drawing/2014/main" id="{6B2B8415-17D6-AE15-1AB7-14A816C40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144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7" name="Rectangle 3640">
                <a:extLst>
                  <a:ext uri="{FF2B5EF4-FFF2-40B4-BE49-F238E27FC236}">
                    <a16:creationId xmlns:a16="http://schemas.microsoft.com/office/drawing/2014/main" id="{470E3AD1-3D7E-9CD0-8B52-E56F99DD6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127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8" name="Line 3641">
                <a:extLst>
                  <a:ext uri="{FF2B5EF4-FFF2-40B4-BE49-F238E27FC236}">
                    <a16:creationId xmlns:a16="http://schemas.microsoft.com/office/drawing/2014/main" id="{C82DEC09-88EB-54EA-3A0D-79787D52C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6" y="127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19" name="Line 3642">
                <a:extLst>
                  <a:ext uri="{FF2B5EF4-FFF2-40B4-BE49-F238E27FC236}">
                    <a16:creationId xmlns:a16="http://schemas.microsoft.com/office/drawing/2014/main" id="{6D1E2AA6-FC92-80D1-9BDE-466B738A5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6" y="127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0" name="Rectangle 3643">
                <a:extLst>
                  <a:ext uri="{FF2B5EF4-FFF2-40B4-BE49-F238E27FC236}">
                    <a16:creationId xmlns:a16="http://schemas.microsoft.com/office/drawing/2014/main" id="{519EF8EE-9055-DF32-4DD8-91D136B19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3" y="178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1" name="Line 3644">
                <a:extLst>
                  <a:ext uri="{FF2B5EF4-FFF2-40B4-BE49-F238E27FC236}">
                    <a16:creationId xmlns:a16="http://schemas.microsoft.com/office/drawing/2014/main" id="{352DBE1E-30F7-68BA-C468-82726FBDF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3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2" name="Line 3645">
                <a:extLst>
                  <a:ext uri="{FF2B5EF4-FFF2-40B4-BE49-F238E27FC236}">
                    <a16:creationId xmlns:a16="http://schemas.microsoft.com/office/drawing/2014/main" id="{FD805CF7-814A-AF66-A6B1-726127D27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" y="178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3" name="Rectangle 3646">
                <a:extLst>
                  <a:ext uri="{FF2B5EF4-FFF2-40B4-BE49-F238E27FC236}">
                    <a16:creationId xmlns:a16="http://schemas.microsoft.com/office/drawing/2014/main" id="{93301897-6A98-86C5-5F36-B839D74E6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55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4" name="Line 3647">
                <a:extLst>
                  <a:ext uri="{FF2B5EF4-FFF2-40B4-BE49-F238E27FC236}">
                    <a16:creationId xmlns:a16="http://schemas.microsoft.com/office/drawing/2014/main" id="{E4D91E34-CC8B-CE6F-332E-02769365A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8" y="18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5" name="Line 3648">
                <a:extLst>
                  <a:ext uri="{FF2B5EF4-FFF2-40B4-BE49-F238E27FC236}">
                    <a16:creationId xmlns:a16="http://schemas.microsoft.com/office/drawing/2014/main" id="{76AE1E10-8C46-9E4D-5AF4-4BD9CBB43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85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6" name="Rectangle 3649">
                <a:extLst>
                  <a:ext uri="{FF2B5EF4-FFF2-40B4-BE49-F238E27FC236}">
                    <a16:creationId xmlns:a16="http://schemas.microsoft.com/office/drawing/2014/main" id="{2E975869-17DB-2A4D-365E-9F76AD913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50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7" name="Line 3650">
                <a:extLst>
                  <a:ext uri="{FF2B5EF4-FFF2-40B4-BE49-F238E27FC236}">
                    <a16:creationId xmlns:a16="http://schemas.microsoft.com/office/drawing/2014/main" id="{0DFB4183-0AF1-2A23-2AE4-17A0F5102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50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8" name="Line 3651">
                <a:extLst>
                  <a:ext uri="{FF2B5EF4-FFF2-40B4-BE49-F238E27FC236}">
                    <a16:creationId xmlns:a16="http://schemas.microsoft.com/office/drawing/2014/main" id="{66C3C10B-39F0-12F0-F163-89D1FBBB3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0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29" name="Rectangle 3652">
                <a:extLst>
                  <a:ext uri="{FF2B5EF4-FFF2-40B4-BE49-F238E27FC236}">
                    <a16:creationId xmlns:a16="http://schemas.microsoft.com/office/drawing/2014/main" id="{55AF1357-AFB1-2DFC-5755-CE0942FF1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519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0" name="Line 3653">
                <a:extLst>
                  <a:ext uri="{FF2B5EF4-FFF2-40B4-BE49-F238E27FC236}">
                    <a16:creationId xmlns:a16="http://schemas.microsoft.com/office/drawing/2014/main" id="{E08EC10F-2DCE-6AE7-8EF5-E1097F208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151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1" name="Line 3654">
                <a:extLst>
                  <a:ext uri="{FF2B5EF4-FFF2-40B4-BE49-F238E27FC236}">
                    <a16:creationId xmlns:a16="http://schemas.microsoft.com/office/drawing/2014/main" id="{65647778-3C4B-1175-AAEB-150D889A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519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2" name="Rectangle 3655">
                <a:extLst>
                  <a:ext uri="{FF2B5EF4-FFF2-40B4-BE49-F238E27FC236}">
                    <a16:creationId xmlns:a16="http://schemas.microsoft.com/office/drawing/2014/main" id="{B45B84A3-DD1E-CF81-4FEA-B8EC872E5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8" y="1741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3" name="Line 3656">
                <a:extLst>
                  <a:ext uri="{FF2B5EF4-FFF2-40B4-BE49-F238E27FC236}">
                    <a16:creationId xmlns:a16="http://schemas.microsoft.com/office/drawing/2014/main" id="{48E988B9-55B0-AE47-46B4-8B10AF995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8" y="174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4" name="Line 3657">
                <a:extLst>
                  <a:ext uri="{FF2B5EF4-FFF2-40B4-BE49-F238E27FC236}">
                    <a16:creationId xmlns:a16="http://schemas.microsoft.com/office/drawing/2014/main" id="{8BBDCCBF-62F0-FDBA-9008-B68BD32A1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741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5" name="Rectangle 3658">
                <a:extLst>
                  <a:ext uri="{FF2B5EF4-FFF2-40B4-BE49-F238E27FC236}">
                    <a16:creationId xmlns:a16="http://schemas.microsoft.com/office/drawing/2014/main" id="{8031A4BC-FA24-4E7B-4B1B-6DDFC9B9C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4" y="1417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6" name="Line 3659">
                <a:extLst>
                  <a:ext uri="{FF2B5EF4-FFF2-40B4-BE49-F238E27FC236}">
                    <a16:creationId xmlns:a16="http://schemas.microsoft.com/office/drawing/2014/main" id="{D6E07EAE-FDDA-9CAA-535E-F7DB0BCC33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141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7" name="Line 3660">
                <a:extLst>
                  <a:ext uri="{FF2B5EF4-FFF2-40B4-BE49-F238E27FC236}">
                    <a16:creationId xmlns:a16="http://schemas.microsoft.com/office/drawing/2014/main" id="{2E46D962-64C6-99AD-D612-96263A24E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4" y="1417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8" name="Rectangle 3661">
                <a:extLst>
                  <a:ext uri="{FF2B5EF4-FFF2-40B4-BE49-F238E27FC236}">
                    <a16:creationId xmlns:a16="http://schemas.microsoft.com/office/drawing/2014/main" id="{A2F4EA3E-370B-99E8-AC76-80EC04D59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8" y="153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39" name="Line 3662">
                <a:extLst>
                  <a:ext uri="{FF2B5EF4-FFF2-40B4-BE49-F238E27FC236}">
                    <a16:creationId xmlns:a16="http://schemas.microsoft.com/office/drawing/2014/main" id="{CFD0DA8B-4EA0-21D6-1321-815F7A2AE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8" y="153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0" name="Line 3663">
                <a:extLst>
                  <a:ext uri="{FF2B5EF4-FFF2-40B4-BE49-F238E27FC236}">
                    <a16:creationId xmlns:a16="http://schemas.microsoft.com/office/drawing/2014/main" id="{8D38915A-244D-B424-3B9B-2324BAA82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8" y="153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1" name="Rectangle 3664">
                <a:extLst>
                  <a:ext uri="{FF2B5EF4-FFF2-40B4-BE49-F238E27FC236}">
                    <a16:creationId xmlns:a16="http://schemas.microsoft.com/office/drawing/2014/main" id="{D72136CA-10A2-B842-C5A0-6660CA17B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435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2" name="Line 3665">
                <a:extLst>
                  <a:ext uri="{FF2B5EF4-FFF2-40B4-BE49-F238E27FC236}">
                    <a16:creationId xmlns:a16="http://schemas.microsoft.com/office/drawing/2014/main" id="{20E18514-DB69-129E-E4F9-F0CB919C0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6" y="143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3" name="Line 3666">
                <a:extLst>
                  <a:ext uri="{FF2B5EF4-FFF2-40B4-BE49-F238E27FC236}">
                    <a16:creationId xmlns:a16="http://schemas.microsoft.com/office/drawing/2014/main" id="{CE69C83A-FE08-8BC1-4C43-676AB3F47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435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4" name="Rectangle 3667">
                <a:extLst>
                  <a:ext uri="{FF2B5EF4-FFF2-40B4-BE49-F238E27FC236}">
                    <a16:creationId xmlns:a16="http://schemas.microsoft.com/office/drawing/2014/main" id="{F8E14ED3-5E74-50EB-E7A7-32342DC14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" y="1849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5" name="Line 3668">
                <a:extLst>
                  <a:ext uri="{FF2B5EF4-FFF2-40B4-BE49-F238E27FC236}">
                    <a16:creationId xmlns:a16="http://schemas.microsoft.com/office/drawing/2014/main" id="{9712D23F-444E-BE61-103E-37698AED1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3" y="18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6" name="Line 3669">
                <a:extLst>
                  <a:ext uri="{FF2B5EF4-FFF2-40B4-BE49-F238E27FC236}">
                    <a16:creationId xmlns:a16="http://schemas.microsoft.com/office/drawing/2014/main" id="{6E154B07-CBD5-C4D0-9B7C-40E91D8AB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1849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7" name="Rectangle 3670">
                <a:extLst>
                  <a:ext uri="{FF2B5EF4-FFF2-40B4-BE49-F238E27FC236}">
                    <a16:creationId xmlns:a16="http://schemas.microsoft.com/office/drawing/2014/main" id="{27D7BB62-D483-ADA9-C74F-E093A7A65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0" y="145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8" name="Line 3671">
                <a:extLst>
                  <a:ext uri="{FF2B5EF4-FFF2-40B4-BE49-F238E27FC236}">
                    <a16:creationId xmlns:a16="http://schemas.microsoft.com/office/drawing/2014/main" id="{5CD6B121-1794-28FB-367C-3ED4ABD4E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0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49" name="Line 3672">
                <a:extLst>
                  <a:ext uri="{FF2B5EF4-FFF2-40B4-BE49-F238E27FC236}">
                    <a16:creationId xmlns:a16="http://schemas.microsoft.com/office/drawing/2014/main" id="{B238DAAF-74CD-A20C-0BA1-CBDB18E62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0" y="145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0" name="Rectangle 3673">
                <a:extLst>
                  <a:ext uri="{FF2B5EF4-FFF2-40B4-BE49-F238E27FC236}">
                    <a16:creationId xmlns:a16="http://schemas.microsoft.com/office/drawing/2014/main" id="{1181AA95-3B51-82FD-1A3C-4FBF608D5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41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1" name="Line 3674">
                <a:extLst>
                  <a:ext uri="{FF2B5EF4-FFF2-40B4-BE49-F238E27FC236}">
                    <a16:creationId xmlns:a16="http://schemas.microsoft.com/office/drawing/2014/main" id="{D94E5DCB-44B1-B3A3-6BDB-BED280155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4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2" name="Line 3675">
                <a:extLst>
                  <a:ext uri="{FF2B5EF4-FFF2-40B4-BE49-F238E27FC236}">
                    <a16:creationId xmlns:a16="http://schemas.microsoft.com/office/drawing/2014/main" id="{C317096D-1314-BF13-F699-856C9D069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41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3" name="Rectangle 3676">
                <a:extLst>
                  <a:ext uri="{FF2B5EF4-FFF2-40B4-BE49-F238E27FC236}">
                    <a16:creationId xmlns:a16="http://schemas.microsoft.com/office/drawing/2014/main" id="{B4578AA4-565E-14E3-7B67-F38D5735F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4" y="158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4" name="Line 3677">
                <a:extLst>
                  <a:ext uri="{FF2B5EF4-FFF2-40B4-BE49-F238E27FC236}">
                    <a16:creationId xmlns:a16="http://schemas.microsoft.com/office/drawing/2014/main" id="{B40232F3-4825-8F22-60AF-2F09328BD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4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5" name="Line 3678">
                <a:extLst>
                  <a:ext uri="{FF2B5EF4-FFF2-40B4-BE49-F238E27FC236}">
                    <a16:creationId xmlns:a16="http://schemas.microsoft.com/office/drawing/2014/main" id="{B40D8153-AA9C-F8DC-53C2-ABC29F87A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58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6" name="Rectangle 3679">
                <a:extLst>
                  <a:ext uri="{FF2B5EF4-FFF2-40B4-BE49-F238E27FC236}">
                    <a16:creationId xmlns:a16="http://schemas.microsoft.com/office/drawing/2014/main" id="{C320AAE7-94B8-9611-F374-B4F153447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2" y="1513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7" name="Line 3680">
                <a:extLst>
                  <a:ext uri="{FF2B5EF4-FFF2-40B4-BE49-F238E27FC236}">
                    <a16:creationId xmlns:a16="http://schemas.microsoft.com/office/drawing/2014/main" id="{399DEB51-E64D-FCA6-4DF5-98717138C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2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8" name="Line 3681">
                <a:extLst>
                  <a:ext uri="{FF2B5EF4-FFF2-40B4-BE49-F238E27FC236}">
                    <a16:creationId xmlns:a16="http://schemas.microsoft.com/office/drawing/2014/main" id="{42B5B48F-EDB6-630C-3EE2-EAF990DC8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513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59" name="Rectangle 3682">
                <a:extLst>
                  <a:ext uri="{FF2B5EF4-FFF2-40B4-BE49-F238E27FC236}">
                    <a16:creationId xmlns:a16="http://schemas.microsoft.com/office/drawing/2014/main" id="{20D6E5E4-6F88-34C4-E0C2-9357E644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1717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0" name="Line 3683">
                <a:extLst>
                  <a:ext uri="{FF2B5EF4-FFF2-40B4-BE49-F238E27FC236}">
                    <a16:creationId xmlns:a16="http://schemas.microsoft.com/office/drawing/2014/main" id="{B4B00B25-2174-2D5A-6152-917E1546D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1" y="17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1" name="Line 3684">
                <a:extLst>
                  <a:ext uri="{FF2B5EF4-FFF2-40B4-BE49-F238E27FC236}">
                    <a16:creationId xmlns:a16="http://schemas.microsoft.com/office/drawing/2014/main" id="{01AB205F-6818-550A-4008-9AA308373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1" y="1717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2" name="Rectangle 3685">
                <a:extLst>
                  <a:ext uri="{FF2B5EF4-FFF2-40B4-BE49-F238E27FC236}">
                    <a16:creationId xmlns:a16="http://schemas.microsoft.com/office/drawing/2014/main" id="{F93096D3-5C97-A16B-248B-CA1524609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" y="135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3" name="Line 3686">
                <a:extLst>
                  <a:ext uri="{FF2B5EF4-FFF2-40B4-BE49-F238E27FC236}">
                    <a16:creationId xmlns:a16="http://schemas.microsoft.com/office/drawing/2014/main" id="{4EF29116-237B-341C-A867-386949448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6" y="135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4" name="Line 3687">
                <a:extLst>
                  <a:ext uri="{FF2B5EF4-FFF2-40B4-BE49-F238E27FC236}">
                    <a16:creationId xmlns:a16="http://schemas.microsoft.com/office/drawing/2014/main" id="{D0DDCE8B-D118-72CF-02F5-B728F7704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135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5" name="Rectangle 3688">
                <a:extLst>
                  <a:ext uri="{FF2B5EF4-FFF2-40B4-BE49-F238E27FC236}">
                    <a16:creationId xmlns:a16="http://schemas.microsoft.com/office/drawing/2014/main" id="{71ED376A-14D0-FF7F-5611-DEAC5669F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4" y="1507"/>
                <a:ext cx="30" cy="36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6" name="Line 3689">
                <a:extLst>
                  <a:ext uri="{FF2B5EF4-FFF2-40B4-BE49-F238E27FC236}">
                    <a16:creationId xmlns:a16="http://schemas.microsoft.com/office/drawing/2014/main" id="{C43B5E8E-9193-3DE1-04C4-09AB92270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84" y="150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7" name="Line 3690">
                <a:extLst>
                  <a:ext uri="{FF2B5EF4-FFF2-40B4-BE49-F238E27FC236}">
                    <a16:creationId xmlns:a16="http://schemas.microsoft.com/office/drawing/2014/main" id="{7483A52E-14FD-1825-DB45-E73F42D27B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507"/>
                <a:ext cx="30" cy="36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8" name="Rectangle 3691">
                <a:extLst>
                  <a:ext uri="{FF2B5EF4-FFF2-40B4-BE49-F238E27FC236}">
                    <a16:creationId xmlns:a16="http://schemas.microsoft.com/office/drawing/2014/main" id="{B724186B-F835-C8DB-AC97-74AC89ACE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1753"/>
                <a:ext cx="31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69" name="Line 3692">
                <a:extLst>
                  <a:ext uri="{FF2B5EF4-FFF2-40B4-BE49-F238E27FC236}">
                    <a16:creationId xmlns:a16="http://schemas.microsoft.com/office/drawing/2014/main" id="{711D85E6-8205-7489-782B-9FCDF3837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61" y="1753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0" name="Line 3693">
                <a:extLst>
                  <a:ext uri="{FF2B5EF4-FFF2-40B4-BE49-F238E27FC236}">
                    <a16:creationId xmlns:a16="http://schemas.microsoft.com/office/drawing/2014/main" id="{6114FE9D-EE10-C0EF-46C9-27D38A2B1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1" y="1753"/>
                <a:ext cx="31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1" name="Rectangle 3694">
                <a:extLst>
                  <a:ext uri="{FF2B5EF4-FFF2-40B4-BE49-F238E27FC236}">
                    <a16:creationId xmlns:a16="http://schemas.microsoft.com/office/drawing/2014/main" id="{6DA55AE3-1687-0D55-6C05-9A74E6D33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1789"/>
                <a:ext cx="36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2" name="Line 3695">
                <a:extLst>
                  <a:ext uri="{FF2B5EF4-FFF2-40B4-BE49-F238E27FC236}">
                    <a16:creationId xmlns:a16="http://schemas.microsoft.com/office/drawing/2014/main" id="{4F55C44C-A7CD-D079-6463-C3CC4D274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53" y="178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3" name="Line 3696">
                <a:extLst>
                  <a:ext uri="{FF2B5EF4-FFF2-40B4-BE49-F238E27FC236}">
                    <a16:creationId xmlns:a16="http://schemas.microsoft.com/office/drawing/2014/main" id="{4F8C439F-B6D9-2BA1-DD39-BA3A12A62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3" y="1789"/>
                <a:ext cx="36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4" name="Rectangle 3697">
                <a:extLst>
                  <a:ext uri="{FF2B5EF4-FFF2-40B4-BE49-F238E27FC236}">
                    <a16:creationId xmlns:a16="http://schemas.microsoft.com/office/drawing/2014/main" id="{FBFBC3FC-2EB4-13FD-07CE-BA9AE2E26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2" y="1591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5" name="Line 3698">
                <a:extLst>
                  <a:ext uri="{FF2B5EF4-FFF2-40B4-BE49-F238E27FC236}">
                    <a16:creationId xmlns:a16="http://schemas.microsoft.com/office/drawing/2014/main" id="{200D5795-B133-8633-276A-3929CE1E3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6" name="Line 3699">
                <a:extLst>
                  <a:ext uri="{FF2B5EF4-FFF2-40B4-BE49-F238E27FC236}">
                    <a16:creationId xmlns:a16="http://schemas.microsoft.com/office/drawing/2014/main" id="{A8BA97D8-95A2-26E4-A032-6BC1432C63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2" y="1591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7" name="Rectangle 3700">
                <a:extLst>
                  <a:ext uri="{FF2B5EF4-FFF2-40B4-BE49-F238E27FC236}">
                    <a16:creationId xmlns:a16="http://schemas.microsoft.com/office/drawing/2014/main" id="{5AF5684B-41A6-6FD2-0BB2-5B4D97677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1645"/>
                <a:ext cx="30" cy="30"/>
              </a:xfrm>
              <a:prstGeom prst="rect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8" name="Line 3701">
                <a:extLst>
                  <a:ext uri="{FF2B5EF4-FFF2-40B4-BE49-F238E27FC236}">
                    <a16:creationId xmlns:a16="http://schemas.microsoft.com/office/drawing/2014/main" id="{62B68444-54B5-3EC5-DD3E-E33108996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6" y="16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79" name="Line 3702">
                <a:extLst>
                  <a:ext uri="{FF2B5EF4-FFF2-40B4-BE49-F238E27FC236}">
                    <a16:creationId xmlns:a16="http://schemas.microsoft.com/office/drawing/2014/main" id="{A6200AFA-45F8-62B7-76E8-B83DF57CE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6" y="1645"/>
                <a:ext cx="30" cy="30"/>
              </a:xfrm>
              <a:prstGeom prst="line">
                <a:avLst/>
              </a:prstGeom>
              <a:noFill/>
              <a:ln w="9525" cap="rnd">
                <a:solidFill>
                  <a:srgbClr val="FB61D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0" name="Freeform 3703">
                <a:extLst>
                  <a:ext uri="{FF2B5EF4-FFF2-40B4-BE49-F238E27FC236}">
                    <a16:creationId xmlns:a16="http://schemas.microsoft.com/office/drawing/2014/main" id="{FB6156EB-8B17-2C10-722A-F97B3A3AF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186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1" name="Freeform 3704">
                <a:extLst>
                  <a:ext uri="{FF2B5EF4-FFF2-40B4-BE49-F238E27FC236}">
                    <a16:creationId xmlns:a16="http://schemas.microsoft.com/office/drawing/2014/main" id="{3BBABDAF-A20B-3628-5D77-7E8CB8DE3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184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2" name="Freeform 3705">
                <a:extLst>
                  <a:ext uri="{FF2B5EF4-FFF2-40B4-BE49-F238E27FC236}">
                    <a16:creationId xmlns:a16="http://schemas.microsoft.com/office/drawing/2014/main" id="{8A960C0A-6EEC-904C-FA60-538A402C5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" y="187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3" name="Freeform 3706">
                <a:extLst>
                  <a:ext uri="{FF2B5EF4-FFF2-40B4-BE49-F238E27FC236}">
                    <a16:creationId xmlns:a16="http://schemas.microsoft.com/office/drawing/2014/main" id="{57AB92AB-0D27-A179-70D0-6A159A1CF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2011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4" name="Freeform 3707">
                <a:extLst>
                  <a:ext uri="{FF2B5EF4-FFF2-40B4-BE49-F238E27FC236}">
                    <a16:creationId xmlns:a16="http://schemas.microsoft.com/office/drawing/2014/main" id="{91754F95-9922-592E-EFAE-9F2E6DCE7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951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5" name="Freeform 3708">
                <a:extLst>
                  <a:ext uri="{FF2B5EF4-FFF2-40B4-BE49-F238E27FC236}">
                    <a16:creationId xmlns:a16="http://schemas.microsoft.com/office/drawing/2014/main" id="{D90A006A-736E-2CDA-AF4B-70A709FA0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" y="2035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6" name="Freeform 3709">
                <a:extLst>
                  <a:ext uri="{FF2B5EF4-FFF2-40B4-BE49-F238E27FC236}">
                    <a16:creationId xmlns:a16="http://schemas.microsoft.com/office/drawing/2014/main" id="{EA5FB9ED-2669-85A5-3300-ACD50CFE3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84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7" name="Freeform 3710">
                <a:extLst>
                  <a:ext uri="{FF2B5EF4-FFF2-40B4-BE49-F238E27FC236}">
                    <a16:creationId xmlns:a16="http://schemas.microsoft.com/office/drawing/2014/main" id="{04AACE7E-9A5E-0F24-0883-522A09DAF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192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8" name="Freeform 3711">
                <a:extLst>
                  <a:ext uri="{FF2B5EF4-FFF2-40B4-BE49-F238E27FC236}">
                    <a16:creationId xmlns:a16="http://schemas.microsoft.com/office/drawing/2014/main" id="{DFE51AA8-1D8D-24D2-CD51-32CD9FA38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175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89" name="Freeform 3712">
                <a:extLst>
                  <a:ext uri="{FF2B5EF4-FFF2-40B4-BE49-F238E27FC236}">
                    <a16:creationId xmlns:a16="http://schemas.microsoft.com/office/drawing/2014/main" id="{97E70624-B7A3-A086-106E-C2981CD70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" y="199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0" name="Freeform 3713">
                <a:extLst>
                  <a:ext uri="{FF2B5EF4-FFF2-40B4-BE49-F238E27FC236}">
                    <a16:creationId xmlns:a16="http://schemas.microsoft.com/office/drawing/2014/main" id="{A0F66554-ED9E-4381-049C-DC621CA67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1999"/>
                <a:ext cx="43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1" name="Freeform 3714">
                <a:extLst>
                  <a:ext uri="{FF2B5EF4-FFF2-40B4-BE49-F238E27FC236}">
                    <a16:creationId xmlns:a16="http://schemas.microsoft.com/office/drawing/2014/main" id="{878207DF-A335-DDD7-E33D-F6071B3DB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1927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2" name="Freeform 3715">
                <a:extLst>
                  <a:ext uri="{FF2B5EF4-FFF2-40B4-BE49-F238E27FC236}">
                    <a16:creationId xmlns:a16="http://schemas.microsoft.com/office/drawing/2014/main" id="{367B6779-EDB1-8161-53A9-84E34174E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171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3" name="Freeform 3716">
                <a:extLst>
                  <a:ext uri="{FF2B5EF4-FFF2-40B4-BE49-F238E27FC236}">
                    <a16:creationId xmlns:a16="http://schemas.microsoft.com/office/drawing/2014/main" id="{B28A7D21-045C-993E-9221-4F7B14E95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1843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4" name="Freeform 3717">
                <a:extLst>
                  <a:ext uri="{FF2B5EF4-FFF2-40B4-BE49-F238E27FC236}">
                    <a16:creationId xmlns:a16="http://schemas.microsoft.com/office/drawing/2014/main" id="{BBD84C52-494E-B744-EA90-AED59861D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2078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5" name="Freeform 3718">
                <a:extLst>
                  <a:ext uri="{FF2B5EF4-FFF2-40B4-BE49-F238E27FC236}">
                    <a16:creationId xmlns:a16="http://schemas.microsoft.com/office/drawing/2014/main" id="{0718BE4A-0325-9A05-17E2-576760C9E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1975"/>
                <a:ext cx="43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6" name="Freeform 3719">
                <a:extLst>
                  <a:ext uri="{FF2B5EF4-FFF2-40B4-BE49-F238E27FC236}">
                    <a16:creationId xmlns:a16="http://schemas.microsoft.com/office/drawing/2014/main" id="{C0B2E451-4749-4053-DC08-9A39294B7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176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7" name="Freeform 3720">
                <a:extLst>
                  <a:ext uri="{FF2B5EF4-FFF2-40B4-BE49-F238E27FC236}">
                    <a16:creationId xmlns:a16="http://schemas.microsoft.com/office/drawing/2014/main" id="{288E8515-5C8C-91EF-8CD1-BDF858704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2023"/>
                <a:ext cx="42" cy="37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8" name="Freeform 3721">
                <a:extLst>
                  <a:ext uri="{FF2B5EF4-FFF2-40B4-BE49-F238E27FC236}">
                    <a16:creationId xmlns:a16="http://schemas.microsoft.com/office/drawing/2014/main" id="{BBB63FE5-535E-04C8-1A38-E7C2C01E4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178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299" name="Freeform 3722">
                <a:extLst>
                  <a:ext uri="{FF2B5EF4-FFF2-40B4-BE49-F238E27FC236}">
                    <a16:creationId xmlns:a16="http://schemas.microsoft.com/office/drawing/2014/main" id="{A30F010E-B5DC-1ED4-F043-172204CC4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183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0" name="Freeform 3723">
                <a:extLst>
                  <a:ext uri="{FF2B5EF4-FFF2-40B4-BE49-F238E27FC236}">
                    <a16:creationId xmlns:a16="http://schemas.microsoft.com/office/drawing/2014/main" id="{86C45E29-FCDE-1998-F10B-BA1753C5C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1723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1" name="Freeform 3724">
                <a:extLst>
                  <a:ext uri="{FF2B5EF4-FFF2-40B4-BE49-F238E27FC236}">
                    <a16:creationId xmlns:a16="http://schemas.microsoft.com/office/drawing/2014/main" id="{553BB06F-B2E6-A2BA-ED7B-134A003A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1975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2" name="Freeform 3725">
                <a:extLst>
                  <a:ext uri="{FF2B5EF4-FFF2-40B4-BE49-F238E27FC236}">
                    <a16:creationId xmlns:a16="http://schemas.microsoft.com/office/drawing/2014/main" id="{61A1F269-2A88-5295-EE65-46DFA8824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837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3" name="Freeform 3726">
                <a:extLst>
                  <a:ext uri="{FF2B5EF4-FFF2-40B4-BE49-F238E27FC236}">
                    <a16:creationId xmlns:a16="http://schemas.microsoft.com/office/drawing/2014/main" id="{8E55A2FC-DD1B-EE4F-6159-5B81B49C7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891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4" name="Freeform 3727">
                <a:extLst>
                  <a:ext uri="{FF2B5EF4-FFF2-40B4-BE49-F238E27FC236}">
                    <a16:creationId xmlns:a16="http://schemas.microsoft.com/office/drawing/2014/main" id="{341B7088-6725-3011-65C6-B97B9D69C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1939"/>
                <a:ext cx="42" cy="36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4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5" name="Freeform 3728">
                <a:extLst>
                  <a:ext uri="{FF2B5EF4-FFF2-40B4-BE49-F238E27FC236}">
                    <a16:creationId xmlns:a16="http://schemas.microsoft.com/office/drawing/2014/main" id="{4342C3AA-03BB-334D-F3F5-C58F5A7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1969"/>
                <a:ext cx="42" cy="36"/>
              </a:xfrm>
              <a:custGeom>
                <a:avLst/>
                <a:gdLst>
                  <a:gd name="T0" fmla="*/ 3 w 7"/>
                  <a:gd name="T1" fmla="*/ 0 h 6"/>
                  <a:gd name="T2" fmla="*/ 7 w 7"/>
                  <a:gd name="T3" fmla="*/ 6 h 6"/>
                  <a:gd name="T4" fmla="*/ 0 w 7"/>
                  <a:gd name="T5" fmla="*/ 6 h 6"/>
                  <a:gd name="T6" fmla="*/ 3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lnTo>
                      <a:pt x="7" y="6"/>
                    </a:lnTo>
                    <a:lnTo>
                      <a:pt x="0" y="6"/>
                    </a:lnTo>
                    <a:lnTo>
                      <a:pt x="3" y="0"/>
                    </a:lnTo>
                  </a:path>
                </a:pathLst>
              </a:custGeom>
              <a:noFill/>
              <a:ln w="9525" cap="rnd">
                <a:solidFill>
                  <a:srgbClr val="C49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6" name="Line 3729">
                <a:extLst>
                  <a:ext uri="{FF2B5EF4-FFF2-40B4-BE49-F238E27FC236}">
                    <a16:creationId xmlns:a16="http://schemas.microsoft.com/office/drawing/2014/main" id="{F20AD4BD-459E-1915-90A6-A5A04071E0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0" y="154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7" name="Line 3730">
                <a:extLst>
                  <a:ext uri="{FF2B5EF4-FFF2-40B4-BE49-F238E27FC236}">
                    <a16:creationId xmlns:a16="http://schemas.microsoft.com/office/drawing/2014/main" id="{F426FE0B-C5AC-08CC-35F2-6DEBF469B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4" y="151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8" name="Line 3731">
                <a:extLst>
                  <a:ext uri="{FF2B5EF4-FFF2-40B4-BE49-F238E27FC236}">
                    <a16:creationId xmlns:a16="http://schemas.microsoft.com/office/drawing/2014/main" id="{8CE383F1-FC19-4392-F538-2693FEAA4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2" y="156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09" name="Line 3732">
                <a:extLst>
                  <a:ext uri="{FF2B5EF4-FFF2-40B4-BE49-F238E27FC236}">
                    <a16:creationId xmlns:a16="http://schemas.microsoft.com/office/drawing/2014/main" id="{30470A6D-D61B-AE89-2D6D-86994022B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6" y="154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0" name="Line 3733">
                <a:extLst>
                  <a:ext uri="{FF2B5EF4-FFF2-40B4-BE49-F238E27FC236}">
                    <a16:creationId xmlns:a16="http://schemas.microsoft.com/office/drawing/2014/main" id="{9ECFEB2A-DF56-2BBF-12C8-450E32400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63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1" name="Line 3734">
                <a:extLst>
                  <a:ext uri="{FF2B5EF4-FFF2-40B4-BE49-F238E27FC236}">
                    <a16:creationId xmlns:a16="http://schemas.microsoft.com/office/drawing/2014/main" id="{0B52BD1E-4B85-0128-F8EA-F146A0445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2" y="162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2" name="Line 3735">
                <a:extLst>
                  <a:ext uri="{FF2B5EF4-FFF2-40B4-BE49-F238E27FC236}">
                    <a16:creationId xmlns:a16="http://schemas.microsoft.com/office/drawing/2014/main" id="{8F9FDA37-2D04-8491-C88D-0F493EB2A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62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3" name="Line 3736">
                <a:extLst>
                  <a:ext uri="{FF2B5EF4-FFF2-40B4-BE49-F238E27FC236}">
                    <a16:creationId xmlns:a16="http://schemas.microsoft.com/office/drawing/2014/main" id="{8E522132-F407-A290-F4E3-94B63BF84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60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4" name="Line 3737">
                <a:extLst>
                  <a:ext uri="{FF2B5EF4-FFF2-40B4-BE49-F238E27FC236}">
                    <a16:creationId xmlns:a16="http://schemas.microsoft.com/office/drawing/2014/main" id="{B7F0D199-B94B-4179-D1EE-187979928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2" y="17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5" name="Line 3738">
                <a:extLst>
                  <a:ext uri="{FF2B5EF4-FFF2-40B4-BE49-F238E27FC236}">
                    <a16:creationId xmlns:a16="http://schemas.microsoft.com/office/drawing/2014/main" id="{3A41D558-F3D5-FF7E-B0B0-20CB140BC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0" y="172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6" name="Line 3739">
                <a:extLst>
                  <a:ext uri="{FF2B5EF4-FFF2-40B4-BE49-F238E27FC236}">
                    <a16:creationId xmlns:a16="http://schemas.microsoft.com/office/drawing/2014/main" id="{EC279B1C-93D1-4243-3E73-BE3EA2514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6" y="155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7" name="Line 3740">
                <a:extLst>
                  <a:ext uri="{FF2B5EF4-FFF2-40B4-BE49-F238E27FC236}">
                    <a16:creationId xmlns:a16="http://schemas.microsoft.com/office/drawing/2014/main" id="{CCCE4D64-03B2-C2EB-29FD-A5B602237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4" y="153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8" name="Line 3741">
                <a:extLst>
                  <a:ext uri="{FF2B5EF4-FFF2-40B4-BE49-F238E27FC236}">
                    <a16:creationId xmlns:a16="http://schemas.microsoft.com/office/drawing/2014/main" id="{2B9BE010-4552-2D42-797B-B35FC90B3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0" y="160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19" name="Line 3742">
                <a:extLst>
                  <a:ext uri="{FF2B5EF4-FFF2-40B4-BE49-F238E27FC236}">
                    <a16:creationId xmlns:a16="http://schemas.microsoft.com/office/drawing/2014/main" id="{3D411889-C408-27AA-EC20-70C005ECE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4" y="158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0" name="Line 3743">
                <a:extLst>
                  <a:ext uri="{FF2B5EF4-FFF2-40B4-BE49-F238E27FC236}">
                    <a16:creationId xmlns:a16="http://schemas.microsoft.com/office/drawing/2014/main" id="{ED39E5C4-5115-A962-F0AA-8C1B4B8A8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52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1" name="Line 3744">
                <a:extLst>
                  <a:ext uri="{FF2B5EF4-FFF2-40B4-BE49-F238E27FC236}">
                    <a16:creationId xmlns:a16="http://schemas.microsoft.com/office/drawing/2014/main" id="{90AD4EAB-433A-26FC-FB2B-CB2392E37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8" y="150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2" name="Line 3745">
                <a:extLst>
                  <a:ext uri="{FF2B5EF4-FFF2-40B4-BE49-F238E27FC236}">
                    <a16:creationId xmlns:a16="http://schemas.microsoft.com/office/drawing/2014/main" id="{60D4C997-E56C-3C7B-28C3-F3F6F4BFD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168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3" name="Line 3746">
                <a:extLst>
                  <a:ext uri="{FF2B5EF4-FFF2-40B4-BE49-F238E27FC236}">
                    <a16:creationId xmlns:a16="http://schemas.microsoft.com/office/drawing/2014/main" id="{37C2AAFD-E630-1D6A-3FEF-305382E20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2" y="166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4" name="Line 3747">
                <a:extLst>
                  <a:ext uri="{FF2B5EF4-FFF2-40B4-BE49-F238E27FC236}">
                    <a16:creationId xmlns:a16="http://schemas.microsoft.com/office/drawing/2014/main" id="{E7F88230-3E39-86A3-9864-373A4AF92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4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5" name="Line 3748">
                <a:extLst>
                  <a:ext uri="{FF2B5EF4-FFF2-40B4-BE49-F238E27FC236}">
                    <a16:creationId xmlns:a16="http://schemas.microsoft.com/office/drawing/2014/main" id="{187D2F8B-97D6-4650-2B7D-0DF01003B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4" y="14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6" name="Line 3749">
                <a:extLst>
                  <a:ext uri="{FF2B5EF4-FFF2-40B4-BE49-F238E27FC236}">
                    <a16:creationId xmlns:a16="http://schemas.microsoft.com/office/drawing/2014/main" id="{065D4236-08E3-5582-A87A-1F485B3E5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6" y="174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7" name="Line 3750">
                <a:extLst>
                  <a:ext uri="{FF2B5EF4-FFF2-40B4-BE49-F238E27FC236}">
                    <a16:creationId xmlns:a16="http://schemas.microsoft.com/office/drawing/2014/main" id="{EB2628B2-F642-80CF-28BE-87E0B8472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171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8" name="Line 3751">
                <a:extLst>
                  <a:ext uri="{FF2B5EF4-FFF2-40B4-BE49-F238E27FC236}">
                    <a16:creationId xmlns:a16="http://schemas.microsoft.com/office/drawing/2014/main" id="{1D5BDFB4-4C25-6BAD-728E-7AF4327A6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0" y="1489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29" name="Line 3752">
                <a:extLst>
                  <a:ext uri="{FF2B5EF4-FFF2-40B4-BE49-F238E27FC236}">
                    <a16:creationId xmlns:a16="http://schemas.microsoft.com/office/drawing/2014/main" id="{7F1EA01A-6F3E-2B75-3205-11ED95AD2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8" y="1465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0" name="Line 3753">
                <a:extLst>
                  <a:ext uri="{FF2B5EF4-FFF2-40B4-BE49-F238E27FC236}">
                    <a16:creationId xmlns:a16="http://schemas.microsoft.com/office/drawing/2014/main" id="{82FD8C4F-7D81-7DCF-5AFB-566A1324C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6" y="180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1" name="Line 3754">
                <a:extLst>
                  <a:ext uri="{FF2B5EF4-FFF2-40B4-BE49-F238E27FC236}">
                    <a16:creationId xmlns:a16="http://schemas.microsoft.com/office/drawing/2014/main" id="{B53DBA92-5A46-E512-5144-DEF68CE0C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78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2" name="Line 3755">
                <a:extLst>
                  <a:ext uri="{FF2B5EF4-FFF2-40B4-BE49-F238E27FC236}">
                    <a16:creationId xmlns:a16="http://schemas.microsoft.com/office/drawing/2014/main" id="{6276398C-09A8-F385-7684-2467D55B6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6" y="168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3" name="Line 3756">
                <a:extLst>
                  <a:ext uri="{FF2B5EF4-FFF2-40B4-BE49-F238E27FC236}">
                    <a16:creationId xmlns:a16="http://schemas.microsoft.com/office/drawing/2014/main" id="{1A00C124-23CD-48E0-7909-2B4A3B337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4" y="165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4" name="Line 3757">
                <a:extLst>
                  <a:ext uri="{FF2B5EF4-FFF2-40B4-BE49-F238E27FC236}">
                    <a16:creationId xmlns:a16="http://schemas.microsoft.com/office/drawing/2014/main" id="{4DBE786E-75BB-782F-E878-CFDF037DC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4" y="150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5" name="Line 3758">
                <a:extLst>
                  <a:ext uri="{FF2B5EF4-FFF2-40B4-BE49-F238E27FC236}">
                    <a16:creationId xmlns:a16="http://schemas.microsoft.com/office/drawing/2014/main" id="{4F0212BE-37B3-865C-D621-11E3B6A76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2" y="147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6" name="Line 3759">
                <a:extLst>
                  <a:ext uri="{FF2B5EF4-FFF2-40B4-BE49-F238E27FC236}">
                    <a16:creationId xmlns:a16="http://schemas.microsoft.com/office/drawing/2014/main" id="{C5094C70-252A-1371-6323-C00D60797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2" y="1747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7" name="Line 3760">
                <a:extLst>
                  <a:ext uri="{FF2B5EF4-FFF2-40B4-BE49-F238E27FC236}">
                    <a16:creationId xmlns:a16="http://schemas.microsoft.com/office/drawing/2014/main" id="{08F418B6-DFFB-BA89-CD44-2CA77AAAB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6" y="172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8" name="Line 3761">
                <a:extLst>
                  <a:ext uri="{FF2B5EF4-FFF2-40B4-BE49-F238E27FC236}">
                    <a16:creationId xmlns:a16="http://schemas.microsoft.com/office/drawing/2014/main" id="{FA0948CF-C5B9-A9B0-4BB6-30BF3297A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6" y="151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39" name="Line 3762">
                <a:extLst>
                  <a:ext uri="{FF2B5EF4-FFF2-40B4-BE49-F238E27FC236}">
                    <a16:creationId xmlns:a16="http://schemas.microsoft.com/office/drawing/2014/main" id="{3E0B31AC-251C-35EB-1606-305C57BE1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0" y="149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0" name="Line 3763">
                <a:extLst>
                  <a:ext uri="{FF2B5EF4-FFF2-40B4-BE49-F238E27FC236}">
                    <a16:creationId xmlns:a16="http://schemas.microsoft.com/office/drawing/2014/main" id="{13D569A3-7D4D-8185-4055-EE16AE3EB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2" y="1615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1" name="Line 3764">
                <a:extLst>
                  <a:ext uri="{FF2B5EF4-FFF2-40B4-BE49-F238E27FC236}">
                    <a16:creationId xmlns:a16="http://schemas.microsoft.com/office/drawing/2014/main" id="{714A484D-2508-9B40-6C30-77B14050A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6" y="159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2" name="Line 3765">
                <a:extLst>
                  <a:ext uri="{FF2B5EF4-FFF2-40B4-BE49-F238E27FC236}">
                    <a16:creationId xmlns:a16="http://schemas.microsoft.com/office/drawing/2014/main" id="{4FF52B6C-B6C6-0263-5509-525D1A9B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4" y="153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3" name="Line 3766">
                <a:extLst>
                  <a:ext uri="{FF2B5EF4-FFF2-40B4-BE49-F238E27FC236}">
                    <a16:creationId xmlns:a16="http://schemas.microsoft.com/office/drawing/2014/main" id="{D5E2900C-C9D6-CF0C-6A89-3D2D07808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82" y="151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4" name="Line 3767">
                <a:extLst>
                  <a:ext uri="{FF2B5EF4-FFF2-40B4-BE49-F238E27FC236}">
                    <a16:creationId xmlns:a16="http://schemas.microsoft.com/office/drawing/2014/main" id="{F81DF451-C382-4302-7CB3-360564B10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4" y="1351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5" name="Line 3768">
                <a:extLst>
                  <a:ext uri="{FF2B5EF4-FFF2-40B4-BE49-F238E27FC236}">
                    <a16:creationId xmlns:a16="http://schemas.microsoft.com/office/drawing/2014/main" id="{2FC7523B-0375-0976-4908-B1DC67F9F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8" y="1327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6" name="Line 3769">
                <a:extLst>
                  <a:ext uri="{FF2B5EF4-FFF2-40B4-BE49-F238E27FC236}">
                    <a16:creationId xmlns:a16="http://schemas.microsoft.com/office/drawing/2014/main" id="{96CA93E8-23B8-5C67-3D17-8346E4E51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44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7" name="Line 3770">
                <a:extLst>
                  <a:ext uri="{FF2B5EF4-FFF2-40B4-BE49-F238E27FC236}">
                    <a16:creationId xmlns:a16="http://schemas.microsoft.com/office/drawing/2014/main" id="{EB78734C-7EBB-1BA0-7B0F-322DF814E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4" y="142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8" name="Line 3771">
                <a:extLst>
                  <a:ext uri="{FF2B5EF4-FFF2-40B4-BE49-F238E27FC236}">
                    <a16:creationId xmlns:a16="http://schemas.microsoft.com/office/drawing/2014/main" id="{3B67E1B5-71F7-1AF5-5B9D-3149A32CCA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4" y="148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49" name="Line 3772">
                <a:extLst>
                  <a:ext uri="{FF2B5EF4-FFF2-40B4-BE49-F238E27FC236}">
                    <a16:creationId xmlns:a16="http://schemas.microsoft.com/office/drawing/2014/main" id="{CBADD70B-05F9-9927-70C7-02E55804B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8" y="146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0" name="Line 3773">
                <a:extLst>
                  <a:ext uri="{FF2B5EF4-FFF2-40B4-BE49-F238E27FC236}">
                    <a16:creationId xmlns:a16="http://schemas.microsoft.com/office/drawing/2014/main" id="{6C8B1886-0EE8-3F76-CA12-A2CC88770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4" y="162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1" name="Line 3774">
                <a:extLst>
                  <a:ext uri="{FF2B5EF4-FFF2-40B4-BE49-F238E27FC236}">
                    <a16:creationId xmlns:a16="http://schemas.microsoft.com/office/drawing/2014/main" id="{4BE910BE-A355-6610-FF62-838BADA37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02" y="159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2" name="Line 3775">
                <a:extLst>
                  <a:ext uri="{FF2B5EF4-FFF2-40B4-BE49-F238E27FC236}">
                    <a16:creationId xmlns:a16="http://schemas.microsoft.com/office/drawing/2014/main" id="{D3E28D54-5DA3-00FB-5543-567DF616F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6" y="146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3" name="Line 3776">
                <a:extLst>
                  <a:ext uri="{FF2B5EF4-FFF2-40B4-BE49-F238E27FC236}">
                    <a16:creationId xmlns:a16="http://schemas.microsoft.com/office/drawing/2014/main" id="{EDFF3AE2-198D-7DF0-68F7-5FA85A892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4" y="1441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4" name="Line 3777">
                <a:extLst>
                  <a:ext uri="{FF2B5EF4-FFF2-40B4-BE49-F238E27FC236}">
                    <a16:creationId xmlns:a16="http://schemas.microsoft.com/office/drawing/2014/main" id="{DB8CA12D-D293-3D20-65E6-F71FBB305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160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5" name="Line 3778">
                <a:extLst>
                  <a:ext uri="{FF2B5EF4-FFF2-40B4-BE49-F238E27FC236}">
                    <a16:creationId xmlns:a16="http://schemas.microsoft.com/office/drawing/2014/main" id="{C510BFCE-B10F-1501-590D-7DBD3ED2B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4" y="157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6" name="Line 3779">
                <a:extLst>
                  <a:ext uri="{FF2B5EF4-FFF2-40B4-BE49-F238E27FC236}">
                    <a16:creationId xmlns:a16="http://schemas.microsoft.com/office/drawing/2014/main" id="{17851773-BE8E-9480-26FC-3B4FC0B71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1567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7" name="Line 3780">
                <a:extLst>
                  <a:ext uri="{FF2B5EF4-FFF2-40B4-BE49-F238E27FC236}">
                    <a16:creationId xmlns:a16="http://schemas.microsoft.com/office/drawing/2014/main" id="{BEF93637-5CE5-5012-C252-DA8FF2140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1543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8" name="Line 3781">
                <a:extLst>
                  <a:ext uri="{FF2B5EF4-FFF2-40B4-BE49-F238E27FC236}">
                    <a16:creationId xmlns:a16="http://schemas.microsoft.com/office/drawing/2014/main" id="{B64FF754-0170-0B39-7CFB-A8D8FC376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0" y="145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59" name="Line 3782">
                <a:extLst>
                  <a:ext uri="{FF2B5EF4-FFF2-40B4-BE49-F238E27FC236}">
                    <a16:creationId xmlns:a16="http://schemas.microsoft.com/office/drawing/2014/main" id="{8031C7F5-AAD7-E809-1BE2-2757D11FE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8" y="1429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0" name="Line 3783">
                <a:extLst>
                  <a:ext uri="{FF2B5EF4-FFF2-40B4-BE49-F238E27FC236}">
                    <a16:creationId xmlns:a16="http://schemas.microsoft.com/office/drawing/2014/main" id="{BF845DE6-6755-3D44-BB6C-19A250E20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651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1" name="Line 3784">
                <a:extLst>
                  <a:ext uri="{FF2B5EF4-FFF2-40B4-BE49-F238E27FC236}">
                    <a16:creationId xmlns:a16="http://schemas.microsoft.com/office/drawing/2014/main" id="{F468EC7F-77A8-D093-B80E-7783B6DA7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32" y="1633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2" name="Line 3785">
                <a:extLst>
                  <a:ext uri="{FF2B5EF4-FFF2-40B4-BE49-F238E27FC236}">
                    <a16:creationId xmlns:a16="http://schemas.microsoft.com/office/drawing/2014/main" id="{90C2682F-3E39-0E44-B805-066E1A961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8" y="163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3" name="Line 3786">
                <a:extLst>
                  <a:ext uri="{FF2B5EF4-FFF2-40B4-BE49-F238E27FC236}">
                    <a16:creationId xmlns:a16="http://schemas.microsoft.com/office/drawing/2014/main" id="{BB302010-01F8-FB99-A73D-6FCEC6CA1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2" y="160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4" name="Line 3787">
                <a:extLst>
                  <a:ext uri="{FF2B5EF4-FFF2-40B4-BE49-F238E27FC236}">
                    <a16:creationId xmlns:a16="http://schemas.microsoft.com/office/drawing/2014/main" id="{34BEC1E9-113D-93BE-6B1E-4C5346F0A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0" y="1723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5" name="Line 3788">
                <a:extLst>
                  <a:ext uri="{FF2B5EF4-FFF2-40B4-BE49-F238E27FC236}">
                    <a16:creationId xmlns:a16="http://schemas.microsoft.com/office/drawing/2014/main" id="{D1A4AC9E-C35F-8DEE-384E-631DF1050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4" y="1699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6" name="Line 3789">
                <a:extLst>
                  <a:ext uri="{FF2B5EF4-FFF2-40B4-BE49-F238E27FC236}">
                    <a16:creationId xmlns:a16="http://schemas.microsoft.com/office/drawing/2014/main" id="{CF713193-D2F9-3F8E-6D9F-E99211341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67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7" name="Line 3790">
                <a:extLst>
                  <a:ext uri="{FF2B5EF4-FFF2-40B4-BE49-F238E27FC236}">
                    <a16:creationId xmlns:a16="http://schemas.microsoft.com/office/drawing/2014/main" id="{FF11563C-888D-DDB9-6D82-FC8429C862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" y="1657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8" name="Line 3791">
                <a:extLst>
                  <a:ext uri="{FF2B5EF4-FFF2-40B4-BE49-F238E27FC236}">
                    <a16:creationId xmlns:a16="http://schemas.microsoft.com/office/drawing/2014/main" id="{9A0049FC-6878-CDE5-135D-60AB4CABD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" y="1453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69" name="Line 3792">
                <a:extLst>
                  <a:ext uri="{FF2B5EF4-FFF2-40B4-BE49-F238E27FC236}">
                    <a16:creationId xmlns:a16="http://schemas.microsoft.com/office/drawing/2014/main" id="{03D89C67-E288-53ED-16FC-158118137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4" y="143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0" name="Line 3793">
                <a:extLst>
                  <a:ext uri="{FF2B5EF4-FFF2-40B4-BE49-F238E27FC236}">
                    <a16:creationId xmlns:a16="http://schemas.microsoft.com/office/drawing/2014/main" id="{13BA99BD-0DE9-64C5-63CB-4E31B30AC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699"/>
                <a:ext cx="48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1" name="Line 3794">
                <a:extLst>
                  <a:ext uri="{FF2B5EF4-FFF2-40B4-BE49-F238E27FC236}">
                    <a16:creationId xmlns:a16="http://schemas.microsoft.com/office/drawing/2014/main" id="{7D138D17-6F64-486B-CAEB-F6A6ABA79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2" y="1675"/>
                <a:ext cx="0" cy="42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2" name="Line 3795">
                <a:extLst>
                  <a:ext uri="{FF2B5EF4-FFF2-40B4-BE49-F238E27FC236}">
                    <a16:creationId xmlns:a16="http://schemas.microsoft.com/office/drawing/2014/main" id="{B85C1FE2-BB0D-1FA0-900E-9C5EB361F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6" y="1645"/>
                <a:ext cx="42" cy="0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  <p:sp>
            <p:nvSpPr>
              <p:cNvPr id="2373" name="Line 3796">
                <a:extLst>
                  <a:ext uri="{FF2B5EF4-FFF2-40B4-BE49-F238E27FC236}">
                    <a16:creationId xmlns:a16="http://schemas.microsoft.com/office/drawing/2014/main" id="{50B20356-E0FD-B737-2411-AF7097A27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4" y="1621"/>
                <a:ext cx="0" cy="48"/>
              </a:xfrm>
              <a:prstGeom prst="line">
                <a:avLst/>
              </a:prstGeom>
              <a:noFill/>
              <a:ln w="9525" cap="rnd">
                <a:solidFill>
                  <a:srgbClr val="53B4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 sz="2800"/>
              </a:p>
            </p:txBody>
          </p:sp>
        </p:grpSp>
        <p:sp>
          <p:nvSpPr>
            <p:cNvPr id="2002" name="Line 3798">
              <a:extLst>
                <a:ext uri="{FF2B5EF4-FFF2-40B4-BE49-F238E27FC236}">
                  <a16:creationId xmlns:a16="http://schemas.microsoft.com/office/drawing/2014/main" id="{2DE90AF8-BE79-3E63-951E-6EB40E8437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6" y="1501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3" name="Line 3799">
              <a:extLst>
                <a:ext uri="{FF2B5EF4-FFF2-40B4-BE49-F238E27FC236}">
                  <a16:creationId xmlns:a16="http://schemas.microsoft.com/office/drawing/2014/main" id="{F81365F1-A11E-CEC3-80C7-4B40A310EE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0" y="1477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4" name="Line 3800">
              <a:extLst>
                <a:ext uri="{FF2B5EF4-FFF2-40B4-BE49-F238E27FC236}">
                  <a16:creationId xmlns:a16="http://schemas.microsoft.com/office/drawing/2014/main" id="{6A1D740E-D8DD-5B4E-B3EB-BA07791EC2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2" y="1759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5" name="Line 3801">
              <a:extLst>
                <a:ext uri="{FF2B5EF4-FFF2-40B4-BE49-F238E27FC236}">
                  <a16:creationId xmlns:a16="http://schemas.microsoft.com/office/drawing/2014/main" id="{42AF84F2-EF98-D513-59A8-1A9DD9073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1735"/>
              <a:ext cx="0" cy="4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6" name="Line 3802">
              <a:extLst>
                <a:ext uri="{FF2B5EF4-FFF2-40B4-BE49-F238E27FC236}">
                  <a16:creationId xmlns:a16="http://schemas.microsoft.com/office/drawing/2014/main" id="{07D11078-944B-E87B-C93E-FADD12E4F2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1609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7" name="Line 3803">
              <a:extLst>
                <a:ext uri="{FF2B5EF4-FFF2-40B4-BE49-F238E27FC236}">
                  <a16:creationId xmlns:a16="http://schemas.microsoft.com/office/drawing/2014/main" id="{490AB8B9-4741-9C2B-8012-898C8293F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4" y="1585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8" name="Line 3804">
              <a:extLst>
                <a:ext uri="{FF2B5EF4-FFF2-40B4-BE49-F238E27FC236}">
                  <a16:creationId xmlns:a16="http://schemas.microsoft.com/office/drawing/2014/main" id="{AED21A25-3942-4CA0-69C3-58FA02CC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4" y="1885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09" name="Line 3805">
              <a:extLst>
                <a:ext uri="{FF2B5EF4-FFF2-40B4-BE49-F238E27FC236}">
                  <a16:creationId xmlns:a16="http://schemas.microsoft.com/office/drawing/2014/main" id="{6E6CC28A-9163-CF83-8A28-0B5011536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8" y="1861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0" name="Line 3806">
              <a:extLst>
                <a:ext uri="{FF2B5EF4-FFF2-40B4-BE49-F238E27FC236}">
                  <a16:creationId xmlns:a16="http://schemas.microsoft.com/office/drawing/2014/main" id="{D19C87CE-80C4-AAC7-F093-47DC965AF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2" y="1609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1" name="Line 3807">
              <a:extLst>
                <a:ext uri="{FF2B5EF4-FFF2-40B4-BE49-F238E27FC236}">
                  <a16:creationId xmlns:a16="http://schemas.microsoft.com/office/drawing/2014/main" id="{B18553A1-B7D0-98CE-D522-9C79B718F0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0" y="1585"/>
              <a:ext cx="0" cy="4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2" name="Line 3808">
              <a:extLst>
                <a:ext uri="{FF2B5EF4-FFF2-40B4-BE49-F238E27FC236}">
                  <a16:creationId xmlns:a16="http://schemas.microsoft.com/office/drawing/2014/main" id="{151FBB95-3755-F399-BD32-4E7D02A0F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" y="1339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3" name="Line 3809">
              <a:extLst>
                <a:ext uri="{FF2B5EF4-FFF2-40B4-BE49-F238E27FC236}">
                  <a16:creationId xmlns:a16="http://schemas.microsoft.com/office/drawing/2014/main" id="{3E5D4716-62DC-68CE-2192-FA7CD2F81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6" y="1315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4" name="Line 3810">
              <a:extLst>
                <a:ext uri="{FF2B5EF4-FFF2-40B4-BE49-F238E27FC236}">
                  <a16:creationId xmlns:a16="http://schemas.microsoft.com/office/drawing/2014/main" id="{67DA5B8C-5507-92FD-0E64-F672D1734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555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5" name="Line 3811">
              <a:extLst>
                <a:ext uri="{FF2B5EF4-FFF2-40B4-BE49-F238E27FC236}">
                  <a16:creationId xmlns:a16="http://schemas.microsoft.com/office/drawing/2014/main" id="{1C52BBDE-95D7-A974-FC13-DA3E684DE7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0" y="1537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6" name="Line 3812">
              <a:extLst>
                <a:ext uri="{FF2B5EF4-FFF2-40B4-BE49-F238E27FC236}">
                  <a16:creationId xmlns:a16="http://schemas.microsoft.com/office/drawing/2014/main" id="{780F9A51-7054-C74E-D6F0-2DD1F2C19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6" y="1459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7" name="Line 3813">
              <a:extLst>
                <a:ext uri="{FF2B5EF4-FFF2-40B4-BE49-F238E27FC236}">
                  <a16:creationId xmlns:a16="http://schemas.microsoft.com/office/drawing/2014/main" id="{F12393CE-7015-A956-0BC9-74235D4E6F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0" y="1435"/>
              <a:ext cx="0" cy="4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8" name="Line 3814">
              <a:extLst>
                <a:ext uri="{FF2B5EF4-FFF2-40B4-BE49-F238E27FC236}">
                  <a16:creationId xmlns:a16="http://schemas.microsoft.com/office/drawing/2014/main" id="{0FB71D73-0D1F-1952-F2F1-2BC5006F5F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2" y="1621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19" name="Line 3815">
              <a:extLst>
                <a:ext uri="{FF2B5EF4-FFF2-40B4-BE49-F238E27FC236}">
                  <a16:creationId xmlns:a16="http://schemas.microsoft.com/office/drawing/2014/main" id="{70676DEE-5052-3AFE-5585-B42D95F59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0" y="1597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0" name="Line 3816">
              <a:extLst>
                <a:ext uri="{FF2B5EF4-FFF2-40B4-BE49-F238E27FC236}">
                  <a16:creationId xmlns:a16="http://schemas.microsoft.com/office/drawing/2014/main" id="{D2B7189B-BC25-68F8-C8CB-4F73F5DC4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4" y="1777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1" name="Line 3817">
              <a:extLst>
                <a:ext uri="{FF2B5EF4-FFF2-40B4-BE49-F238E27FC236}">
                  <a16:creationId xmlns:a16="http://schemas.microsoft.com/office/drawing/2014/main" id="{46CD3EE8-4AC7-D852-8D80-F46CB88FA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8" y="1753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2" name="Line 3818">
              <a:extLst>
                <a:ext uri="{FF2B5EF4-FFF2-40B4-BE49-F238E27FC236}">
                  <a16:creationId xmlns:a16="http://schemas.microsoft.com/office/drawing/2014/main" id="{9802D24F-B519-A207-9BA5-791B2F6A8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2" y="1555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3" name="Line 3819">
              <a:extLst>
                <a:ext uri="{FF2B5EF4-FFF2-40B4-BE49-F238E27FC236}">
                  <a16:creationId xmlns:a16="http://schemas.microsoft.com/office/drawing/2014/main" id="{B3D01438-5A07-98D9-EBE3-3D3CE204D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6" y="1537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4" name="Line 3820">
              <a:extLst>
                <a:ext uri="{FF2B5EF4-FFF2-40B4-BE49-F238E27FC236}">
                  <a16:creationId xmlns:a16="http://schemas.microsoft.com/office/drawing/2014/main" id="{C9ED8398-0FD3-BC8C-04C6-518E259B15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4" y="1585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5" name="Line 3821">
              <a:extLst>
                <a:ext uri="{FF2B5EF4-FFF2-40B4-BE49-F238E27FC236}">
                  <a16:creationId xmlns:a16="http://schemas.microsoft.com/office/drawing/2014/main" id="{6D605892-BC82-5E95-83E3-62017F16FF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8" y="1561"/>
              <a:ext cx="0" cy="4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6" name="Line 3822">
              <a:extLst>
                <a:ext uri="{FF2B5EF4-FFF2-40B4-BE49-F238E27FC236}">
                  <a16:creationId xmlns:a16="http://schemas.microsoft.com/office/drawing/2014/main" id="{B394CE5F-CE4E-F8AA-B8D8-55316EAC6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6" y="1723"/>
              <a:ext cx="42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7" name="Line 3823">
              <a:extLst>
                <a:ext uri="{FF2B5EF4-FFF2-40B4-BE49-F238E27FC236}">
                  <a16:creationId xmlns:a16="http://schemas.microsoft.com/office/drawing/2014/main" id="{01C29563-B6B4-AEAF-A038-ADC3327DBB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0" y="1699"/>
              <a:ext cx="0" cy="4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8" name="Freeform 3824">
              <a:extLst>
                <a:ext uri="{FF2B5EF4-FFF2-40B4-BE49-F238E27FC236}">
                  <a16:creationId xmlns:a16="http://schemas.microsoft.com/office/drawing/2014/main" id="{FEFB7903-9639-A59A-A1F8-184C83637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26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29" name="Freeform 3825">
              <a:extLst>
                <a:ext uri="{FF2B5EF4-FFF2-40B4-BE49-F238E27FC236}">
                  <a16:creationId xmlns:a16="http://schemas.microsoft.com/office/drawing/2014/main" id="{8258A42F-1E77-5CAE-DF05-5D577A4A2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1351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0" name="Freeform 3826">
              <a:extLst>
                <a:ext uri="{FF2B5EF4-FFF2-40B4-BE49-F238E27FC236}">
                  <a16:creationId xmlns:a16="http://schemas.microsoft.com/office/drawing/2014/main" id="{86E168E3-2D6A-6FBB-2C8B-B56D8721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997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1" name="Freeform 3827">
              <a:extLst>
                <a:ext uri="{FF2B5EF4-FFF2-40B4-BE49-F238E27FC236}">
                  <a16:creationId xmlns:a16="http://schemas.microsoft.com/office/drawing/2014/main" id="{A63187EB-2F01-CC85-C4DB-4195E5075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1309"/>
              <a:ext cx="42" cy="42"/>
            </a:xfrm>
            <a:custGeom>
              <a:avLst/>
              <a:gdLst>
                <a:gd name="T0" fmla="*/ 3 w 7"/>
                <a:gd name="T1" fmla="*/ 7 h 7"/>
                <a:gd name="T2" fmla="*/ 7 w 7"/>
                <a:gd name="T3" fmla="*/ 0 h 7"/>
                <a:gd name="T4" fmla="*/ 0 w 7"/>
                <a:gd name="T5" fmla="*/ 0 h 7"/>
                <a:gd name="T6" fmla="*/ 3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7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2" name="Freeform 3828">
              <a:extLst>
                <a:ext uri="{FF2B5EF4-FFF2-40B4-BE49-F238E27FC236}">
                  <a16:creationId xmlns:a16="http://schemas.microsoft.com/office/drawing/2014/main" id="{4E2FCCA1-7AD8-7586-C11A-DB08AB1E7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1171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3" name="Freeform 3829">
              <a:extLst>
                <a:ext uri="{FF2B5EF4-FFF2-40B4-BE49-F238E27FC236}">
                  <a16:creationId xmlns:a16="http://schemas.microsoft.com/office/drawing/2014/main" id="{128C4E1D-3E1D-BCA2-042D-2CF9DBD0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95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4" name="Freeform 3830">
              <a:extLst>
                <a:ext uri="{FF2B5EF4-FFF2-40B4-BE49-F238E27FC236}">
                  <a16:creationId xmlns:a16="http://schemas.microsoft.com/office/drawing/2014/main" id="{6FB03717-4E96-900C-CEED-8F546F99C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" y="1447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5" name="Freeform 3831">
              <a:extLst>
                <a:ext uri="{FF2B5EF4-FFF2-40B4-BE49-F238E27FC236}">
                  <a16:creationId xmlns:a16="http://schemas.microsoft.com/office/drawing/2014/main" id="{BE49E36C-02C7-33E9-D187-3B1A782AE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" y="132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6" name="Freeform 3832">
              <a:extLst>
                <a:ext uri="{FF2B5EF4-FFF2-40B4-BE49-F238E27FC236}">
                  <a16:creationId xmlns:a16="http://schemas.microsoft.com/office/drawing/2014/main" id="{6320FC33-9933-F03F-EB70-2ACA2C806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1147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7" name="Freeform 3833">
              <a:extLst>
                <a:ext uri="{FF2B5EF4-FFF2-40B4-BE49-F238E27FC236}">
                  <a16:creationId xmlns:a16="http://schemas.microsoft.com/office/drawing/2014/main" id="{CDB73A09-33FD-1E98-2033-1EB565341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52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8" name="Freeform 3834">
              <a:extLst>
                <a:ext uri="{FF2B5EF4-FFF2-40B4-BE49-F238E27FC236}">
                  <a16:creationId xmlns:a16="http://schemas.microsoft.com/office/drawing/2014/main" id="{BA3A1D4F-4DF4-780E-275C-86DD3EA2C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21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39" name="Freeform 3835">
              <a:extLst>
                <a:ext uri="{FF2B5EF4-FFF2-40B4-BE49-F238E27FC236}">
                  <a16:creationId xmlns:a16="http://schemas.microsoft.com/office/drawing/2014/main" id="{6CB3BB87-7BAD-1707-B721-984B4201F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507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0" name="Freeform 3836">
              <a:extLst>
                <a:ext uri="{FF2B5EF4-FFF2-40B4-BE49-F238E27FC236}">
                  <a16:creationId xmlns:a16="http://schemas.microsoft.com/office/drawing/2014/main" id="{53DADA02-DF62-FFF2-5715-FE4DE398C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33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1" name="Freeform 3837">
              <a:extLst>
                <a:ext uri="{FF2B5EF4-FFF2-40B4-BE49-F238E27FC236}">
                  <a16:creationId xmlns:a16="http://schemas.microsoft.com/office/drawing/2014/main" id="{1A77A3A9-3AA9-C755-CA57-F99CD7204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141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2" name="Freeform 3838">
              <a:extLst>
                <a:ext uri="{FF2B5EF4-FFF2-40B4-BE49-F238E27FC236}">
                  <a16:creationId xmlns:a16="http://schemas.microsoft.com/office/drawing/2014/main" id="{5C872680-596C-3B74-15AF-59C8745D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42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3" name="Freeform 3839">
              <a:extLst>
                <a:ext uri="{FF2B5EF4-FFF2-40B4-BE49-F238E27FC236}">
                  <a16:creationId xmlns:a16="http://schemas.microsoft.com/office/drawing/2014/main" id="{8A363741-35F3-CCB8-E749-C33B4D920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" y="145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4" name="Freeform 3840">
              <a:extLst>
                <a:ext uri="{FF2B5EF4-FFF2-40B4-BE49-F238E27FC236}">
                  <a16:creationId xmlns:a16="http://schemas.microsoft.com/office/drawing/2014/main" id="{2019FE93-34FE-8872-F492-78789C46A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1159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5" name="Freeform 3841">
              <a:extLst>
                <a:ext uri="{FF2B5EF4-FFF2-40B4-BE49-F238E27FC236}">
                  <a16:creationId xmlns:a16="http://schemas.microsoft.com/office/drawing/2014/main" id="{CCEB806A-D46F-FA38-9DA1-047C8256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1225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6" name="Freeform 3842">
              <a:extLst>
                <a:ext uri="{FF2B5EF4-FFF2-40B4-BE49-F238E27FC236}">
                  <a16:creationId xmlns:a16="http://schemas.microsoft.com/office/drawing/2014/main" id="{3127AF77-5045-CF74-5B73-7D2F3A97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1429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7" name="Freeform 3843">
              <a:extLst>
                <a:ext uri="{FF2B5EF4-FFF2-40B4-BE49-F238E27FC236}">
                  <a16:creationId xmlns:a16="http://schemas.microsoft.com/office/drawing/2014/main" id="{F3442D4B-35BF-7FA8-2CD7-76254D2ED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1459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8" name="Freeform 3844">
              <a:extLst>
                <a:ext uri="{FF2B5EF4-FFF2-40B4-BE49-F238E27FC236}">
                  <a16:creationId xmlns:a16="http://schemas.microsoft.com/office/drawing/2014/main" id="{7DC450FE-7466-6FE1-6379-F044C72D3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1369"/>
              <a:ext cx="42" cy="42"/>
            </a:xfrm>
            <a:custGeom>
              <a:avLst/>
              <a:gdLst>
                <a:gd name="T0" fmla="*/ 3 w 7"/>
                <a:gd name="T1" fmla="*/ 7 h 7"/>
                <a:gd name="T2" fmla="*/ 7 w 7"/>
                <a:gd name="T3" fmla="*/ 0 h 7"/>
                <a:gd name="T4" fmla="*/ 0 w 7"/>
                <a:gd name="T5" fmla="*/ 0 h 7"/>
                <a:gd name="T6" fmla="*/ 3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7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49" name="Freeform 3845">
              <a:extLst>
                <a:ext uri="{FF2B5EF4-FFF2-40B4-BE49-F238E27FC236}">
                  <a16:creationId xmlns:a16="http://schemas.microsoft.com/office/drawing/2014/main" id="{EA175441-2304-C350-2B87-C8E507C8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1225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0" name="Freeform 3846">
              <a:extLst>
                <a:ext uri="{FF2B5EF4-FFF2-40B4-BE49-F238E27FC236}">
                  <a16:creationId xmlns:a16="http://schemas.microsoft.com/office/drawing/2014/main" id="{1DC6DCA7-A525-BFE4-1BBE-E0E5092AF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55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1" name="Freeform 3847">
              <a:extLst>
                <a:ext uri="{FF2B5EF4-FFF2-40B4-BE49-F238E27FC236}">
                  <a16:creationId xmlns:a16="http://schemas.microsoft.com/office/drawing/2014/main" id="{3C202E33-3002-8039-379E-AB454071D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" y="173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2" name="Freeform 3848">
              <a:extLst>
                <a:ext uri="{FF2B5EF4-FFF2-40B4-BE49-F238E27FC236}">
                  <a16:creationId xmlns:a16="http://schemas.microsoft.com/office/drawing/2014/main" id="{F93767EF-702D-8F56-0A83-B0CD69B57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2" y="154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3" name="Freeform 3849">
              <a:extLst>
                <a:ext uri="{FF2B5EF4-FFF2-40B4-BE49-F238E27FC236}">
                  <a16:creationId xmlns:a16="http://schemas.microsoft.com/office/drawing/2014/main" id="{A81BC3C5-E158-FF1F-3E34-4A6C3EDA3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" y="167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4" name="Freeform 3850">
              <a:extLst>
                <a:ext uri="{FF2B5EF4-FFF2-40B4-BE49-F238E27FC236}">
                  <a16:creationId xmlns:a16="http://schemas.microsoft.com/office/drawing/2014/main" id="{032B84A9-04D6-F700-AE17-0030F12D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423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5" name="Freeform 3851">
              <a:extLst>
                <a:ext uri="{FF2B5EF4-FFF2-40B4-BE49-F238E27FC236}">
                  <a16:creationId xmlns:a16="http://schemas.microsoft.com/office/drawing/2014/main" id="{D7EAAAD9-45DA-12D6-5C30-07ABD689B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" y="1255"/>
              <a:ext cx="42" cy="42"/>
            </a:xfrm>
            <a:custGeom>
              <a:avLst/>
              <a:gdLst>
                <a:gd name="T0" fmla="*/ 3 w 7"/>
                <a:gd name="T1" fmla="*/ 7 h 7"/>
                <a:gd name="T2" fmla="*/ 7 w 7"/>
                <a:gd name="T3" fmla="*/ 0 h 7"/>
                <a:gd name="T4" fmla="*/ 0 w 7"/>
                <a:gd name="T5" fmla="*/ 0 h 7"/>
                <a:gd name="T6" fmla="*/ 3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7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6" name="Freeform 3852">
              <a:extLst>
                <a:ext uri="{FF2B5EF4-FFF2-40B4-BE49-F238E27FC236}">
                  <a16:creationId xmlns:a16="http://schemas.microsoft.com/office/drawing/2014/main" id="{681B62D8-814F-5D11-0C9B-807B63B0D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1423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7" name="Freeform 3853">
              <a:extLst>
                <a:ext uri="{FF2B5EF4-FFF2-40B4-BE49-F238E27FC236}">
                  <a16:creationId xmlns:a16="http://schemas.microsoft.com/office/drawing/2014/main" id="{B59EA710-28FD-B2A8-66B7-DBA5B845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123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8" name="Freeform 3854">
              <a:extLst>
                <a:ext uri="{FF2B5EF4-FFF2-40B4-BE49-F238E27FC236}">
                  <a16:creationId xmlns:a16="http://schemas.microsoft.com/office/drawing/2014/main" id="{FF02756B-55FA-7F60-EA7F-279D2AA3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" y="1675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59" name="Freeform 3855">
              <a:extLst>
                <a:ext uri="{FF2B5EF4-FFF2-40B4-BE49-F238E27FC236}">
                  <a16:creationId xmlns:a16="http://schemas.microsoft.com/office/drawing/2014/main" id="{41557876-9F68-AB7F-AF80-E215534A8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1441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0" name="Freeform 3856">
              <a:extLst>
                <a:ext uri="{FF2B5EF4-FFF2-40B4-BE49-F238E27FC236}">
                  <a16:creationId xmlns:a16="http://schemas.microsoft.com/office/drawing/2014/main" id="{7ED685A6-11F9-24FD-2D79-AAC177CB0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" y="1303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1" name="Freeform 3857">
              <a:extLst>
                <a:ext uri="{FF2B5EF4-FFF2-40B4-BE49-F238E27FC236}">
                  <a16:creationId xmlns:a16="http://schemas.microsoft.com/office/drawing/2014/main" id="{66D9FFD4-F81D-3A9C-D2AD-4FEEDD395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162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2" name="Freeform 3858">
              <a:extLst>
                <a:ext uri="{FF2B5EF4-FFF2-40B4-BE49-F238E27FC236}">
                  <a16:creationId xmlns:a16="http://schemas.microsoft.com/office/drawing/2014/main" id="{F4C26542-42AE-36A7-6069-F2AB3A7D9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67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3" name="Freeform 3859">
              <a:extLst>
                <a:ext uri="{FF2B5EF4-FFF2-40B4-BE49-F238E27FC236}">
                  <a16:creationId xmlns:a16="http://schemas.microsoft.com/office/drawing/2014/main" id="{EA48B7D3-3C29-2197-1B3F-65FCAE0A3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435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4" name="Freeform 3860">
              <a:extLst>
                <a:ext uri="{FF2B5EF4-FFF2-40B4-BE49-F238E27FC236}">
                  <a16:creationId xmlns:a16="http://schemas.microsoft.com/office/drawing/2014/main" id="{4C5368DF-E24E-CD62-838F-7CD1E0240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1549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5" name="Freeform 3861">
              <a:extLst>
                <a:ext uri="{FF2B5EF4-FFF2-40B4-BE49-F238E27FC236}">
                  <a16:creationId xmlns:a16="http://schemas.microsoft.com/office/drawing/2014/main" id="{DC562755-7F11-114F-A2A7-6D185723E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" y="1531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6" name="Freeform 3862">
              <a:extLst>
                <a:ext uri="{FF2B5EF4-FFF2-40B4-BE49-F238E27FC236}">
                  <a16:creationId xmlns:a16="http://schemas.microsoft.com/office/drawing/2014/main" id="{92DF127D-6ED7-619C-BB63-0482EE432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" y="1573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7" name="Freeform 3863">
              <a:extLst>
                <a:ext uri="{FF2B5EF4-FFF2-40B4-BE49-F238E27FC236}">
                  <a16:creationId xmlns:a16="http://schemas.microsoft.com/office/drawing/2014/main" id="{60E71132-6578-96D7-83B1-7E76B3183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" y="1519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8" name="Freeform 3864">
              <a:extLst>
                <a:ext uri="{FF2B5EF4-FFF2-40B4-BE49-F238E27FC236}">
                  <a16:creationId xmlns:a16="http://schemas.microsoft.com/office/drawing/2014/main" id="{FFE2C304-2434-0BC0-B9CF-191FE61DB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201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69" name="Freeform 3865">
              <a:extLst>
                <a:ext uri="{FF2B5EF4-FFF2-40B4-BE49-F238E27FC236}">
                  <a16:creationId xmlns:a16="http://schemas.microsoft.com/office/drawing/2014/main" id="{B1E3B757-E2D2-D628-5EC6-F3B3D415B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537"/>
              <a:ext cx="42" cy="36"/>
            </a:xfrm>
            <a:custGeom>
              <a:avLst/>
              <a:gdLst>
                <a:gd name="T0" fmla="*/ 4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4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4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4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0" name="Oval 3866">
              <a:extLst>
                <a:ext uri="{FF2B5EF4-FFF2-40B4-BE49-F238E27FC236}">
                  <a16:creationId xmlns:a16="http://schemas.microsoft.com/office/drawing/2014/main" id="{712DA30F-49D4-0AC2-1CFE-260D1C707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9" y="1357"/>
              <a:ext cx="24" cy="24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1" name="Oval 3867">
              <a:extLst>
                <a:ext uri="{FF2B5EF4-FFF2-40B4-BE49-F238E27FC236}">
                  <a16:creationId xmlns:a16="http://schemas.microsoft.com/office/drawing/2014/main" id="{5F8BBD3D-F188-7CF7-1870-FDBDB49B5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1975"/>
              <a:ext cx="24" cy="24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2" name="Oval 3868">
              <a:extLst>
                <a:ext uri="{FF2B5EF4-FFF2-40B4-BE49-F238E27FC236}">
                  <a16:creationId xmlns:a16="http://schemas.microsoft.com/office/drawing/2014/main" id="{29D9D175-7BC6-6898-37DA-F8A991528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1879"/>
              <a:ext cx="24" cy="24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3" name="Freeform 3869">
              <a:extLst>
                <a:ext uri="{FF2B5EF4-FFF2-40B4-BE49-F238E27FC236}">
                  <a16:creationId xmlns:a16="http://schemas.microsoft.com/office/drawing/2014/main" id="{5300F322-D103-A46C-578B-699257D13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" y="1537"/>
              <a:ext cx="42" cy="48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0 h 8"/>
                <a:gd name="T4" fmla="*/ 7 w 7"/>
                <a:gd name="T5" fmla="*/ 4 h 8"/>
                <a:gd name="T6" fmla="*/ 3 w 7"/>
                <a:gd name="T7" fmla="*/ 8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lnTo>
                    <a:pt x="3" y="0"/>
                  </a:lnTo>
                  <a:lnTo>
                    <a:pt x="7" y="4"/>
                  </a:lnTo>
                  <a:lnTo>
                    <a:pt x="3" y="8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4" name="Freeform 3870">
              <a:extLst>
                <a:ext uri="{FF2B5EF4-FFF2-40B4-BE49-F238E27FC236}">
                  <a16:creationId xmlns:a16="http://schemas.microsoft.com/office/drawing/2014/main" id="{91F9B78C-7DE0-E210-A552-C30A655B0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" y="1939"/>
              <a:ext cx="48" cy="48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0 h 8"/>
                <a:gd name="T4" fmla="*/ 8 w 8"/>
                <a:gd name="T5" fmla="*/ 4 h 8"/>
                <a:gd name="T6" fmla="*/ 4 w 8"/>
                <a:gd name="T7" fmla="*/ 8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4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5" name="Freeform 3871">
              <a:extLst>
                <a:ext uri="{FF2B5EF4-FFF2-40B4-BE49-F238E27FC236}">
                  <a16:creationId xmlns:a16="http://schemas.microsoft.com/office/drawing/2014/main" id="{C27191CA-4054-3368-6715-28111049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" y="1831"/>
              <a:ext cx="48" cy="48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0 h 8"/>
                <a:gd name="T4" fmla="*/ 8 w 8"/>
                <a:gd name="T5" fmla="*/ 4 h 8"/>
                <a:gd name="T6" fmla="*/ 4 w 8"/>
                <a:gd name="T7" fmla="*/ 8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4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6" name="Freeform 3872">
              <a:extLst>
                <a:ext uri="{FF2B5EF4-FFF2-40B4-BE49-F238E27FC236}">
                  <a16:creationId xmlns:a16="http://schemas.microsoft.com/office/drawing/2014/main" id="{AEE9EBBC-B6DC-884B-C338-E2A3B4424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2180"/>
              <a:ext cx="42" cy="48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0 h 8"/>
                <a:gd name="T4" fmla="*/ 7 w 7"/>
                <a:gd name="T5" fmla="*/ 4 h 8"/>
                <a:gd name="T6" fmla="*/ 3 w 7"/>
                <a:gd name="T7" fmla="*/ 8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lnTo>
                    <a:pt x="3" y="0"/>
                  </a:lnTo>
                  <a:lnTo>
                    <a:pt x="7" y="4"/>
                  </a:lnTo>
                  <a:lnTo>
                    <a:pt x="3" y="8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7" name="Oval 3873">
              <a:extLst>
                <a:ext uri="{FF2B5EF4-FFF2-40B4-BE49-F238E27FC236}">
                  <a16:creationId xmlns:a16="http://schemas.microsoft.com/office/drawing/2014/main" id="{A5EEBE08-016F-B4FA-7168-B8D25B801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1633"/>
              <a:ext cx="48" cy="48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8" name="Freeform 3874">
              <a:extLst>
                <a:ext uri="{FF2B5EF4-FFF2-40B4-BE49-F238E27FC236}">
                  <a16:creationId xmlns:a16="http://schemas.microsoft.com/office/drawing/2014/main" id="{085CF890-2B4E-A26E-9BA8-438302E40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777"/>
              <a:ext cx="78" cy="66"/>
            </a:xfrm>
            <a:custGeom>
              <a:avLst/>
              <a:gdLst>
                <a:gd name="T0" fmla="*/ 7 w 13"/>
                <a:gd name="T1" fmla="*/ 0 h 11"/>
                <a:gd name="T2" fmla="*/ 13 w 13"/>
                <a:gd name="T3" fmla="*/ 11 h 11"/>
                <a:gd name="T4" fmla="*/ 0 w 13"/>
                <a:gd name="T5" fmla="*/ 11 h 11"/>
                <a:gd name="T6" fmla="*/ 7 w 13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7" y="0"/>
                  </a:moveTo>
                  <a:lnTo>
                    <a:pt x="13" y="11"/>
                  </a:lnTo>
                  <a:lnTo>
                    <a:pt x="0" y="11"/>
                  </a:lnTo>
                  <a:lnTo>
                    <a:pt x="7" y="0"/>
                  </a:lnTo>
                </a:path>
              </a:pathLst>
            </a:custGeom>
            <a:noFill/>
            <a:ln w="9525" cap="rnd">
              <a:solidFill>
                <a:srgbClr val="C49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79" name="Line 3875">
              <a:extLst>
                <a:ext uri="{FF2B5EF4-FFF2-40B4-BE49-F238E27FC236}">
                  <a16:creationId xmlns:a16="http://schemas.microsoft.com/office/drawing/2014/main" id="{14E3842D-F10D-17A5-182A-D9F4CEB460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8" y="1681"/>
              <a:ext cx="7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0" name="Line 3876">
              <a:extLst>
                <a:ext uri="{FF2B5EF4-FFF2-40B4-BE49-F238E27FC236}">
                  <a16:creationId xmlns:a16="http://schemas.microsoft.com/office/drawing/2014/main" id="{7B501400-DEEE-3A4D-7822-AAB30B4FA8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0" y="1639"/>
              <a:ext cx="0" cy="7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1" name="Line 3877">
              <a:extLst>
                <a:ext uri="{FF2B5EF4-FFF2-40B4-BE49-F238E27FC236}">
                  <a16:creationId xmlns:a16="http://schemas.microsoft.com/office/drawing/2014/main" id="{43113442-B875-BE02-4027-FBA8F82304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6" y="1285"/>
              <a:ext cx="54" cy="54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2" name="Line 3878">
              <a:extLst>
                <a:ext uri="{FF2B5EF4-FFF2-40B4-BE49-F238E27FC236}">
                  <a16:creationId xmlns:a16="http://schemas.microsoft.com/office/drawing/2014/main" id="{4E3FA5C1-411B-A900-6286-D33B7DD5F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285"/>
              <a:ext cx="54" cy="54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3" name="Freeform 3879">
              <a:extLst>
                <a:ext uri="{FF2B5EF4-FFF2-40B4-BE49-F238E27FC236}">
                  <a16:creationId xmlns:a16="http://schemas.microsoft.com/office/drawing/2014/main" id="{61CB9607-69B5-25FA-7C13-61FCE44E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25"/>
              <a:ext cx="84" cy="84"/>
            </a:xfrm>
            <a:custGeom>
              <a:avLst/>
              <a:gdLst>
                <a:gd name="T0" fmla="*/ 0 w 14"/>
                <a:gd name="T1" fmla="*/ 7 h 14"/>
                <a:gd name="T2" fmla="*/ 7 w 14"/>
                <a:gd name="T3" fmla="*/ 0 h 14"/>
                <a:gd name="T4" fmla="*/ 14 w 14"/>
                <a:gd name="T5" fmla="*/ 7 h 14"/>
                <a:gd name="T6" fmla="*/ 7 w 14"/>
                <a:gd name="T7" fmla="*/ 14 h 14"/>
                <a:gd name="T8" fmla="*/ 0 w 14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0" y="7"/>
                  </a:moveTo>
                  <a:lnTo>
                    <a:pt x="7" y="0"/>
                  </a:lnTo>
                  <a:lnTo>
                    <a:pt x="14" y="7"/>
                  </a:lnTo>
                  <a:lnTo>
                    <a:pt x="7" y="14"/>
                  </a:lnTo>
                  <a:lnTo>
                    <a:pt x="0" y="7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4" name="Freeform 3880">
              <a:extLst>
                <a:ext uri="{FF2B5EF4-FFF2-40B4-BE49-F238E27FC236}">
                  <a16:creationId xmlns:a16="http://schemas.microsoft.com/office/drawing/2014/main" id="{20311983-5823-0DD5-A74D-1A528BE17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723"/>
              <a:ext cx="78" cy="66"/>
            </a:xfrm>
            <a:custGeom>
              <a:avLst/>
              <a:gdLst>
                <a:gd name="T0" fmla="*/ 6 w 13"/>
                <a:gd name="T1" fmla="*/ 11 h 11"/>
                <a:gd name="T2" fmla="*/ 13 w 13"/>
                <a:gd name="T3" fmla="*/ 0 h 11"/>
                <a:gd name="T4" fmla="*/ 0 w 13"/>
                <a:gd name="T5" fmla="*/ 0 h 11"/>
                <a:gd name="T6" fmla="*/ 6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6" y="1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5" name="Rectangle 3881">
              <a:extLst>
                <a:ext uri="{FF2B5EF4-FFF2-40B4-BE49-F238E27FC236}">
                  <a16:creationId xmlns:a16="http://schemas.microsoft.com/office/drawing/2014/main" id="{F5760387-2311-CE6A-106B-2454CFFD5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6" y="1639"/>
              <a:ext cx="60" cy="54"/>
            </a:xfrm>
            <a:prstGeom prst="rect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6" name="Line 3882">
              <a:extLst>
                <a:ext uri="{FF2B5EF4-FFF2-40B4-BE49-F238E27FC236}">
                  <a16:creationId xmlns:a16="http://schemas.microsoft.com/office/drawing/2014/main" id="{A0410F85-7309-D7B9-9D34-207283183C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6" y="1639"/>
              <a:ext cx="60" cy="54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7" name="Line 3883">
              <a:extLst>
                <a:ext uri="{FF2B5EF4-FFF2-40B4-BE49-F238E27FC236}">
                  <a16:creationId xmlns:a16="http://schemas.microsoft.com/office/drawing/2014/main" id="{E516F694-6427-C3C6-C793-08F76181A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6" y="1639"/>
              <a:ext cx="60" cy="54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8" name="Freeform 3884">
              <a:extLst>
                <a:ext uri="{FF2B5EF4-FFF2-40B4-BE49-F238E27FC236}">
                  <a16:creationId xmlns:a16="http://schemas.microsoft.com/office/drawing/2014/main" id="{B98E8A58-BDB8-12C3-70BB-71C2AD3A66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" y="1645"/>
              <a:ext cx="3975" cy="0"/>
            </a:xfrm>
            <a:custGeom>
              <a:avLst/>
              <a:gdLst>
                <a:gd name="T0" fmla="*/ 8 w 662"/>
                <a:gd name="T1" fmla="*/ 20 w 662"/>
                <a:gd name="T2" fmla="*/ 32 w 662"/>
                <a:gd name="T3" fmla="*/ 44 w 662"/>
                <a:gd name="T4" fmla="*/ 56 w 662"/>
                <a:gd name="T5" fmla="*/ 68 w 662"/>
                <a:gd name="T6" fmla="*/ 80 w 662"/>
                <a:gd name="T7" fmla="*/ 92 w 662"/>
                <a:gd name="T8" fmla="*/ 104 w 662"/>
                <a:gd name="T9" fmla="*/ 116 w 662"/>
                <a:gd name="T10" fmla="*/ 128 w 662"/>
                <a:gd name="T11" fmla="*/ 140 w 662"/>
                <a:gd name="T12" fmla="*/ 152 w 662"/>
                <a:gd name="T13" fmla="*/ 164 w 662"/>
                <a:gd name="T14" fmla="*/ 176 w 662"/>
                <a:gd name="T15" fmla="*/ 188 w 662"/>
                <a:gd name="T16" fmla="*/ 200 w 662"/>
                <a:gd name="T17" fmla="*/ 212 w 662"/>
                <a:gd name="T18" fmla="*/ 224 w 662"/>
                <a:gd name="T19" fmla="*/ 236 w 662"/>
                <a:gd name="T20" fmla="*/ 248 w 662"/>
                <a:gd name="T21" fmla="*/ 260 w 662"/>
                <a:gd name="T22" fmla="*/ 272 w 662"/>
                <a:gd name="T23" fmla="*/ 284 w 662"/>
                <a:gd name="T24" fmla="*/ 296 w 662"/>
                <a:gd name="T25" fmla="*/ 308 w 662"/>
                <a:gd name="T26" fmla="*/ 320 w 662"/>
                <a:gd name="T27" fmla="*/ 332 w 662"/>
                <a:gd name="T28" fmla="*/ 344 w 662"/>
                <a:gd name="T29" fmla="*/ 356 w 662"/>
                <a:gd name="T30" fmla="*/ 368 w 662"/>
                <a:gd name="T31" fmla="*/ 380 w 662"/>
                <a:gd name="T32" fmla="*/ 392 w 662"/>
                <a:gd name="T33" fmla="*/ 404 w 662"/>
                <a:gd name="T34" fmla="*/ 416 w 662"/>
                <a:gd name="T35" fmla="*/ 428 w 662"/>
                <a:gd name="T36" fmla="*/ 440 w 662"/>
                <a:gd name="T37" fmla="*/ 452 w 662"/>
                <a:gd name="T38" fmla="*/ 464 w 662"/>
                <a:gd name="T39" fmla="*/ 476 w 662"/>
                <a:gd name="T40" fmla="*/ 488 w 662"/>
                <a:gd name="T41" fmla="*/ 500 w 662"/>
                <a:gd name="T42" fmla="*/ 512 w 662"/>
                <a:gd name="T43" fmla="*/ 524 w 662"/>
                <a:gd name="T44" fmla="*/ 536 w 662"/>
                <a:gd name="T45" fmla="*/ 548 w 662"/>
                <a:gd name="T46" fmla="*/ 560 w 662"/>
                <a:gd name="T47" fmla="*/ 572 w 662"/>
                <a:gd name="T48" fmla="*/ 584 w 662"/>
                <a:gd name="T49" fmla="*/ 596 w 662"/>
                <a:gd name="T50" fmla="*/ 608 w 662"/>
                <a:gd name="T51" fmla="*/ 620 w 662"/>
                <a:gd name="T52" fmla="*/ 632 w 662"/>
                <a:gd name="T53" fmla="*/ 644 w 662"/>
                <a:gd name="T54" fmla="*/ 656 w 6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</a:cxnLst>
              <a:rect l="0" t="0" r="r" b="b"/>
              <a:pathLst>
                <a:path w="662">
                  <a:moveTo>
                    <a:pt x="4" y="0"/>
                  </a:moveTo>
                  <a:lnTo>
                    <a:pt x="8" y="0"/>
                  </a:lnTo>
                  <a:moveTo>
                    <a:pt x="12" y="0"/>
                  </a:moveTo>
                  <a:lnTo>
                    <a:pt x="16" y="0"/>
                  </a:lnTo>
                  <a:moveTo>
                    <a:pt x="20" y="0"/>
                  </a:moveTo>
                  <a:lnTo>
                    <a:pt x="24" y="0"/>
                  </a:lnTo>
                  <a:moveTo>
                    <a:pt x="28" y="0"/>
                  </a:moveTo>
                  <a:lnTo>
                    <a:pt x="32" y="0"/>
                  </a:lnTo>
                  <a:moveTo>
                    <a:pt x="36" y="0"/>
                  </a:moveTo>
                  <a:lnTo>
                    <a:pt x="40" y="0"/>
                  </a:lnTo>
                  <a:moveTo>
                    <a:pt x="44" y="0"/>
                  </a:moveTo>
                  <a:lnTo>
                    <a:pt x="48" y="0"/>
                  </a:lnTo>
                  <a:moveTo>
                    <a:pt x="52" y="0"/>
                  </a:moveTo>
                  <a:lnTo>
                    <a:pt x="56" y="0"/>
                  </a:lnTo>
                  <a:moveTo>
                    <a:pt x="60" y="0"/>
                  </a:moveTo>
                  <a:lnTo>
                    <a:pt x="64" y="0"/>
                  </a:lnTo>
                  <a:moveTo>
                    <a:pt x="68" y="0"/>
                  </a:moveTo>
                  <a:lnTo>
                    <a:pt x="72" y="0"/>
                  </a:lnTo>
                  <a:moveTo>
                    <a:pt x="76" y="0"/>
                  </a:moveTo>
                  <a:lnTo>
                    <a:pt x="80" y="0"/>
                  </a:lnTo>
                  <a:moveTo>
                    <a:pt x="84" y="0"/>
                  </a:moveTo>
                  <a:lnTo>
                    <a:pt x="88" y="0"/>
                  </a:lnTo>
                  <a:moveTo>
                    <a:pt x="92" y="0"/>
                  </a:moveTo>
                  <a:lnTo>
                    <a:pt x="96" y="0"/>
                  </a:lnTo>
                  <a:moveTo>
                    <a:pt x="100" y="0"/>
                  </a:moveTo>
                  <a:lnTo>
                    <a:pt x="104" y="0"/>
                  </a:lnTo>
                  <a:moveTo>
                    <a:pt x="108" y="0"/>
                  </a:moveTo>
                  <a:lnTo>
                    <a:pt x="112" y="0"/>
                  </a:lnTo>
                  <a:moveTo>
                    <a:pt x="116" y="0"/>
                  </a:moveTo>
                  <a:lnTo>
                    <a:pt x="120" y="0"/>
                  </a:lnTo>
                  <a:moveTo>
                    <a:pt x="124" y="0"/>
                  </a:moveTo>
                  <a:lnTo>
                    <a:pt x="128" y="0"/>
                  </a:lnTo>
                  <a:moveTo>
                    <a:pt x="132" y="0"/>
                  </a:moveTo>
                  <a:lnTo>
                    <a:pt x="136" y="0"/>
                  </a:lnTo>
                  <a:moveTo>
                    <a:pt x="140" y="0"/>
                  </a:moveTo>
                  <a:lnTo>
                    <a:pt x="144" y="0"/>
                  </a:lnTo>
                  <a:moveTo>
                    <a:pt x="148" y="0"/>
                  </a:moveTo>
                  <a:lnTo>
                    <a:pt x="152" y="0"/>
                  </a:lnTo>
                  <a:moveTo>
                    <a:pt x="156" y="0"/>
                  </a:moveTo>
                  <a:lnTo>
                    <a:pt x="160" y="0"/>
                  </a:lnTo>
                  <a:moveTo>
                    <a:pt x="164" y="0"/>
                  </a:moveTo>
                  <a:lnTo>
                    <a:pt x="168" y="0"/>
                  </a:lnTo>
                  <a:moveTo>
                    <a:pt x="172" y="0"/>
                  </a:moveTo>
                  <a:lnTo>
                    <a:pt x="176" y="0"/>
                  </a:lnTo>
                  <a:moveTo>
                    <a:pt x="180" y="0"/>
                  </a:moveTo>
                  <a:lnTo>
                    <a:pt x="184" y="0"/>
                  </a:lnTo>
                  <a:moveTo>
                    <a:pt x="188" y="0"/>
                  </a:moveTo>
                  <a:lnTo>
                    <a:pt x="192" y="0"/>
                  </a:lnTo>
                  <a:moveTo>
                    <a:pt x="196" y="0"/>
                  </a:moveTo>
                  <a:lnTo>
                    <a:pt x="200" y="0"/>
                  </a:lnTo>
                  <a:moveTo>
                    <a:pt x="204" y="0"/>
                  </a:moveTo>
                  <a:lnTo>
                    <a:pt x="208" y="0"/>
                  </a:lnTo>
                  <a:moveTo>
                    <a:pt x="212" y="0"/>
                  </a:moveTo>
                  <a:lnTo>
                    <a:pt x="216" y="0"/>
                  </a:lnTo>
                  <a:moveTo>
                    <a:pt x="220" y="0"/>
                  </a:moveTo>
                  <a:lnTo>
                    <a:pt x="224" y="0"/>
                  </a:lnTo>
                  <a:moveTo>
                    <a:pt x="228" y="0"/>
                  </a:moveTo>
                  <a:lnTo>
                    <a:pt x="232" y="0"/>
                  </a:lnTo>
                  <a:moveTo>
                    <a:pt x="236" y="0"/>
                  </a:moveTo>
                  <a:lnTo>
                    <a:pt x="240" y="0"/>
                  </a:lnTo>
                  <a:moveTo>
                    <a:pt x="244" y="0"/>
                  </a:moveTo>
                  <a:lnTo>
                    <a:pt x="248" y="0"/>
                  </a:lnTo>
                  <a:moveTo>
                    <a:pt x="252" y="0"/>
                  </a:moveTo>
                  <a:lnTo>
                    <a:pt x="256" y="0"/>
                  </a:lnTo>
                  <a:moveTo>
                    <a:pt x="260" y="0"/>
                  </a:moveTo>
                  <a:lnTo>
                    <a:pt x="264" y="0"/>
                  </a:lnTo>
                  <a:moveTo>
                    <a:pt x="268" y="0"/>
                  </a:moveTo>
                  <a:lnTo>
                    <a:pt x="272" y="0"/>
                  </a:lnTo>
                  <a:moveTo>
                    <a:pt x="276" y="0"/>
                  </a:moveTo>
                  <a:lnTo>
                    <a:pt x="280" y="0"/>
                  </a:lnTo>
                  <a:moveTo>
                    <a:pt x="284" y="0"/>
                  </a:moveTo>
                  <a:lnTo>
                    <a:pt x="288" y="0"/>
                  </a:lnTo>
                  <a:moveTo>
                    <a:pt x="292" y="0"/>
                  </a:moveTo>
                  <a:lnTo>
                    <a:pt x="296" y="0"/>
                  </a:lnTo>
                  <a:moveTo>
                    <a:pt x="300" y="0"/>
                  </a:moveTo>
                  <a:lnTo>
                    <a:pt x="304" y="0"/>
                  </a:lnTo>
                  <a:moveTo>
                    <a:pt x="308" y="0"/>
                  </a:moveTo>
                  <a:lnTo>
                    <a:pt x="312" y="0"/>
                  </a:lnTo>
                  <a:moveTo>
                    <a:pt x="316" y="0"/>
                  </a:moveTo>
                  <a:lnTo>
                    <a:pt x="320" y="0"/>
                  </a:lnTo>
                  <a:moveTo>
                    <a:pt x="324" y="0"/>
                  </a:moveTo>
                  <a:lnTo>
                    <a:pt x="328" y="0"/>
                  </a:lnTo>
                  <a:moveTo>
                    <a:pt x="332" y="0"/>
                  </a:moveTo>
                  <a:lnTo>
                    <a:pt x="336" y="0"/>
                  </a:lnTo>
                  <a:moveTo>
                    <a:pt x="340" y="0"/>
                  </a:moveTo>
                  <a:lnTo>
                    <a:pt x="344" y="0"/>
                  </a:lnTo>
                  <a:moveTo>
                    <a:pt x="348" y="0"/>
                  </a:moveTo>
                  <a:lnTo>
                    <a:pt x="352" y="0"/>
                  </a:lnTo>
                  <a:moveTo>
                    <a:pt x="356" y="0"/>
                  </a:moveTo>
                  <a:lnTo>
                    <a:pt x="360" y="0"/>
                  </a:lnTo>
                  <a:moveTo>
                    <a:pt x="364" y="0"/>
                  </a:moveTo>
                  <a:lnTo>
                    <a:pt x="368" y="0"/>
                  </a:lnTo>
                  <a:moveTo>
                    <a:pt x="372" y="0"/>
                  </a:moveTo>
                  <a:lnTo>
                    <a:pt x="376" y="0"/>
                  </a:lnTo>
                  <a:moveTo>
                    <a:pt x="380" y="0"/>
                  </a:moveTo>
                  <a:lnTo>
                    <a:pt x="384" y="0"/>
                  </a:lnTo>
                  <a:moveTo>
                    <a:pt x="388" y="0"/>
                  </a:moveTo>
                  <a:lnTo>
                    <a:pt x="392" y="0"/>
                  </a:lnTo>
                  <a:moveTo>
                    <a:pt x="396" y="0"/>
                  </a:moveTo>
                  <a:lnTo>
                    <a:pt x="400" y="0"/>
                  </a:lnTo>
                  <a:moveTo>
                    <a:pt x="404" y="0"/>
                  </a:moveTo>
                  <a:lnTo>
                    <a:pt x="408" y="0"/>
                  </a:lnTo>
                  <a:moveTo>
                    <a:pt x="412" y="0"/>
                  </a:moveTo>
                  <a:lnTo>
                    <a:pt x="416" y="0"/>
                  </a:lnTo>
                  <a:moveTo>
                    <a:pt x="420" y="0"/>
                  </a:moveTo>
                  <a:lnTo>
                    <a:pt x="424" y="0"/>
                  </a:lnTo>
                  <a:moveTo>
                    <a:pt x="428" y="0"/>
                  </a:moveTo>
                  <a:lnTo>
                    <a:pt x="432" y="0"/>
                  </a:lnTo>
                  <a:moveTo>
                    <a:pt x="436" y="0"/>
                  </a:moveTo>
                  <a:lnTo>
                    <a:pt x="440" y="0"/>
                  </a:lnTo>
                  <a:moveTo>
                    <a:pt x="444" y="0"/>
                  </a:moveTo>
                  <a:lnTo>
                    <a:pt x="448" y="0"/>
                  </a:lnTo>
                  <a:moveTo>
                    <a:pt x="452" y="0"/>
                  </a:moveTo>
                  <a:lnTo>
                    <a:pt x="456" y="0"/>
                  </a:lnTo>
                  <a:moveTo>
                    <a:pt x="460" y="0"/>
                  </a:moveTo>
                  <a:lnTo>
                    <a:pt x="464" y="0"/>
                  </a:lnTo>
                  <a:moveTo>
                    <a:pt x="468" y="0"/>
                  </a:moveTo>
                  <a:lnTo>
                    <a:pt x="472" y="0"/>
                  </a:lnTo>
                  <a:moveTo>
                    <a:pt x="476" y="0"/>
                  </a:moveTo>
                  <a:lnTo>
                    <a:pt x="480" y="0"/>
                  </a:lnTo>
                  <a:moveTo>
                    <a:pt x="484" y="0"/>
                  </a:moveTo>
                  <a:lnTo>
                    <a:pt x="488" y="0"/>
                  </a:lnTo>
                  <a:moveTo>
                    <a:pt x="492" y="0"/>
                  </a:moveTo>
                  <a:lnTo>
                    <a:pt x="496" y="0"/>
                  </a:lnTo>
                  <a:moveTo>
                    <a:pt x="500" y="0"/>
                  </a:moveTo>
                  <a:lnTo>
                    <a:pt x="504" y="0"/>
                  </a:lnTo>
                  <a:moveTo>
                    <a:pt x="508" y="0"/>
                  </a:moveTo>
                  <a:lnTo>
                    <a:pt x="512" y="0"/>
                  </a:lnTo>
                  <a:moveTo>
                    <a:pt x="516" y="0"/>
                  </a:moveTo>
                  <a:lnTo>
                    <a:pt x="520" y="0"/>
                  </a:lnTo>
                  <a:moveTo>
                    <a:pt x="524" y="0"/>
                  </a:moveTo>
                  <a:lnTo>
                    <a:pt x="528" y="0"/>
                  </a:lnTo>
                  <a:moveTo>
                    <a:pt x="532" y="0"/>
                  </a:moveTo>
                  <a:lnTo>
                    <a:pt x="536" y="0"/>
                  </a:lnTo>
                  <a:moveTo>
                    <a:pt x="540" y="0"/>
                  </a:moveTo>
                  <a:lnTo>
                    <a:pt x="544" y="0"/>
                  </a:lnTo>
                  <a:moveTo>
                    <a:pt x="548" y="0"/>
                  </a:moveTo>
                  <a:lnTo>
                    <a:pt x="552" y="0"/>
                  </a:lnTo>
                  <a:moveTo>
                    <a:pt x="556" y="0"/>
                  </a:moveTo>
                  <a:lnTo>
                    <a:pt x="560" y="0"/>
                  </a:lnTo>
                  <a:moveTo>
                    <a:pt x="564" y="0"/>
                  </a:moveTo>
                  <a:lnTo>
                    <a:pt x="568" y="0"/>
                  </a:lnTo>
                  <a:moveTo>
                    <a:pt x="572" y="0"/>
                  </a:moveTo>
                  <a:lnTo>
                    <a:pt x="576" y="0"/>
                  </a:lnTo>
                  <a:moveTo>
                    <a:pt x="580" y="0"/>
                  </a:moveTo>
                  <a:lnTo>
                    <a:pt x="584" y="0"/>
                  </a:lnTo>
                  <a:moveTo>
                    <a:pt x="588" y="0"/>
                  </a:moveTo>
                  <a:lnTo>
                    <a:pt x="592" y="0"/>
                  </a:lnTo>
                  <a:moveTo>
                    <a:pt x="596" y="0"/>
                  </a:moveTo>
                  <a:lnTo>
                    <a:pt x="600" y="0"/>
                  </a:lnTo>
                  <a:moveTo>
                    <a:pt x="604" y="0"/>
                  </a:moveTo>
                  <a:lnTo>
                    <a:pt x="608" y="0"/>
                  </a:lnTo>
                  <a:moveTo>
                    <a:pt x="612" y="0"/>
                  </a:moveTo>
                  <a:lnTo>
                    <a:pt x="616" y="0"/>
                  </a:lnTo>
                  <a:moveTo>
                    <a:pt x="620" y="0"/>
                  </a:moveTo>
                  <a:lnTo>
                    <a:pt x="624" y="0"/>
                  </a:lnTo>
                  <a:moveTo>
                    <a:pt x="628" y="0"/>
                  </a:moveTo>
                  <a:lnTo>
                    <a:pt x="632" y="0"/>
                  </a:lnTo>
                  <a:moveTo>
                    <a:pt x="636" y="0"/>
                  </a:moveTo>
                  <a:lnTo>
                    <a:pt x="640" y="0"/>
                  </a:lnTo>
                  <a:moveTo>
                    <a:pt x="644" y="0"/>
                  </a:moveTo>
                  <a:lnTo>
                    <a:pt x="648" y="0"/>
                  </a:lnTo>
                  <a:moveTo>
                    <a:pt x="652" y="0"/>
                  </a:moveTo>
                  <a:lnTo>
                    <a:pt x="656" y="0"/>
                  </a:lnTo>
                  <a:moveTo>
                    <a:pt x="66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89" name="Freeform 3885">
              <a:extLst>
                <a:ext uri="{FF2B5EF4-FFF2-40B4-BE49-F238E27FC236}">
                  <a16:creationId xmlns:a16="http://schemas.microsoft.com/office/drawing/2014/main" id="{98815E62-11C3-3E5A-A01F-F32DF3F20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" y="342"/>
              <a:ext cx="0" cy="2210"/>
            </a:xfrm>
            <a:custGeom>
              <a:avLst/>
              <a:gdLst>
                <a:gd name="T0" fmla="*/ 364 h 368"/>
                <a:gd name="T1" fmla="*/ 356 h 368"/>
                <a:gd name="T2" fmla="*/ 348 h 368"/>
                <a:gd name="T3" fmla="*/ 340 h 368"/>
                <a:gd name="T4" fmla="*/ 332 h 368"/>
                <a:gd name="T5" fmla="*/ 324 h 368"/>
                <a:gd name="T6" fmla="*/ 316 h 368"/>
                <a:gd name="T7" fmla="*/ 308 h 368"/>
                <a:gd name="T8" fmla="*/ 300 h 368"/>
                <a:gd name="T9" fmla="*/ 292 h 368"/>
                <a:gd name="T10" fmla="*/ 284 h 368"/>
                <a:gd name="T11" fmla="*/ 276 h 368"/>
                <a:gd name="T12" fmla="*/ 268 h 368"/>
                <a:gd name="T13" fmla="*/ 260 h 368"/>
                <a:gd name="T14" fmla="*/ 252 h 368"/>
                <a:gd name="T15" fmla="*/ 244 h 368"/>
                <a:gd name="T16" fmla="*/ 236 h 368"/>
                <a:gd name="T17" fmla="*/ 228 h 368"/>
                <a:gd name="T18" fmla="*/ 220 h 368"/>
                <a:gd name="T19" fmla="*/ 212 h 368"/>
                <a:gd name="T20" fmla="*/ 204 h 368"/>
                <a:gd name="T21" fmla="*/ 196 h 368"/>
                <a:gd name="T22" fmla="*/ 188 h 368"/>
                <a:gd name="T23" fmla="*/ 180 h 368"/>
                <a:gd name="T24" fmla="*/ 172 h 368"/>
                <a:gd name="T25" fmla="*/ 164 h 368"/>
                <a:gd name="T26" fmla="*/ 156 h 368"/>
                <a:gd name="T27" fmla="*/ 148 h 368"/>
                <a:gd name="T28" fmla="*/ 140 h 368"/>
                <a:gd name="T29" fmla="*/ 132 h 368"/>
                <a:gd name="T30" fmla="*/ 124 h 368"/>
                <a:gd name="T31" fmla="*/ 116 h 368"/>
                <a:gd name="T32" fmla="*/ 108 h 368"/>
                <a:gd name="T33" fmla="*/ 100 h 368"/>
                <a:gd name="T34" fmla="*/ 92 h 368"/>
                <a:gd name="T35" fmla="*/ 84 h 368"/>
                <a:gd name="T36" fmla="*/ 76 h 368"/>
                <a:gd name="T37" fmla="*/ 68 h 368"/>
                <a:gd name="T38" fmla="*/ 60 h 368"/>
                <a:gd name="T39" fmla="*/ 52 h 368"/>
                <a:gd name="T40" fmla="*/ 44 h 368"/>
                <a:gd name="T41" fmla="*/ 36 h 368"/>
                <a:gd name="T42" fmla="*/ 28 h 368"/>
                <a:gd name="T43" fmla="*/ 20 h 368"/>
                <a:gd name="T44" fmla="*/ 12 h 368"/>
                <a:gd name="T45" fmla="*/ 4 h 36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368">
                  <a:moveTo>
                    <a:pt x="0" y="364"/>
                  </a:moveTo>
                  <a:lnTo>
                    <a:pt x="0" y="360"/>
                  </a:lnTo>
                  <a:moveTo>
                    <a:pt x="0" y="356"/>
                  </a:moveTo>
                  <a:lnTo>
                    <a:pt x="0" y="352"/>
                  </a:lnTo>
                  <a:moveTo>
                    <a:pt x="0" y="348"/>
                  </a:moveTo>
                  <a:lnTo>
                    <a:pt x="0" y="344"/>
                  </a:lnTo>
                  <a:moveTo>
                    <a:pt x="0" y="340"/>
                  </a:moveTo>
                  <a:lnTo>
                    <a:pt x="0" y="336"/>
                  </a:lnTo>
                  <a:moveTo>
                    <a:pt x="0" y="332"/>
                  </a:moveTo>
                  <a:lnTo>
                    <a:pt x="0" y="328"/>
                  </a:lnTo>
                  <a:moveTo>
                    <a:pt x="0" y="324"/>
                  </a:moveTo>
                  <a:lnTo>
                    <a:pt x="0" y="320"/>
                  </a:lnTo>
                  <a:moveTo>
                    <a:pt x="0" y="316"/>
                  </a:moveTo>
                  <a:lnTo>
                    <a:pt x="0" y="312"/>
                  </a:lnTo>
                  <a:moveTo>
                    <a:pt x="0" y="308"/>
                  </a:moveTo>
                  <a:lnTo>
                    <a:pt x="0" y="304"/>
                  </a:lnTo>
                  <a:moveTo>
                    <a:pt x="0" y="300"/>
                  </a:moveTo>
                  <a:lnTo>
                    <a:pt x="0" y="296"/>
                  </a:lnTo>
                  <a:moveTo>
                    <a:pt x="0" y="292"/>
                  </a:moveTo>
                  <a:lnTo>
                    <a:pt x="0" y="288"/>
                  </a:lnTo>
                  <a:moveTo>
                    <a:pt x="0" y="284"/>
                  </a:moveTo>
                  <a:lnTo>
                    <a:pt x="0" y="280"/>
                  </a:lnTo>
                  <a:moveTo>
                    <a:pt x="0" y="276"/>
                  </a:moveTo>
                  <a:lnTo>
                    <a:pt x="0" y="272"/>
                  </a:lnTo>
                  <a:moveTo>
                    <a:pt x="0" y="268"/>
                  </a:moveTo>
                  <a:lnTo>
                    <a:pt x="0" y="264"/>
                  </a:lnTo>
                  <a:moveTo>
                    <a:pt x="0" y="260"/>
                  </a:moveTo>
                  <a:lnTo>
                    <a:pt x="0" y="256"/>
                  </a:lnTo>
                  <a:moveTo>
                    <a:pt x="0" y="252"/>
                  </a:moveTo>
                  <a:lnTo>
                    <a:pt x="0" y="248"/>
                  </a:lnTo>
                  <a:moveTo>
                    <a:pt x="0" y="244"/>
                  </a:moveTo>
                  <a:lnTo>
                    <a:pt x="0" y="240"/>
                  </a:lnTo>
                  <a:moveTo>
                    <a:pt x="0" y="236"/>
                  </a:moveTo>
                  <a:lnTo>
                    <a:pt x="0" y="232"/>
                  </a:lnTo>
                  <a:moveTo>
                    <a:pt x="0" y="228"/>
                  </a:moveTo>
                  <a:lnTo>
                    <a:pt x="0" y="224"/>
                  </a:lnTo>
                  <a:moveTo>
                    <a:pt x="0" y="220"/>
                  </a:moveTo>
                  <a:lnTo>
                    <a:pt x="0" y="216"/>
                  </a:lnTo>
                  <a:moveTo>
                    <a:pt x="0" y="212"/>
                  </a:moveTo>
                  <a:lnTo>
                    <a:pt x="0" y="208"/>
                  </a:lnTo>
                  <a:moveTo>
                    <a:pt x="0" y="204"/>
                  </a:moveTo>
                  <a:lnTo>
                    <a:pt x="0" y="200"/>
                  </a:lnTo>
                  <a:moveTo>
                    <a:pt x="0" y="196"/>
                  </a:moveTo>
                  <a:lnTo>
                    <a:pt x="0" y="192"/>
                  </a:lnTo>
                  <a:moveTo>
                    <a:pt x="0" y="188"/>
                  </a:moveTo>
                  <a:lnTo>
                    <a:pt x="0" y="184"/>
                  </a:lnTo>
                  <a:moveTo>
                    <a:pt x="0" y="180"/>
                  </a:moveTo>
                  <a:lnTo>
                    <a:pt x="0" y="176"/>
                  </a:lnTo>
                  <a:moveTo>
                    <a:pt x="0" y="172"/>
                  </a:moveTo>
                  <a:lnTo>
                    <a:pt x="0" y="168"/>
                  </a:lnTo>
                  <a:moveTo>
                    <a:pt x="0" y="164"/>
                  </a:moveTo>
                  <a:lnTo>
                    <a:pt x="0" y="160"/>
                  </a:lnTo>
                  <a:moveTo>
                    <a:pt x="0" y="156"/>
                  </a:moveTo>
                  <a:lnTo>
                    <a:pt x="0" y="152"/>
                  </a:lnTo>
                  <a:moveTo>
                    <a:pt x="0" y="148"/>
                  </a:moveTo>
                  <a:lnTo>
                    <a:pt x="0" y="144"/>
                  </a:lnTo>
                  <a:moveTo>
                    <a:pt x="0" y="140"/>
                  </a:moveTo>
                  <a:lnTo>
                    <a:pt x="0" y="136"/>
                  </a:lnTo>
                  <a:moveTo>
                    <a:pt x="0" y="132"/>
                  </a:moveTo>
                  <a:lnTo>
                    <a:pt x="0" y="128"/>
                  </a:lnTo>
                  <a:moveTo>
                    <a:pt x="0" y="124"/>
                  </a:moveTo>
                  <a:lnTo>
                    <a:pt x="0" y="120"/>
                  </a:lnTo>
                  <a:moveTo>
                    <a:pt x="0" y="116"/>
                  </a:moveTo>
                  <a:lnTo>
                    <a:pt x="0" y="112"/>
                  </a:lnTo>
                  <a:moveTo>
                    <a:pt x="0" y="108"/>
                  </a:moveTo>
                  <a:lnTo>
                    <a:pt x="0" y="104"/>
                  </a:lnTo>
                  <a:moveTo>
                    <a:pt x="0" y="100"/>
                  </a:moveTo>
                  <a:lnTo>
                    <a:pt x="0" y="96"/>
                  </a:lnTo>
                  <a:moveTo>
                    <a:pt x="0" y="92"/>
                  </a:moveTo>
                  <a:lnTo>
                    <a:pt x="0" y="88"/>
                  </a:lnTo>
                  <a:moveTo>
                    <a:pt x="0" y="84"/>
                  </a:moveTo>
                  <a:lnTo>
                    <a:pt x="0" y="80"/>
                  </a:lnTo>
                  <a:moveTo>
                    <a:pt x="0" y="76"/>
                  </a:moveTo>
                  <a:lnTo>
                    <a:pt x="0" y="72"/>
                  </a:lnTo>
                  <a:moveTo>
                    <a:pt x="0" y="68"/>
                  </a:moveTo>
                  <a:lnTo>
                    <a:pt x="0" y="64"/>
                  </a:lnTo>
                  <a:moveTo>
                    <a:pt x="0" y="60"/>
                  </a:moveTo>
                  <a:lnTo>
                    <a:pt x="0" y="56"/>
                  </a:lnTo>
                  <a:moveTo>
                    <a:pt x="0" y="52"/>
                  </a:moveTo>
                  <a:lnTo>
                    <a:pt x="0" y="48"/>
                  </a:lnTo>
                  <a:moveTo>
                    <a:pt x="0" y="44"/>
                  </a:moveTo>
                  <a:lnTo>
                    <a:pt x="0" y="40"/>
                  </a:lnTo>
                  <a:moveTo>
                    <a:pt x="0" y="36"/>
                  </a:moveTo>
                  <a:lnTo>
                    <a:pt x="0" y="32"/>
                  </a:lnTo>
                  <a:moveTo>
                    <a:pt x="0" y="28"/>
                  </a:moveTo>
                  <a:lnTo>
                    <a:pt x="0" y="24"/>
                  </a:lnTo>
                  <a:moveTo>
                    <a:pt x="0" y="20"/>
                  </a:moveTo>
                  <a:lnTo>
                    <a:pt x="0" y="16"/>
                  </a:lnTo>
                  <a:moveTo>
                    <a:pt x="0" y="12"/>
                  </a:moveTo>
                  <a:lnTo>
                    <a:pt x="0" y="8"/>
                  </a:lnTo>
                  <a:moveTo>
                    <a:pt x="0" y="4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090" name="Rectangle 3886">
              <a:extLst>
                <a:ext uri="{FF2B5EF4-FFF2-40B4-BE49-F238E27FC236}">
                  <a16:creationId xmlns:a16="http://schemas.microsoft.com/office/drawing/2014/main" id="{6C31F50D-A099-F9C7-2E20-78AF4A43C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026"/>
              <a:ext cx="243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Riesgos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1" name="Rectangle 3887">
              <a:extLst>
                <a:ext uri="{FF2B5EF4-FFF2-40B4-BE49-F238E27FC236}">
                  <a16:creationId xmlns:a16="http://schemas.microsoft.com/office/drawing/2014/main" id="{0CC43E62-27C1-475A-E7FF-D1CB0B985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389"/>
              <a:ext cx="549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CorrupObservable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2" name="Rectangle 3888">
              <a:extLst>
                <a:ext uri="{FF2B5EF4-FFF2-40B4-BE49-F238E27FC236}">
                  <a16:creationId xmlns:a16="http://schemas.microsoft.com/office/drawing/2014/main" id="{CA45909B-1592-DAD6-ED96-2107AE11C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2369"/>
              <a:ext cx="419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Brecha Digital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3" name="Rectangle 3889">
              <a:extLst>
                <a:ext uri="{FF2B5EF4-FFF2-40B4-BE49-F238E27FC236}">
                  <a16:creationId xmlns:a16="http://schemas.microsoft.com/office/drawing/2014/main" id="{7A91BA87-6396-1299-23F9-690EF1382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" y="2006"/>
              <a:ext cx="426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Analfabetismo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4" name="Rectangle 3890">
              <a:extLst>
                <a:ext uri="{FF2B5EF4-FFF2-40B4-BE49-F238E27FC236}">
                  <a16:creationId xmlns:a16="http://schemas.microsoft.com/office/drawing/2014/main" id="{DD16BF58-1980-3640-0A97-4D6206136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453"/>
              <a:ext cx="550" cy="8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CapacInstitucional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5" name="Rectangle 3891">
              <a:extLst>
                <a:ext uri="{FF2B5EF4-FFF2-40B4-BE49-F238E27FC236}">
                  <a16:creationId xmlns:a16="http://schemas.microsoft.com/office/drawing/2014/main" id="{4B5302FB-A2C1-3B5C-D3C8-8EB3FF2C8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1272"/>
              <a:ext cx="601" cy="8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EdAccesoCobertura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6" name="Rectangle 3892">
              <a:extLst>
                <a:ext uri="{FF2B5EF4-FFF2-40B4-BE49-F238E27FC236}">
                  <a16:creationId xmlns:a16="http://schemas.microsoft.com/office/drawing/2014/main" id="{B2389FE1-D28B-FBBC-78EA-B473E3EBA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" y="1716"/>
              <a:ext cx="31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EdCalidad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7" name="Rectangle 3893">
              <a:extLst>
                <a:ext uri="{FF2B5EF4-FFF2-40B4-BE49-F238E27FC236}">
                  <a16:creationId xmlns:a16="http://schemas.microsoft.com/office/drawing/2014/main" id="{5D540561-4DC0-AA56-374D-7EFC9D83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1" y="736"/>
              <a:ext cx="60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EdDeserReproRepit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8" name="Rectangle 3894">
              <a:extLst>
                <a:ext uri="{FF2B5EF4-FFF2-40B4-BE49-F238E27FC236}">
                  <a16:creationId xmlns:a16="http://schemas.microsoft.com/office/drawing/2014/main" id="{B59E3226-E4A7-03CE-659D-419ACFA6F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2222"/>
              <a:ext cx="363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Corrupción</a:t>
              </a:r>
              <a:endParaRPr kumimoji="0" lang="es-CO" altLang="es-CO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9" name="Rectangle 3895">
              <a:extLst>
                <a:ext uri="{FF2B5EF4-FFF2-40B4-BE49-F238E27FC236}">
                  <a16:creationId xmlns:a16="http://schemas.microsoft.com/office/drawing/2014/main" id="{8C7211EC-7F04-5BFE-07E9-F859BF348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2" y="954"/>
              <a:ext cx="43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VDEducacion</a:t>
              </a:r>
              <a:endParaRPr kumimoji="0" lang="es-CO" altLang="es-CO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0" name="Rectangle 3896">
              <a:extLst>
                <a:ext uri="{FF2B5EF4-FFF2-40B4-BE49-F238E27FC236}">
                  <a16:creationId xmlns:a16="http://schemas.microsoft.com/office/drawing/2014/main" id="{66AE4A36-59BE-D40C-93DF-E93C49EFF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1571"/>
              <a:ext cx="598" cy="88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Radar Educación</a:t>
              </a:r>
              <a:endParaRPr kumimoji="0" lang="es-CO" altLang="es-CO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1" name="Line 3897">
              <a:extLst>
                <a:ext uri="{FF2B5EF4-FFF2-40B4-BE49-F238E27FC236}">
                  <a16:creationId xmlns:a16="http://schemas.microsoft.com/office/drawing/2014/main" id="{A990C059-F841-5350-4FCF-EBC9F2FBFD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1051"/>
              <a:ext cx="534" cy="59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2" name="Freeform 3898">
              <a:extLst>
                <a:ext uri="{FF2B5EF4-FFF2-40B4-BE49-F238E27FC236}">
                  <a16:creationId xmlns:a16="http://schemas.microsoft.com/office/drawing/2014/main" id="{EAD9ED0C-6739-A091-B9D9-84E10096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051"/>
              <a:ext cx="42" cy="42"/>
            </a:xfrm>
            <a:custGeom>
              <a:avLst/>
              <a:gdLst>
                <a:gd name="T0" fmla="*/ 6 w 7"/>
                <a:gd name="T1" fmla="*/ 7 h 7"/>
                <a:gd name="T2" fmla="*/ 7 w 7"/>
                <a:gd name="T3" fmla="*/ 0 h 7"/>
                <a:gd name="T4" fmla="*/ 0 w 7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6" y="7"/>
                  </a:moveTo>
                  <a:lnTo>
                    <a:pt x="7" y="0"/>
                  </a:lnTo>
                  <a:lnTo>
                    <a:pt x="0" y="2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3" name="Line 3899">
              <a:extLst>
                <a:ext uri="{FF2B5EF4-FFF2-40B4-BE49-F238E27FC236}">
                  <a16:creationId xmlns:a16="http://schemas.microsoft.com/office/drawing/2014/main" id="{583462EF-2BDE-E813-7855-707EC6CEB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8" y="1483"/>
              <a:ext cx="408" cy="16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4" name="Freeform 3900">
              <a:extLst>
                <a:ext uri="{FF2B5EF4-FFF2-40B4-BE49-F238E27FC236}">
                  <a16:creationId xmlns:a16="http://schemas.microsoft.com/office/drawing/2014/main" id="{B562FB42-4998-2365-18F4-F59939565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8" y="1477"/>
              <a:ext cx="48" cy="42"/>
            </a:xfrm>
            <a:custGeom>
              <a:avLst/>
              <a:gdLst>
                <a:gd name="T0" fmla="*/ 8 w 8"/>
                <a:gd name="T1" fmla="*/ 0 h 7"/>
                <a:gd name="T2" fmla="*/ 0 w 8"/>
                <a:gd name="T3" fmla="*/ 1 h 7"/>
                <a:gd name="T4" fmla="*/ 5 w 8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0" y="1"/>
                  </a:lnTo>
                  <a:lnTo>
                    <a:pt x="5" y="7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5" name="Line 3901">
              <a:extLst>
                <a:ext uri="{FF2B5EF4-FFF2-40B4-BE49-F238E27FC236}">
                  <a16:creationId xmlns:a16="http://schemas.microsoft.com/office/drawing/2014/main" id="{6ADA4C08-7EF3-2EE3-2684-651D840FE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645"/>
              <a:ext cx="817" cy="79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6" name="Freeform 3902">
              <a:extLst>
                <a:ext uri="{FF2B5EF4-FFF2-40B4-BE49-F238E27FC236}">
                  <a16:creationId xmlns:a16="http://schemas.microsoft.com/office/drawing/2014/main" id="{392B09A8-F949-7380-6EDC-B3071E972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2396"/>
              <a:ext cx="42" cy="42"/>
            </a:xfrm>
            <a:custGeom>
              <a:avLst/>
              <a:gdLst>
                <a:gd name="T0" fmla="*/ 0 w 7"/>
                <a:gd name="T1" fmla="*/ 5 h 7"/>
                <a:gd name="T2" fmla="*/ 7 w 7"/>
                <a:gd name="T3" fmla="*/ 7 h 7"/>
                <a:gd name="T4" fmla="*/ 5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lnTo>
                    <a:pt x="7" y="7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7" name="Line 3903">
              <a:extLst>
                <a:ext uri="{FF2B5EF4-FFF2-40B4-BE49-F238E27FC236}">
                  <a16:creationId xmlns:a16="http://schemas.microsoft.com/office/drawing/2014/main" id="{ADCDB2D1-7BE4-11C0-438D-739E829A1D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645"/>
              <a:ext cx="1021" cy="45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8" name="Freeform 3904">
              <a:extLst>
                <a:ext uri="{FF2B5EF4-FFF2-40B4-BE49-F238E27FC236}">
                  <a16:creationId xmlns:a16="http://schemas.microsoft.com/office/drawing/2014/main" id="{53129111-248E-32CE-8367-7E65CA8C6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2060"/>
              <a:ext cx="48" cy="42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6 h 7"/>
                <a:gd name="T4" fmla="*/ 4 w 8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6"/>
                  </a:lnTo>
                  <a:lnTo>
                    <a:pt x="4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09" name="Line 3905">
              <a:extLst>
                <a:ext uri="{FF2B5EF4-FFF2-40B4-BE49-F238E27FC236}">
                  <a16:creationId xmlns:a16="http://schemas.microsoft.com/office/drawing/2014/main" id="{D94AD5FE-1749-C523-ACC0-414EDC39EF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1513"/>
              <a:ext cx="378" cy="13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0" name="Freeform 3906">
              <a:extLst>
                <a:ext uri="{FF2B5EF4-FFF2-40B4-BE49-F238E27FC236}">
                  <a16:creationId xmlns:a16="http://schemas.microsoft.com/office/drawing/2014/main" id="{DFAEBA5F-0709-D46B-2219-C763E07C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" y="1507"/>
              <a:ext cx="42" cy="42"/>
            </a:xfrm>
            <a:custGeom>
              <a:avLst/>
              <a:gdLst>
                <a:gd name="T0" fmla="*/ 3 w 7"/>
                <a:gd name="T1" fmla="*/ 7 h 7"/>
                <a:gd name="T2" fmla="*/ 7 w 7"/>
                <a:gd name="T3" fmla="*/ 1 h 7"/>
                <a:gd name="T4" fmla="*/ 0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1" name="Line 3907">
              <a:extLst>
                <a:ext uri="{FF2B5EF4-FFF2-40B4-BE49-F238E27FC236}">
                  <a16:creationId xmlns:a16="http://schemas.microsoft.com/office/drawing/2014/main" id="{230E7211-5C69-363D-376A-7CEE45E46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1375"/>
              <a:ext cx="138" cy="27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2" name="Freeform 3908">
              <a:extLst>
                <a:ext uri="{FF2B5EF4-FFF2-40B4-BE49-F238E27FC236}">
                  <a16:creationId xmlns:a16="http://schemas.microsoft.com/office/drawing/2014/main" id="{F517202D-A618-53C4-3CF1-EC229E5C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375"/>
              <a:ext cx="42" cy="42"/>
            </a:xfrm>
            <a:custGeom>
              <a:avLst/>
              <a:gdLst>
                <a:gd name="T0" fmla="*/ 7 w 7"/>
                <a:gd name="T1" fmla="*/ 7 h 7"/>
                <a:gd name="T2" fmla="*/ 7 w 7"/>
                <a:gd name="T3" fmla="*/ 0 h 7"/>
                <a:gd name="T4" fmla="*/ 0 w 7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7" y="0"/>
                  </a:lnTo>
                  <a:lnTo>
                    <a:pt x="0" y="4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3" name="Line 3909">
              <a:extLst>
                <a:ext uri="{FF2B5EF4-FFF2-40B4-BE49-F238E27FC236}">
                  <a16:creationId xmlns:a16="http://schemas.microsoft.com/office/drawing/2014/main" id="{51312916-97B0-F2DF-08FF-27CBA0512E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7" y="1645"/>
              <a:ext cx="979" cy="16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4" name="Freeform 3910">
              <a:extLst>
                <a:ext uri="{FF2B5EF4-FFF2-40B4-BE49-F238E27FC236}">
                  <a16:creationId xmlns:a16="http://schemas.microsoft.com/office/drawing/2014/main" id="{035723E0-CB9B-3931-85D7-7ADFE3486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" y="1777"/>
              <a:ext cx="42" cy="48"/>
            </a:xfrm>
            <a:custGeom>
              <a:avLst/>
              <a:gdLst>
                <a:gd name="T0" fmla="*/ 6 w 7"/>
                <a:gd name="T1" fmla="*/ 0 h 8"/>
                <a:gd name="T2" fmla="*/ 0 w 7"/>
                <a:gd name="T3" fmla="*/ 5 h 8"/>
                <a:gd name="T4" fmla="*/ 7 w 7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lnTo>
                    <a:pt x="0" y="5"/>
                  </a:lnTo>
                  <a:lnTo>
                    <a:pt x="7" y="8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5" name="Line 3911">
              <a:extLst>
                <a:ext uri="{FF2B5EF4-FFF2-40B4-BE49-F238E27FC236}">
                  <a16:creationId xmlns:a16="http://schemas.microsoft.com/office/drawing/2014/main" id="{0FEFCDBD-2649-3734-EAA0-B9E279201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841"/>
              <a:ext cx="708" cy="8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6" name="Freeform 3912">
              <a:extLst>
                <a:ext uri="{FF2B5EF4-FFF2-40B4-BE49-F238E27FC236}">
                  <a16:creationId xmlns:a16="http://schemas.microsoft.com/office/drawing/2014/main" id="{83E134E9-9CCE-6DD9-DCCD-41089A5A3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" y="841"/>
              <a:ext cx="48" cy="48"/>
            </a:xfrm>
            <a:custGeom>
              <a:avLst/>
              <a:gdLst>
                <a:gd name="T0" fmla="*/ 6 w 8"/>
                <a:gd name="T1" fmla="*/ 8 h 8"/>
                <a:gd name="T2" fmla="*/ 8 w 8"/>
                <a:gd name="T3" fmla="*/ 0 h 8"/>
                <a:gd name="T4" fmla="*/ 0 w 8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6" y="8"/>
                  </a:moveTo>
                  <a:lnTo>
                    <a:pt x="8" y="0"/>
                  </a:lnTo>
                  <a:lnTo>
                    <a:pt x="0" y="3"/>
                  </a:ln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7" name="Line 3913">
              <a:extLst>
                <a:ext uri="{FF2B5EF4-FFF2-40B4-BE49-F238E27FC236}">
                  <a16:creationId xmlns:a16="http://schemas.microsoft.com/office/drawing/2014/main" id="{68E1F6B3-7E60-A068-83E6-A9B46636A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645"/>
              <a:ext cx="1165" cy="565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8" name="Freeform 3914">
              <a:extLst>
                <a:ext uri="{FF2B5EF4-FFF2-40B4-BE49-F238E27FC236}">
                  <a16:creationId xmlns:a16="http://schemas.microsoft.com/office/drawing/2014/main" id="{EDC87FF3-A09E-BCB4-674C-24A7F6ABD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174"/>
              <a:ext cx="48" cy="3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6 h 6"/>
                <a:gd name="T4" fmla="*/ 4 w 8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8" y="6"/>
                  </a:lnTo>
                  <a:lnTo>
                    <a:pt x="4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19" name="Line 3915">
              <a:extLst>
                <a:ext uri="{FF2B5EF4-FFF2-40B4-BE49-F238E27FC236}">
                  <a16:creationId xmlns:a16="http://schemas.microsoft.com/office/drawing/2014/main" id="{0FD0FD7B-7D19-2BAA-6024-880167E47F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979"/>
              <a:ext cx="1075" cy="666"/>
            </a:xfrm>
            <a:prstGeom prst="line">
              <a:avLst/>
            </a:prstGeom>
            <a:noFill/>
            <a:ln w="15875" cap="flat">
              <a:solidFill>
                <a:srgbClr val="000000">
                  <a:alpha val="98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0" name="Freeform 3916">
              <a:extLst>
                <a:ext uri="{FF2B5EF4-FFF2-40B4-BE49-F238E27FC236}">
                  <a16:creationId xmlns:a16="http://schemas.microsoft.com/office/drawing/2014/main" id="{C54B7BE4-25E0-ECA1-0D44-B2279F62F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" y="979"/>
              <a:ext cx="48" cy="42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0 h 7"/>
                <a:gd name="T4" fmla="*/ 0 w 8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1" name="Line 3917">
              <a:extLst>
                <a:ext uri="{FF2B5EF4-FFF2-40B4-BE49-F238E27FC236}">
                  <a16:creationId xmlns:a16="http://schemas.microsoft.com/office/drawing/2014/main" id="{D07F5ACE-A841-9F69-0782-953457B9B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6" y="1645"/>
              <a:ext cx="1309" cy="24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2" name="Freeform 3918">
              <a:extLst>
                <a:ext uri="{FF2B5EF4-FFF2-40B4-BE49-F238E27FC236}">
                  <a16:creationId xmlns:a16="http://schemas.microsoft.com/office/drawing/2014/main" id="{5006CB65-A5D3-3E91-3AA6-76FABAEEA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" y="1645"/>
              <a:ext cx="42" cy="42"/>
            </a:xfrm>
            <a:custGeom>
              <a:avLst/>
              <a:gdLst>
                <a:gd name="T0" fmla="*/ 0 w 7"/>
                <a:gd name="T1" fmla="*/ 7 h 7"/>
                <a:gd name="T2" fmla="*/ 7 w 7"/>
                <a:gd name="T3" fmla="*/ 4 h 7"/>
                <a:gd name="T4" fmla="*/ 0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3" name="Freeform 3919">
              <a:extLst>
                <a:ext uri="{FF2B5EF4-FFF2-40B4-BE49-F238E27FC236}">
                  <a16:creationId xmlns:a16="http://schemas.microsoft.com/office/drawing/2014/main" id="{F365EDD4-36CD-82B5-F8C2-06BE12A8A4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2" y="1645"/>
              <a:ext cx="3975" cy="0"/>
            </a:xfrm>
            <a:custGeom>
              <a:avLst/>
              <a:gdLst>
                <a:gd name="T0" fmla="*/ 8 w 662"/>
                <a:gd name="T1" fmla="*/ 20 w 662"/>
                <a:gd name="T2" fmla="*/ 32 w 662"/>
                <a:gd name="T3" fmla="*/ 44 w 662"/>
                <a:gd name="T4" fmla="*/ 56 w 662"/>
                <a:gd name="T5" fmla="*/ 68 w 662"/>
                <a:gd name="T6" fmla="*/ 80 w 662"/>
                <a:gd name="T7" fmla="*/ 92 w 662"/>
                <a:gd name="T8" fmla="*/ 104 w 662"/>
                <a:gd name="T9" fmla="*/ 116 w 662"/>
                <a:gd name="T10" fmla="*/ 128 w 662"/>
                <a:gd name="T11" fmla="*/ 140 w 662"/>
                <a:gd name="T12" fmla="*/ 152 w 662"/>
                <a:gd name="T13" fmla="*/ 164 w 662"/>
                <a:gd name="T14" fmla="*/ 176 w 662"/>
                <a:gd name="T15" fmla="*/ 188 w 662"/>
                <a:gd name="T16" fmla="*/ 200 w 662"/>
                <a:gd name="T17" fmla="*/ 212 w 662"/>
                <a:gd name="T18" fmla="*/ 224 w 662"/>
                <a:gd name="T19" fmla="*/ 236 w 662"/>
                <a:gd name="T20" fmla="*/ 248 w 662"/>
                <a:gd name="T21" fmla="*/ 260 w 662"/>
                <a:gd name="T22" fmla="*/ 272 w 662"/>
                <a:gd name="T23" fmla="*/ 284 w 662"/>
                <a:gd name="T24" fmla="*/ 296 w 662"/>
                <a:gd name="T25" fmla="*/ 308 w 662"/>
                <a:gd name="T26" fmla="*/ 320 w 662"/>
                <a:gd name="T27" fmla="*/ 332 w 662"/>
                <a:gd name="T28" fmla="*/ 344 w 662"/>
                <a:gd name="T29" fmla="*/ 356 w 662"/>
                <a:gd name="T30" fmla="*/ 368 w 662"/>
                <a:gd name="T31" fmla="*/ 380 w 662"/>
                <a:gd name="T32" fmla="*/ 392 w 662"/>
                <a:gd name="T33" fmla="*/ 404 w 662"/>
                <a:gd name="T34" fmla="*/ 416 w 662"/>
                <a:gd name="T35" fmla="*/ 428 w 662"/>
                <a:gd name="T36" fmla="*/ 440 w 662"/>
                <a:gd name="T37" fmla="*/ 452 w 662"/>
                <a:gd name="T38" fmla="*/ 464 w 662"/>
                <a:gd name="T39" fmla="*/ 476 w 662"/>
                <a:gd name="T40" fmla="*/ 488 w 662"/>
                <a:gd name="T41" fmla="*/ 500 w 662"/>
                <a:gd name="T42" fmla="*/ 512 w 662"/>
                <a:gd name="T43" fmla="*/ 524 w 662"/>
                <a:gd name="T44" fmla="*/ 536 w 662"/>
                <a:gd name="T45" fmla="*/ 548 w 662"/>
                <a:gd name="T46" fmla="*/ 560 w 662"/>
                <a:gd name="T47" fmla="*/ 572 w 662"/>
                <a:gd name="T48" fmla="*/ 584 w 662"/>
                <a:gd name="T49" fmla="*/ 596 w 662"/>
                <a:gd name="T50" fmla="*/ 608 w 662"/>
                <a:gd name="T51" fmla="*/ 620 w 662"/>
                <a:gd name="T52" fmla="*/ 632 w 662"/>
                <a:gd name="T53" fmla="*/ 644 w 662"/>
                <a:gd name="T54" fmla="*/ 656 w 66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  <a:cxn ang="0">
                  <a:pos x="T50" y="0"/>
                </a:cxn>
                <a:cxn ang="0">
                  <a:pos x="T51" y="0"/>
                </a:cxn>
                <a:cxn ang="0">
                  <a:pos x="T52" y="0"/>
                </a:cxn>
                <a:cxn ang="0">
                  <a:pos x="T53" y="0"/>
                </a:cxn>
                <a:cxn ang="0">
                  <a:pos x="T54" y="0"/>
                </a:cxn>
              </a:cxnLst>
              <a:rect l="0" t="0" r="r" b="b"/>
              <a:pathLst>
                <a:path w="662">
                  <a:moveTo>
                    <a:pt x="4" y="0"/>
                  </a:moveTo>
                  <a:lnTo>
                    <a:pt x="8" y="0"/>
                  </a:lnTo>
                  <a:moveTo>
                    <a:pt x="12" y="0"/>
                  </a:moveTo>
                  <a:lnTo>
                    <a:pt x="16" y="0"/>
                  </a:lnTo>
                  <a:moveTo>
                    <a:pt x="20" y="0"/>
                  </a:moveTo>
                  <a:lnTo>
                    <a:pt x="24" y="0"/>
                  </a:lnTo>
                  <a:moveTo>
                    <a:pt x="28" y="0"/>
                  </a:moveTo>
                  <a:lnTo>
                    <a:pt x="32" y="0"/>
                  </a:lnTo>
                  <a:moveTo>
                    <a:pt x="36" y="0"/>
                  </a:moveTo>
                  <a:lnTo>
                    <a:pt x="40" y="0"/>
                  </a:lnTo>
                  <a:moveTo>
                    <a:pt x="44" y="0"/>
                  </a:moveTo>
                  <a:lnTo>
                    <a:pt x="48" y="0"/>
                  </a:lnTo>
                  <a:moveTo>
                    <a:pt x="52" y="0"/>
                  </a:moveTo>
                  <a:lnTo>
                    <a:pt x="56" y="0"/>
                  </a:lnTo>
                  <a:moveTo>
                    <a:pt x="60" y="0"/>
                  </a:moveTo>
                  <a:lnTo>
                    <a:pt x="64" y="0"/>
                  </a:lnTo>
                  <a:moveTo>
                    <a:pt x="68" y="0"/>
                  </a:moveTo>
                  <a:lnTo>
                    <a:pt x="72" y="0"/>
                  </a:lnTo>
                  <a:moveTo>
                    <a:pt x="76" y="0"/>
                  </a:moveTo>
                  <a:lnTo>
                    <a:pt x="80" y="0"/>
                  </a:lnTo>
                  <a:moveTo>
                    <a:pt x="84" y="0"/>
                  </a:moveTo>
                  <a:lnTo>
                    <a:pt x="88" y="0"/>
                  </a:lnTo>
                  <a:moveTo>
                    <a:pt x="92" y="0"/>
                  </a:moveTo>
                  <a:lnTo>
                    <a:pt x="96" y="0"/>
                  </a:lnTo>
                  <a:moveTo>
                    <a:pt x="100" y="0"/>
                  </a:moveTo>
                  <a:lnTo>
                    <a:pt x="104" y="0"/>
                  </a:lnTo>
                  <a:moveTo>
                    <a:pt x="108" y="0"/>
                  </a:moveTo>
                  <a:lnTo>
                    <a:pt x="112" y="0"/>
                  </a:lnTo>
                  <a:moveTo>
                    <a:pt x="116" y="0"/>
                  </a:moveTo>
                  <a:lnTo>
                    <a:pt x="120" y="0"/>
                  </a:lnTo>
                  <a:moveTo>
                    <a:pt x="124" y="0"/>
                  </a:moveTo>
                  <a:lnTo>
                    <a:pt x="128" y="0"/>
                  </a:lnTo>
                  <a:moveTo>
                    <a:pt x="132" y="0"/>
                  </a:moveTo>
                  <a:lnTo>
                    <a:pt x="136" y="0"/>
                  </a:lnTo>
                  <a:moveTo>
                    <a:pt x="140" y="0"/>
                  </a:moveTo>
                  <a:lnTo>
                    <a:pt x="144" y="0"/>
                  </a:lnTo>
                  <a:moveTo>
                    <a:pt x="148" y="0"/>
                  </a:moveTo>
                  <a:lnTo>
                    <a:pt x="152" y="0"/>
                  </a:lnTo>
                  <a:moveTo>
                    <a:pt x="156" y="0"/>
                  </a:moveTo>
                  <a:lnTo>
                    <a:pt x="160" y="0"/>
                  </a:lnTo>
                  <a:moveTo>
                    <a:pt x="164" y="0"/>
                  </a:moveTo>
                  <a:lnTo>
                    <a:pt x="168" y="0"/>
                  </a:lnTo>
                  <a:moveTo>
                    <a:pt x="172" y="0"/>
                  </a:moveTo>
                  <a:lnTo>
                    <a:pt x="176" y="0"/>
                  </a:lnTo>
                  <a:moveTo>
                    <a:pt x="180" y="0"/>
                  </a:moveTo>
                  <a:lnTo>
                    <a:pt x="184" y="0"/>
                  </a:lnTo>
                  <a:moveTo>
                    <a:pt x="188" y="0"/>
                  </a:moveTo>
                  <a:lnTo>
                    <a:pt x="192" y="0"/>
                  </a:lnTo>
                  <a:moveTo>
                    <a:pt x="196" y="0"/>
                  </a:moveTo>
                  <a:lnTo>
                    <a:pt x="200" y="0"/>
                  </a:lnTo>
                  <a:moveTo>
                    <a:pt x="204" y="0"/>
                  </a:moveTo>
                  <a:lnTo>
                    <a:pt x="208" y="0"/>
                  </a:lnTo>
                  <a:moveTo>
                    <a:pt x="212" y="0"/>
                  </a:moveTo>
                  <a:lnTo>
                    <a:pt x="216" y="0"/>
                  </a:lnTo>
                  <a:moveTo>
                    <a:pt x="220" y="0"/>
                  </a:moveTo>
                  <a:lnTo>
                    <a:pt x="224" y="0"/>
                  </a:lnTo>
                  <a:moveTo>
                    <a:pt x="228" y="0"/>
                  </a:moveTo>
                  <a:lnTo>
                    <a:pt x="232" y="0"/>
                  </a:lnTo>
                  <a:moveTo>
                    <a:pt x="236" y="0"/>
                  </a:moveTo>
                  <a:lnTo>
                    <a:pt x="240" y="0"/>
                  </a:lnTo>
                  <a:moveTo>
                    <a:pt x="244" y="0"/>
                  </a:moveTo>
                  <a:lnTo>
                    <a:pt x="248" y="0"/>
                  </a:lnTo>
                  <a:moveTo>
                    <a:pt x="252" y="0"/>
                  </a:moveTo>
                  <a:lnTo>
                    <a:pt x="256" y="0"/>
                  </a:lnTo>
                  <a:moveTo>
                    <a:pt x="260" y="0"/>
                  </a:moveTo>
                  <a:lnTo>
                    <a:pt x="264" y="0"/>
                  </a:lnTo>
                  <a:moveTo>
                    <a:pt x="268" y="0"/>
                  </a:moveTo>
                  <a:lnTo>
                    <a:pt x="272" y="0"/>
                  </a:lnTo>
                  <a:moveTo>
                    <a:pt x="276" y="0"/>
                  </a:moveTo>
                  <a:lnTo>
                    <a:pt x="280" y="0"/>
                  </a:lnTo>
                  <a:moveTo>
                    <a:pt x="284" y="0"/>
                  </a:moveTo>
                  <a:lnTo>
                    <a:pt x="288" y="0"/>
                  </a:lnTo>
                  <a:moveTo>
                    <a:pt x="292" y="0"/>
                  </a:moveTo>
                  <a:lnTo>
                    <a:pt x="296" y="0"/>
                  </a:lnTo>
                  <a:moveTo>
                    <a:pt x="300" y="0"/>
                  </a:moveTo>
                  <a:lnTo>
                    <a:pt x="304" y="0"/>
                  </a:lnTo>
                  <a:moveTo>
                    <a:pt x="308" y="0"/>
                  </a:moveTo>
                  <a:lnTo>
                    <a:pt x="312" y="0"/>
                  </a:lnTo>
                  <a:moveTo>
                    <a:pt x="316" y="0"/>
                  </a:moveTo>
                  <a:lnTo>
                    <a:pt x="320" y="0"/>
                  </a:lnTo>
                  <a:moveTo>
                    <a:pt x="324" y="0"/>
                  </a:moveTo>
                  <a:lnTo>
                    <a:pt x="328" y="0"/>
                  </a:lnTo>
                  <a:moveTo>
                    <a:pt x="332" y="0"/>
                  </a:moveTo>
                  <a:lnTo>
                    <a:pt x="336" y="0"/>
                  </a:lnTo>
                  <a:moveTo>
                    <a:pt x="340" y="0"/>
                  </a:moveTo>
                  <a:lnTo>
                    <a:pt x="344" y="0"/>
                  </a:lnTo>
                  <a:moveTo>
                    <a:pt x="348" y="0"/>
                  </a:moveTo>
                  <a:lnTo>
                    <a:pt x="352" y="0"/>
                  </a:lnTo>
                  <a:moveTo>
                    <a:pt x="356" y="0"/>
                  </a:moveTo>
                  <a:lnTo>
                    <a:pt x="360" y="0"/>
                  </a:lnTo>
                  <a:moveTo>
                    <a:pt x="364" y="0"/>
                  </a:moveTo>
                  <a:lnTo>
                    <a:pt x="368" y="0"/>
                  </a:lnTo>
                  <a:moveTo>
                    <a:pt x="372" y="0"/>
                  </a:moveTo>
                  <a:lnTo>
                    <a:pt x="376" y="0"/>
                  </a:lnTo>
                  <a:moveTo>
                    <a:pt x="380" y="0"/>
                  </a:moveTo>
                  <a:lnTo>
                    <a:pt x="384" y="0"/>
                  </a:lnTo>
                  <a:moveTo>
                    <a:pt x="388" y="0"/>
                  </a:moveTo>
                  <a:lnTo>
                    <a:pt x="392" y="0"/>
                  </a:lnTo>
                  <a:moveTo>
                    <a:pt x="396" y="0"/>
                  </a:moveTo>
                  <a:lnTo>
                    <a:pt x="400" y="0"/>
                  </a:lnTo>
                  <a:moveTo>
                    <a:pt x="404" y="0"/>
                  </a:moveTo>
                  <a:lnTo>
                    <a:pt x="408" y="0"/>
                  </a:lnTo>
                  <a:moveTo>
                    <a:pt x="412" y="0"/>
                  </a:moveTo>
                  <a:lnTo>
                    <a:pt x="416" y="0"/>
                  </a:lnTo>
                  <a:moveTo>
                    <a:pt x="420" y="0"/>
                  </a:moveTo>
                  <a:lnTo>
                    <a:pt x="424" y="0"/>
                  </a:lnTo>
                  <a:moveTo>
                    <a:pt x="428" y="0"/>
                  </a:moveTo>
                  <a:lnTo>
                    <a:pt x="432" y="0"/>
                  </a:lnTo>
                  <a:moveTo>
                    <a:pt x="436" y="0"/>
                  </a:moveTo>
                  <a:lnTo>
                    <a:pt x="440" y="0"/>
                  </a:lnTo>
                  <a:moveTo>
                    <a:pt x="444" y="0"/>
                  </a:moveTo>
                  <a:lnTo>
                    <a:pt x="448" y="0"/>
                  </a:lnTo>
                  <a:moveTo>
                    <a:pt x="452" y="0"/>
                  </a:moveTo>
                  <a:lnTo>
                    <a:pt x="456" y="0"/>
                  </a:lnTo>
                  <a:moveTo>
                    <a:pt x="460" y="0"/>
                  </a:moveTo>
                  <a:lnTo>
                    <a:pt x="464" y="0"/>
                  </a:lnTo>
                  <a:moveTo>
                    <a:pt x="468" y="0"/>
                  </a:moveTo>
                  <a:lnTo>
                    <a:pt x="472" y="0"/>
                  </a:lnTo>
                  <a:moveTo>
                    <a:pt x="476" y="0"/>
                  </a:moveTo>
                  <a:lnTo>
                    <a:pt x="480" y="0"/>
                  </a:lnTo>
                  <a:moveTo>
                    <a:pt x="484" y="0"/>
                  </a:moveTo>
                  <a:lnTo>
                    <a:pt x="488" y="0"/>
                  </a:lnTo>
                  <a:moveTo>
                    <a:pt x="492" y="0"/>
                  </a:moveTo>
                  <a:lnTo>
                    <a:pt x="496" y="0"/>
                  </a:lnTo>
                  <a:moveTo>
                    <a:pt x="500" y="0"/>
                  </a:moveTo>
                  <a:lnTo>
                    <a:pt x="504" y="0"/>
                  </a:lnTo>
                  <a:moveTo>
                    <a:pt x="508" y="0"/>
                  </a:moveTo>
                  <a:lnTo>
                    <a:pt x="512" y="0"/>
                  </a:lnTo>
                  <a:moveTo>
                    <a:pt x="516" y="0"/>
                  </a:moveTo>
                  <a:lnTo>
                    <a:pt x="520" y="0"/>
                  </a:lnTo>
                  <a:moveTo>
                    <a:pt x="524" y="0"/>
                  </a:moveTo>
                  <a:lnTo>
                    <a:pt x="528" y="0"/>
                  </a:lnTo>
                  <a:moveTo>
                    <a:pt x="532" y="0"/>
                  </a:moveTo>
                  <a:lnTo>
                    <a:pt x="536" y="0"/>
                  </a:lnTo>
                  <a:moveTo>
                    <a:pt x="540" y="0"/>
                  </a:moveTo>
                  <a:lnTo>
                    <a:pt x="544" y="0"/>
                  </a:lnTo>
                  <a:moveTo>
                    <a:pt x="548" y="0"/>
                  </a:moveTo>
                  <a:lnTo>
                    <a:pt x="552" y="0"/>
                  </a:lnTo>
                  <a:moveTo>
                    <a:pt x="556" y="0"/>
                  </a:moveTo>
                  <a:lnTo>
                    <a:pt x="560" y="0"/>
                  </a:lnTo>
                  <a:moveTo>
                    <a:pt x="564" y="0"/>
                  </a:moveTo>
                  <a:lnTo>
                    <a:pt x="568" y="0"/>
                  </a:lnTo>
                  <a:moveTo>
                    <a:pt x="572" y="0"/>
                  </a:moveTo>
                  <a:lnTo>
                    <a:pt x="576" y="0"/>
                  </a:lnTo>
                  <a:moveTo>
                    <a:pt x="580" y="0"/>
                  </a:moveTo>
                  <a:lnTo>
                    <a:pt x="584" y="0"/>
                  </a:lnTo>
                  <a:moveTo>
                    <a:pt x="588" y="0"/>
                  </a:moveTo>
                  <a:lnTo>
                    <a:pt x="592" y="0"/>
                  </a:lnTo>
                  <a:moveTo>
                    <a:pt x="596" y="0"/>
                  </a:moveTo>
                  <a:lnTo>
                    <a:pt x="600" y="0"/>
                  </a:lnTo>
                  <a:moveTo>
                    <a:pt x="604" y="0"/>
                  </a:moveTo>
                  <a:lnTo>
                    <a:pt x="608" y="0"/>
                  </a:lnTo>
                  <a:moveTo>
                    <a:pt x="612" y="0"/>
                  </a:moveTo>
                  <a:lnTo>
                    <a:pt x="616" y="0"/>
                  </a:lnTo>
                  <a:moveTo>
                    <a:pt x="620" y="0"/>
                  </a:moveTo>
                  <a:lnTo>
                    <a:pt x="624" y="0"/>
                  </a:lnTo>
                  <a:moveTo>
                    <a:pt x="628" y="0"/>
                  </a:moveTo>
                  <a:lnTo>
                    <a:pt x="632" y="0"/>
                  </a:lnTo>
                  <a:moveTo>
                    <a:pt x="636" y="0"/>
                  </a:moveTo>
                  <a:lnTo>
                    <a:pt x="640" y="0"/>
                  </a:lnTo>
                  <a:moveTo>
                    <a:pt x="644" y="0"/>
                  </a:moveTo>
                  <a:lnTo>
                    <a:pt x="648" y="0"/>
                  </a:lnTo>
                  <a:moveTo>
                    <a:pt x="652" y="0"/>
                  </a:moveTo>
                  <a:lnTo>
                    <a:pt x="656" y="0"/>
                  </a:lnTo>
                  <a:moveTo>
                    <a:pt x="660" y="0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4" name="Freeform 3920">
              <a:extLst>
                <a:ext uri="{FF2B5EF4-FFF2-40B4-BE49-F238E27FC236}">
                  <a16:creationId xmlns:a16="http://schemas.microsoft.com/office/drawing/2014/main" id="{4AC6BECA-1A6A-427D-12DC-FA749D1CA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" y="342"/>
              <a:ext cx="0" cy="2210"/>
            </a:xfrm>
            <a:custGeom>
              <a:avLst/>
              <a:gdLst>
                <a:gd name="T0" fmla="*/ 364 h 368"/>
                <a:gd name="T1" fmla="*/ 356 h 368"/>
                <a:gd name="T2" fmla="*/ 348 h 368"/>
                <a:gd name="T3" fmla="*/ 340 h 368"/>
                <a:gd name="T4" fmla="*/ 332 h 368"/>
                <a:gd name="T5" fmla="*/ 324 h 368"/>
                <a:gd name="T6" fmla="*/ 316 h 368"/>
                <a:gd name="T7" fmla="*/ 308 h 368"/>
                <a:gd name="T8" fmla="*/ 300 h 368"/>
                <a:gd name="T9" fmla="*/ 292 h 368"/>
                <a:gd name="T10" fmla="*/ 284 h 368"/>
                <a:gd name="T11" fmla="*/ 276 h 368"/>
                <a:gd name="T12" fmla="*/ 268 h 368"/>
                <a:gd name="T13" fmla="*/ 260 h 368"/>
                <a:gd name="T14" fmla="*/ 252 h 368"/>
                <a:gd name="T15" fmla="*/ 244 h 368"/>
                <a:gd name="T16" fmla="*/ 236 h 368"/>
                <a:gd name="T17" fmla="*/ 228 h 368"/>
                <a:gd name="T18" fmla="*/ 220 h 368"/>
                <a:gd name="T19" fmla="*/ 212 h 368"/>
                <a:gd name="T20" fmla="*/ 204 h 368"/>
                <a:gd name="T21" fmla="*/ 196 h 368"/>
                <a:gd name="T22" fmla="*/ 188 h 368"/>
                <a:gd name="T23" fmla="*/ 180 h 368"/>
                <a:gd name="T24" fmla="*/ 172 h 368"/>
                <a:gd name="T25" fmla="*/ 164 h 368"/>
                <a:gd name="T26" fmla="*/ 156 h 368"/>
                <a:gd name="T27" fmla="*/ 148 h 368"/>
                <a:gd name="T28" fmla="*/ 140 h 368"/>
                <a:gd name="T29" fmla="*/ 132 h 368"/>
                <a:gd name="T30" fmla="*/ 124 h 368"/>
                <a:gd name="T31" fmla="*/ 116 h 368"/>
                <a:gd name="T32" fmla="*/ 108 h 368"/>
                <a:gd name="T33" fmla="*/ 100 h 368"/>
                <a:gd name="T34" fmla="*/ 92 h 368"/>
                <a:gd name="T35" fmla="*/ 84 h 368"/>
                <a:gd name="T36" fmla="*/ 76 h 368"/>
                <a:gd name="T37" fmla="*/ 68 h 368"/>
                <a:gd name="T38" fmla="*/ 60 h 368"/>
                <a:gd name="T39" fmla="*/ 52 h 368"/>
                <a:gd name="T40" fmla="*/ 44 h 368"/>
                <a:gd name="T41" fmla="*/ 36 h 368"/>
                <a:gd name="T42" fmla="*/ 28 h 368"/>
                <a:gd name="T43" fmla="*/ 20 h 368"/>
                <a:gd name="T44" fmla="*/ 12 h 368"/>
                <a:gd name="T45" fmla="*/ 4 h 36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  <a:cxn ang="0">
                  <a:pos x="0" y="T45"/>
                </a:cxn>
              </a:cxnLst>
              <a:rect l="0" t="0" r="r" b="b"/>
              <a:pathLst>
                <a:path h="368">
                  <a:moveTo>
                    <a:pt x="0" y="364"/>
                  </a:moveTo>
                  <a:lnTo>
                    <a:pt x="0" y="360"/>
                  </a:lnTo>
                  <a:moveTo>
                    <a:pt x="0" y="356"/>
                  </a:moveTo>
                  <a:lnTo>
                    <a:pt x="0" y="352"/>
                  </a:lnTo>
                  <a:moveTo>
                    <a:pt x="0" y="348"/>
                  </a:moveTo>
                  <a:lnTo>
                    <a:pt x="0" y="344"/>
                  </a:lnTo>
                  <a:moveTo>
                    <a:pt x="0" y="340"/>
                  </a:moveTo>
                  <a:lnTo>
                    <a:pt x="0" y="336"/>
                  </a:lnTo>
                  <a:moveTo>
                    <a:pt x="0" y="332"/>
                  </a:moveTo>
                  <a:lnTo>
                    <a:pt x="0" y="328"/>
                  </a:lnTo>
                  <a:moveTo>
                    <a:pt x="0" y="324"/>
                  </a:moveTo>
                  <a:lnTo>
                    <a:pt x="0" y="320"/>
                  </a:lnTo>
                  <a:moveTo>
                    <a:pt x="0" y="316"/>
                  </a:moveTo>
                  <a:lnTo>
                    <a:pt x="0" y="312"/>
                  </a:lnTo>
                  <a:moveTo>
                    <a:pt x="0" y="308"/>
                  </a:moveTo>
                  <a:lnTo>
                    <a:pt x="0" y="304"/>
                  </a:lnTo>
                  <a:moveTo>
                    <a:pt x="0" y="300"/>
                  </a:moveTo>
                  <a:lnTo>
                    <a:pt x="0" y="296"/>
                  </a:lnTo>
                  <a:moveTo>
                    <a:pt x="0" y="292"/>
                  </a:moveTo>
                  <a:lnTo>
                    <a:pt x="0" y="288"/>
                  </a:lnTo>
                  <a:moveTo>
                    <a:pt x="0" y="284"/>
                  </a:moveTo>
                  <a:lnTo>
                    <a:pt x="0" y="280"/>
                  </a:lnTo>
                  <a:moveTo>
                    <a:pt x="0" y="276"/>
                  </a:moveTo>
                  <a:lnTo>
                    <a:pt x="0" y="272"/>
                  </a:lnTo>
                  <a:moveTo>
                    <a:pt x="0" y="268"/>
                  </a:moveTo>
                  <a:lnTo>
                    <a:pt x="0" y="264"/>
                  </a:lnTo>
                  <a:moveTo>
                    <a:pt x="0" y="260"/>
                  </a:moveTo>
                  <a:lnTo>
                    <a:pt x="0" y="256"/>
                  </a:lnTo>
                  <a:moveTo>
                    <a:pt x="0" y="252"/>
                  </a:moveTo>
                  <a:lnTo>
                    <a:pt x="0" y="248"/>
                  </a:lnTo>
                  <a:moveTo>
                    <a:pt x="0" y="244"/>
                  </a:moveTo>
                  <a:lnTo>
                    <a:pt x="0" y="240"/>
                  </a:lnTo>
                  <a:moveTo>
                    <a:pt x="0" y="236"/>
                  </a:moveTo>
                  <a:lnTo>
                    <a:pt x="0" y="232"/>
                  </a:lnTo>
                  <a:moveTo>
                    <a:pt x="0" y="228"/>
                  </a:moveTo>
                  <a:lnTo>
                    <a:pt x="0" y="224"/>
                  </a:lnTo>
                  <a:moveTo>
                    <a:pt x="0" y="220"/>
                  </a:moveTo>
                  <a:lnTo>
                    <a:pt x="0" y="216"/>
                  </a:lnTo>
                  <a:moveTo>
                    <a:pt x="0" y="212"/>
                  </a:moveTo>
                  <a:lnTo>
                    <a:pt x="0" y="208"/>
                  </a:lnTo>
                  <a:moveTo>
                    <a:pt x="0" y="204"/>
                  </a:moveTo>
                  <a:lnTo>
                    <a:pt x="0" y="200"/>
                  </a:lnTo>
                  <a:moveTo>
                    <a:pt x="0" y="196"/>
                  </a:moveTo>
                  <a:lnTo>
                    <a:pt x="0" y="192"/>
                  </a:lnTo>
                  <a:moveTo>
                    <a:pt x="0" y="188"/>
                  </a:moveTo>
                  <a:lnTo>
                    <a:pt x="0" y="184"/>
                  </a:lnTo>
                  <a:moveTo>
                    <a:pt x="0" y="180"/>
                  </a:moveTo>
                  <a:lnTo>
                    <a:pt x="0" y="176"/>
                  </a:lnTo>
                  <a:moveTo>
                    <a:pt x="0" y="172"/>
                  </a:moveTo>
                  <a:lnTo>
                    <a:pt x="0" y="168"/>
                  </a:lnTo>
                  <a:moveTo>
                    <a:pt x="0" y="164"/>
                  </a:moveTo>
                  <a:lnTo>
                    <a:pt x="0" y="160"/>
                  </a:lnTo>
                  <a:moveTo>
                    <a:pt x="0" y="156"/>
                  </a:moveTo>
                  <a:lnTo>
                    <a:pt x="0" y="152"/>
                  </a:lnTo>
                  <a:moveTo>
                    <a:pt x="0" y="148"/>
                  </a:moveTo>
                  <a:lnTo>
                    <a:pt x="0" y="144"/>
                  </a:lnTo>
                  <a:moveTo>
                    <a:pt x="0" y="140"/>
                  </a:moveTo>
                  <a:lnTo>
                    <a:pt x="0" y="136"/>
                  </a:lnTo>
                  <a:moveTo>
                    <a:pt x="0" y="132"/>
                  </a:moveTo>
                  <a:lnTo>
                    <a:pt x="0" y="128"/>
                  </a:lnTo>
                  <a:moveTo>
                    <a:pt x="0" y="124"/>
                  </a:moveTo>
                  <a:lnTo>
                    <a:pt x="0" y="120"/>
                  </a:lnTo>
                  <a:moveTo>
                    <a:pt x="0" y="116"/>
                  </a:moveTo>
                  <a:lnTo>
                    <a:pt x="0" y="112"/>
                  </a:lnTo>
                  <a:moveTo>
                    <a:pt x="0" y="108"/>
                  </a:moveTo>
                  <a:lnTo>
                    <a:pt x="0" y="104"/>
                  </a:lnTo>
                  <a:moveTo>
                    <a:pt x="0" y="100"/>
                  </a:moveTo>
                  <a:lnTo>
                    <a:pt x="0" y="96"/>
                  </a:lnTo>
                  <a:moveTo>
                    <a:pt x="0" y="92"/>
                  </a:moveTo>
                  <a:lnTo>
                    <a:pt x="0" y="88"/>
                  </a:lnTo>
                  <a:moveTo>
                    <a:pt x="0" y="84"/>
                  </a:moveTo>
                  <a:lnTo>
                    <a:pt x="0" y="80"/>
                  </a:lnTo>
                  <a:moveTo>
                    <a:pt x="0" y="76"/>
                  </a:moveTo>
                  <a:lnTo>
                    <a:pt x="0" y="72"/>
                  </a:lnTo>
                  <a:moveTo>
                    <a:pt x="0" y="68"/>
                  </a:moveTo>
                  <a:lnTo>
                    <a:pt x="0" y="64"/>
                  </a:lnTo>
                  <a:moveTo>
                    <a:pt x="0" y="60"/>
                  </a:moveTo>
                  <a:lnTo>
                    <a:pt x="0" y="56"/>
                  </a:lnTo>
                  <a:moveTo>
                    <a:pt x="0" y="52"/>
                  </a:moveTo>
                  <a:lnTo>
                    <a:pt x="0" y="48"/>
                  </a:lnTo>
                  <a:moveTo>
                    <a:pt x="0" y="44"/>
                  </a:moveTo>
                  <a:lnTo>
                    <a:pt x="0" y="40"/>
                  </a:lnTo>
                  <a:moveTo>
                    <a:pt x="0" y="36"/>
                  </a:moveTo>
                  <a:lnTo>
                    <a:pt x="0" y="32"/>
                  </a:lnTo>
                  <a:moveTo>
                    <a:pt x="0" y="28"/>
                  </a:moveTo>
                  <a:lnTo>
                    <a:pt x="0" y="24"/>
                  </a:lnTo>
                  <a:moveTo>
                    <a:pt x="0" y="20"/>
                  </a:moveTo>
                  <a:lnTo>
                    <a:pt x="0" y="16"/>
                  </a:lnTo>
                  <a:moveTo>
                    <a:pt x="0" y="12"/>
                  </a:moveTo>
                  <a:lnTo>
                    <a:pt x="0" y="8"/>
                  </a:lnTo>
                  <a:moveTo>
                    <a:pt x="0" y="4"/>
                  </a:move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25" name="Rectangle 3921">
              <a:extLst>
                <a:ext uri="{FF2B5EF4-FFF2-40B4-BE49-F238E27FC236}">
                  <a16:creationId xmlns:a16="http://schemas.microsoft.com/office/drawing/2014/main" id="{CAF6C463-B154-AFD5-7CBE-91C727EE7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516"/>
              <a:ext cx="6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-4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6" name="Rectangle 3922">
              <a:extLst>
                <a:ext uri="{FF2B5EF4-FFF2-40B4-BE49-F238E27FC236}">
                  <a16:creationId xmlns:a16="http://schemas.microsoft.com/office/drawing/2014/main" id="{D2A1F775-5734-170F-B115-A829EFAB2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066"/>
              <a:ext cx="6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-2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7" name="Rectangle 3923">
              <a:extLst>
                <a:ext uri="{FF2B5EF4-FFF2-40B4-BE49-F238E27FC236}">
                  <a16:creationId xmlns:a16="http://schemas.microsoft.com/office/drawing/2014/main" id="{9B3BD141-BC6C-0622-FC6F-D5CBCE1F9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1615"/>
              <a:ext cx="3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8" name="Rectangle 3924">
              <a:extLst>
                <a:ext uri="{FF2B5EF4-FFF2-40B4-BE49-F238E27FC236}">
                  <a16:creationId xmlns:a16="http://schemas.microsoft.com/office/drawing/2014/main" id="{C64D1339-4BFE-E383-CA9C-7FCFB70C5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1165"/>
              <a:ext cx="3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9" name="Rectangle 3925">
              <a:extLst>
                <a:ext uri="{FF2B5EF4-FFF2-40B4-BE49-F238E27FC236}">
                  <a16:creationId xmlns:a16="http://schemas.microsoft.com/office/drawing/2014/main" id="{BE149B24-39DF-D367-2F16-E83FBBB40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" y="715"/>
              <a:ext cx="3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4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0" name="Line 3926">
              <a:extLst>
                <a:ext uri="{FF2B5EF4-FFF2-40B4-BE49-F238E27FC236}">
                  <a16:creationId xmlns:a16="http://schemas.microsoft.com/office/drawing/2014/main" id="{F136E544-28F0-30C8-0DEC-365E5F7CF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2546"/>
              <a:ext cx="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1" name="Line 3927">
              <a:extLst>
                <a:ext uri="{FF2B5EF4-FFF2-40B4-BE49-F238E27FC236}">
                  <a16:creationId xmlns:a16="http://schemas.microsoft.com/office/drawing/2014/main" id="{64A9ACDD-459F-EF97-8308-03BDE6C9A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2096"/>
              <a:ext cx="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2" name="Line 3928">
              <a:extLst>
                <a:ext uri="{FF2B5EF4-FFF2-40B4-BE49-F238E27FC236}">
                  <a16:creationId xmlns:a16="http://schemas.microsoft.com/office/drawing/2014/main" id="{E052FE80-97E4-7A41-5E47-0E7D7D916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645"/>
              <a:ext cx="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3" name="Line 3929">
              <a:extLst>
                <a:ext uri="{FF2B5EF4-FFF2-40B4-BE49-F238E27FC236}">
                  <a16:creationId xmlns:a16="http://schemas.microsoft.com/office/drawing/2014/main" id="{BDCBD063-4C08-6ACD-DDA3-231AFC0D8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195"/>
              <a:ext cx="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4" name="Line 3930">
              <a:extLst>
                <a:ext uri="{FF2B5EF4-FFF2-40B4-BE49-F238E27FC236}">
                  <a16:creationId xmlns:a16="http://schemas.microsoft.com/office/drawing/2014/main" id="{42FE550A-65F6-F9FA-60FF-90AF14E56A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744"/>
              <a:ext cx="18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5" name="Line 3931">
              <a:extLst>
                <a:ext uri="{FF2B5EF4-FFF2-40B4-BE49-F238E27FC236}">
                  <a16:creationId xmlns:a16="http://schemas.microsoft.com/office/drawing/2014/main" id="{30A98E3F-8BF1-CF95-8847-2CD5CAEF01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79" y="2576"/>
              <a:ext cx="0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6" name="Line 3932">
              <a:extLst>
                <a:ext uri="{FF2B5EF4-FFF2-40B4-BE49-F238E27FC236}">
                  <a16:creationId xmlns:a16="http://schemas.microsoft.com/office/drawing/2014/main" id="{37C34076-518C-21CF-7169-4959AA9FA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6" y="2576"/>
              <a:ext cx="0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7" name="Line 3933">
              <a:extLst>
                <a:ext uri="{FF2B5EF4-FFF2-40B4-BE49-F238E27FC236}">
                  <a16:creationId xmlns:a16="http://schemas.microsoft.com/office/drawing/2014/main" id="{036CC722-563E-069E-A64D-A3B090B66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3" y="2576"/>
              <a:ext cx="0" cy="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38" name="Rectangle 3934">
              <a:extLst>
                <a:ext uri="{FF2B5EF4-FFF2-40B4-BE49-F238E27FC236}">
                  <a16:creationId xmlns:a16="http://schemas.microsoft.com/office/drawing/2014/main" id="{7DE476C5-82E3-4A83-2BD3-EABB63DD9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" y="2612"/>
              <a:ext cx="60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-5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9" name="Rectangle 3935">
              <a:extLst>
                <a:ext uri="{FF2B5EF4-FFF2-40B4-BE49-F238E27FC236}">
                  <a16:creationId xmlns:a16="http://schemas.microsoft.com/office/drawing/2014/main" id="{09820647-A735-6DCC-D820-76A61145E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2612"/>
              <a:ext cx="3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0" name="Rectangle 3936">
              <a:extLst>
                <a:ext uri="{FF2B5EF4-FFF2-40B4-BE49-F238E27FC236}">
                  <a16:creationId xmlns:a16="http://schemas.microsoft.com/office/drawing/2014/main" id="{C51FDC95-0484-BDE4-DBE0-9D4F4B707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" y="2612"/>
              <a:ext cx="3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4D4D4D"/>
                  </a:solidFill>
                  <a:effectLst/>
                  <a:latin typeface="Arial" panose="020B0604020202020204" pitchFamily="34" charset="0"/>
                </a:rPr>
                <a:t>5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1" name="Rectangle 3937">
              <a:extLst>
                <a:ext uri="{FF2B5EF4-FFF2-40B4-BE49-F238E27FC236}">
                  <a16:creationId xmlns:a16="http://schemas.microsoft.com/office/drawing/2014/main" id="{1BA2C1BE-7BA4-3007-969B-6F03B4DB3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2702"/>
              <a:ext cx="44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Dim1 (42.4%)</a:t>
              </a:r>
              <a:endParaRPr kumimoji="0" lang="es-CO" altLang="es-CO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2" name="Rectangle 3938">
              <a:extLst>
                <a:ext uri="{FF2B5EF4-FFF2-40B4-BE49-F238E27FC236}">
                  <a16:creationId xmlns:a16="http://schemas.microsoft.com/office/drawing/2014/main" id="{0B8A46EA-14A9-0690-1A98-F36B984E37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6" y="1416"/>
              <a:ext cx="44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Dim2 (14.2%)</a:t>
              </a:r>
              <a:endParaRPr kumimoji="0" lang="es-CO" altLang="es-CO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3" name="Rectangle 3939">
              <a:extLst>
                <a:ext uri="{FF2B5EF4-FFF2-40B4-BE49-F238E27FC236}">
                  <a16:creationId xmlns:a16="http://schemas.microsoft.com/office/drawing/2014/main" id="{012F7A8C-E04C-AF86-62B9-3EFE992B3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919"/>
              <a:ext cx="36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Regiones</a:t>
              </a:r>
              <a:endParaRPr kumimoji="0" lang="es-CO" altLang="es-C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4" name="Oval 3940">
              <a:extLst>
                <a:ext uri="{FF2B5EF4-FFF2-40B4-BE49-F238E27FC236}">
                  <a16:creationId xmlns:a16="http://schemas.microsoft.com/office/drawing/2014/main" id="{0A1C0D99-E9C7-FEB6-C602-340605CF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093"/>
              <a:ext cx="24" cy="24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45" name="Oval 3941">
              <a:extLst>
                <a:ext uri="{FF2B5EF4-FFF2-40B4-BE49-F238E27FC236}">
                  <a16:creationId xmlns:a16="http://schemas.microsoft.com/office/drawing/2014/main" id="{F3D19C1E-8944-CD13-E3C7-6580388CC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1081"/>
              <a:ext cx="48" cy="48"/>
            </a:xfrm>
            <a:prstGeom prst="ellipse">
              <a:avLst/>
            </a:prstGeom>
            <a:noFill/>
            <a:ln w="9525" cap="rnd">
              <a:solidFill>
                <a:srgbClr val="F876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46" name="Freeform 3942">
              <a:extLst>
                <a:ext uri="{FF2B5EF4-FFF2-40B4-BE49-F238E27FC236}">
                  <a16:creationId xmlns:a16="http://schemas.microsoft.com/office/drawing/2014/main" id="{F99E7BBD-6C21-C49F-BB7D-792165B82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" y="1219"/>
              <a:ext cx="42" cy="42"/>
            </a:xfrm>
            <a:custGeom>
              <a:avLst/>
              <a:gdLst>
                <a:gd name="T0" fmla="*/ 3 w 7"/>
                <a:gd name="T1" fmla="*/ 0 h 7"/>
                <a:gd name="T2" fmla="*/ 7 w 7"/>
                <a:gd name="T3" fmla="*/ 7 h 7"/>
                <a:gd name="T4" fmla="*/ 0 w 7"/>
                <a:gd name="T5" fmla="*/ 7 h 7"/>
                <a:gd name="T6" fmla="*/ 3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3" y="0"/>
                  </a:lnTo>
                </a:path>
              </a:pathLst>
            </a:custGeom>
            <a:noFill/>
            <a:ln w="9525" cap="rnd">
              <a:solidFill>
                <a:srgbClr val="C49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47" name="Freeform 3943">
              <a:extLst>
                <a:ext uri="{FF2B5EF4-FFF2-40B4-BE49-F238E27FC236}">
                  <a16:creationId xmlns:a16="http://schemas.microsoft.com/office/drawing/2014/main" id="{E31308A8-817C-3839-DD40-A650F5A38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" y="1201"/>
              <a:ext cx="72" cy="66"/>
            </a:xfrm>
            <a:custGeom>
              <a:avLst/>
              <a:gdLst>
                <a:gd name="T0" fmla="*/ 6 w 12"/>
                <a:gd name="T1" fmla="*/ 0 h 11"/>
                <a:gd name="T2" fmla="*/ 12 w 12"/>
                <a:gd name="T3" fmla="*/ 11 h 11"/>
                <a:gd name="T4" fmla="*/ 0 w 12"/>
                <a:gd name="T5" fmla="*/ 11 h 11"/>
                <a:gd name="T6" fmla="*/ 6 w 12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">
                  <a:moveTo>
                    <a:pt x="6" y="0"/>
                  </a:moveTo>
                  <a:lnTo>
                    <a:pt x="12" y="11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 w="9525" cap="rnd">
              <a:solidFill>
                <a:srgbClr val="C49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48" name="Line 3944">
              <a:extLst>
                <a:ext uri="{FF2B5EF4-FFF2-40B4-BE49-F238E27FC236}">
                  <a16:creationId xmlns:a16="http://schemas.microsoft.com/office/drawing/2014/main" id="{404F4BAA-B90A-1B53-B138-6C5DB4749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2" y="1387"/>
              <a:ext cx="48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49" name="Line 3945">
              <a:extLst>
                <a:ext uri="{FF2B5EF4-FFF2-40B4-BE49-F238E27FC236}">
                  <a16:creationId xmlns:a16="http://schemas.microsoft.com/office/drawing/2014/main" id="{3876D2B3-D626-9711-C214-88E2F02E0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6" y="1363"/>
              <a:ext cx="0" cy="42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0" name="Line 3946">
              <a:extLst>
                <a:ext uri="{FF2B5EF4-FFF2-40B4-BE49-F238E27FC236}">
                  <a16:creationId xmlns:a16="http://schemas.microsoft.com/office/drawing/2014/main" id="{30D23E21-3FE4-9BC4-CE70-B56B1DD7A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4" y="1387"/>
              <a:ext cx="84" cy="0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1" name="Line 3947">
              <a:extLst>
                <a:ext uri="{FF2B5EF4-FFF2-40B4-BE49-F238E27FC236}">
                  <a16:creationId xmlns:a16="http://schemas.microsoft.com/office/drawing/2014/main" id="{C8B7C09F-AEF2-ADBF-9847-A9ED30D31A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6" y="1345"/>
              <a:ext cx="0" cy="78"/>
            </a:xfrm>
            <a:prstGeom prst="line">
              <a:avLst/>
            </a:prstGeom>
            <a:noFill/>
            <a:ln w="9525" cap="rnd">
              <a:solidFill>
                <a:srgbClr val="53B4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2" name="Line 3948">
              <a:extLst>
                <a:ext uri="{FF2B5EF4-FFF2-40B4-BE49-F238E27FC236}">
                  <a16:creationId xmlns:a16="http://schemas.microsoft.com/office/drawing/2014/main" id="{435E8BC2-1826-628F-E7F9-34246F6A5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8" y="1507"/>
              <a:ext cx="36" cy="30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3" name="Line 3949">
              <a:extLst>
                <a:ext uri="{FF2B5EF4-FFF2-40B4-BE49-F238E27FC236}">
                  <a16:creationId xmlns:a16="http://schemas.microsoft.com/office/drawing/2014/main" id="{52721CD7-4F86-3C63-B617-3048AB142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" y="1507"/>
              <a:ext cx="36" cy="30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4" name="Line 3950">
              <a:extLst>
                <a:ext uri="{FF2B5EF4-FFF2-40B4-BE49-F238E27FC236}">
                  <a16:creationId xmlns:a16="http://schemas.microsoft.com/office/drawing/2014/main" id="{F87FE80D-02C8-65FB-6248-AA2D4A956D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6" y="1495"/>
              <a:ext cx="60" cy="54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5" name="Line 3951">
              <a:extLst>
                <a:ext uri="{FF2B5EF4-FFF2-40B4-BE49-F238E27FC236}">
                  <a16:creationId xmlns:a16="http://schemas.microsoft.com/office/drawing/2014/main" id="{8782C1D8-A264-4590-C274-14DB98788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6" y="1495"/>
              <a:ext cx="60" cy="54"/>
            </a:xfrm>
            <a:prstGeom prst="line">
              <a:avLst/>
            </a:prstGeom>
            <a:noFill/>
            <a:ln w="9525" cap="rnd">
              <a:solidFill>
                <a:srgbClr val="00C09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6" name="Freeform 3952">
              <a:extLst>
                <a:ext uri="{FF2B5EF4-FFF2-40B4-BE49-F238E27FC236}">
                  <a16:creationId xmlns:a16="http://schemas.microsoft.com/office/drawing/2014/main" id="{9F4671AD-0184-E159-B74E-1962681D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" y="1639"/>
              <a:ext cx="48" cy="42"/>
            </a:xfrm>
            <a:custGeom>
              <a:avLst/>
              <a:gdLst>
                <a:gd name="T0" fmla="*/ 0 w 8"/>
                <a:gd name="T1" fmla="*/ 4 h 7"/>
                <a:gd name="T2" fmla="*/ 4 w 8"/>
                <a:gd name="T3" fmla="*/ 0 h 7"/>
                <a:gd name="T4" fmla="*/ 8 w 8"/>
                <a:gd name="T5" fmla="*/ 4 h 7"/>
                <a:gd name="T6" fmla="*/ 4 w 8"/>
                <a:gd name="T7" fmla="*/ 7 h 7"/>
                <a:gd name="T8" fmla="*/ 0 w 8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4"/>
                  </a:moveTo>
                  <a:lnTo>
                    <a:pt x="4" y="0"/>
                  </a:lnTo>
                  <a:lnTo>
                    <a:pt x="8" y="4"/>
                  </a:lnTo>
                  <a:lnTo>
                    <a:pt x="4" y="7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7" name="Freeform 3953">
              <a:extLst>
                <a:ext uri="{FF2B5EF4-FFF2-40B4-BE49-F238E27FC236}">
                  <a16:creationId xmlns:a16="http://schemas.microsoft.com/office/drawing/2014/main" id="{E84E2A57-1FE1-6830-2761-80053D576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" y="1621"/>
              <a:ext cx="84" cy="78"/>
            </a:xfrm>
            <a:custGeom>
              <a:avLst/>
              <a:gdLst>
                <a:gd name="T0" fmla="*/ 0 w 14"/>
                <a:gd name="T1" fmla="*/ 7 h 13"/>
                <a:gd name="T2" fmla="*/ 7 w 14"/>
                <a:gd name="T3" fmla="*/ 0 h 13"/>
                <a:gd name="T4" fmla="*/ 14 w 14"/>
                <a:gd name="T5" fmla="*/ 7 h 13"/>
                <a:gd name="T6" fmla="*/ 7 w 14"/>
                <a:gd name="T7" fmla="*/ 13 h 13"/>
                <a:gd name="T8" fmla="*/ 0 w 14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0" y="7"/>
                  </a:moveTo>
                  <a:lnTo>
                    <a:pt x="7" y="0"/>
                  </a:lnTo>
                  <a:lnTo>
                    <a:pt x="14" y="7"/>
                  </a:lnTo>
                  <a:lnTo>
                    <a:pt x="7" y="13"/>
                  </a:lnTo>
                  <a:lnTo>
                    <a:pt x="0" y="7"/>
                  </a:lnTo>
                </a:path>
              </a:pathLst>
            </a:custGeom>
            <a:noFill/>
            <a:ln w="9525" cap="rnd">
              <a:solidFill>
                <a:srgbClr val="00B6E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8" name="Freeform 3954">
              <a:extLst>
                <a:ext uri="{FF2B5EF4-FFF2-40B4-BE49-F238E27FC236}">
                  <a16:creationId xmlns:a16="http://schemas.microsoft.com/office/drawing/2014/main" id="{A2EFDFB7-4B18-40DD-70BB-0339D1BE5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8" y="1789"/>
              <a:ext cx="42" cy="36"/>
            </a:xfrm>
            <a:custGeom>
              <a:avLst/>
              <a:gdLst>
                <a:gd name="T0" fmla="*/ 3 w 7"/>
                <a:gd name="T1" fmla="*/ 6 h 6"/>
                <a:gd name="T2" fmla="*/ 7 w 7"/>
                <a:gd name="T3" fmla="*/ 0 h 6"/>
                <a:gd name="T4" fmla="*/ 0 w 7"/>
                <a:gd name="T5" fmla="*/ 0 h 6"/>
                <a:gd name="T6" fmla="*/ 3 w 7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3" y="6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59" name="Freeform 3955">
              <a:extLst>
                <a:ext uri="{FF2B5EF4-FFF2-40B4-BE49-F238E27FC236}">
                  <a16:creationId xmlns:a16="http://schemas.microsoft.com/office/drawing/2014/main" id="{510A4356-C27F-1E3B-92D7-84B61B58E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" y="1777"/>
              <a:ext cx="72" cy="66"/>
            </a:xfrm>
            <a:custGeom>
              <a:avLst/>
              <a:gdLst>
                <a:gd name="T0" fmla="*/ 6 w 12"/>
                <a:gd name="T1" fmla="*/ 11 h 11"/>
                <a:gd name="T2" fmla="*/ 12 w 12"/>
                <a:gd name="T3" fmla="*/ 0 h 11"/>
                <a:gd name="T4" fmla="*/ 0 w 12"/>
                <a:gd name="T5" fmla="*/ 0 h 11"/>
                <a:gd name="T6" fmla="*/ 6 w 12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1">
                  <a:moveTo>
                    <a:pt x="6" y="11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noFill/>
            <a:ln w="9525" cap="rnd">
              <a:solidFill>
                <a:srgbClr val="A58A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0" name="Rectangle 3956">
              <a:extLst>
                <a:ext uri="{FF2B5EF4-FFF2-40B4-BE49-F238E27FC236}">
                  <a16:creationId xmlns:a16="http://schemas.microsoft.com/office/drawing/2014/main" id="{B2A3B239-96FB-106E-EC18-55BF9318B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8" y="1921"/>
              <a:ext cx="36" cy="30"/>
            </a:xfrm>
            <a:prstGeom prst="rect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1" name="Line 3957">
              <a:extLst>
                <a:ext uri="{FF2B5EF4-FFF2-40B4-BE49-F238E27FC236}">
                  <a16:creationId xmlns:a16="http://schemas.microsoft.com/office/drawing/2014/main" id="{4B30F067-D244-1C48-DA8A-199225B305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8" y="1921"/>
              <a:ext cx="36" cy="30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2" name="Line 3958">
              <a:extLst>
                <a:ext uri="{FF2B5EF4-FFF2-40B4-BE49-F238E27FC236}">
                  <a16:creationId xmlns:a16="http://schemas.microsoft.com/office/drawing/2014/main" id="{1A83F81B-AF9E-50B2-F910-AB6B5CA27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8" y="1921"/>
              <a:ext cx="36" cy="30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3" name="Rectangle 3959">
              <a:extLst>
                <a:ext uri="{FF2B5EF4-FFF2-40B4-BE49-F238E27FC236}">
                  <a16:creationId xmlns:a16="http://schemas.microsoft.com/office/drawing/2014/main" id="{7E7C405D-D51E-F5F7-0865-5C78E435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1909"/>
              <a:ext cx="60" cy="54"/>
            </a:xfrm>
            <a:prstGeom prst="rect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4" name="Line 3960">
              <a:extLst>
                <a:ext uri="{FF2B5EF4-FFF2-40B4-BE49-F238E27FC236}">
                  <a16:creationId xmlns:a16="http://schemas.microsoft.com/office/drawing/2014/main" id="{7D18C76C-7F0E-A248-61EE-75B07E97E2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6" y="1909"/>
              <a:ext cx="60" cy="54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5" name="Line 3961">
              <a:extLst>
                <a:ext uri="{FF2B5EF4-FFF2-40B4-BE49-F238E27FC236}">
                  <a16:creationId xmlns:a16="http://schemas.microsoft.com/office/drawing/2014/main" id="{FA4C4A32-C4DB-2A83-FBD8-9CDF01CDC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6" y="1909"/>
              <a:ext cx="60" cy="54"/>
            </a:xfrm>
            <a:prstGeom prst="line">
              <a:avLst/>
            </a:prstGeom>
            <a:noFill/>
            <a:ln w="9525" cap="rnd">
              <a:solidFill>
                <a:srgbClr val="FB61D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2800"/>
            </a:p>
          </p:txBody>
        </p:sp>
        <p:sp>
          <p:nvSpPr>
            <p:cNvPr id="2166" name="Rectangle 3962">
              <a:extLst>
                <a:ext uri="{FF2B5EF4-FFF2-40B4-BE49-F238E27FC236}">
                  <a16:creationId xmlns:a16="http://schemas.microsoft.com/office/drawing/2014/main" id="{A4D1626D-564F-1B28-BD3D-EA03866EC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075"/>
              <a:ext cx="30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Amazonía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7" name="Rectangle 3963">
              <a:extLst>
                <a:ext uri="{FF2B5EF4-FFF2-40B4-BE49-F238E27FC236}">
                  <a16:creationId xmlns:a16="http://schemas.microsoft.com/office/drawing/2014/main" id="{1A966A67-61F4-B6B8-FC83-549D68B8A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219"/>
              <a:ext cx="198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Caribe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8" name="Rectangle 3964">
              <a:extLst>
                <a:ext uri="{FF2B5EF4-FFF2-40B4-BE49-F238E27FC236}">
                  <a16:creationId xmlns:a16="http://schemas.microsoft.com/office/drawing/2014/main" id="{39A5CACF-CF5E-3685-99F3-0F7B5B8E7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357"/>
              <a:ext cx="217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Central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9" name="Rectangle 3965">
              <a:extLst>
                <a:ext uri="{FF2B5EF4-FFF2-40B4-BE49-F238E27FC236}">
                  <a16:creationId xmlns:a16="http://schemas.microsoft.com/office/drawing/2014/main" id="{CA7E91BD-E3AD-8188-C236-DE3BDDDCE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495"/>
              <a:ext cx="355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EjeCafetero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0" name="Rectangle 3966">
              <a:extLst>
                <a:ext uri="{FF2B5EF4-FFF2-40B4-BE49-F238E27FC236}">
                  <a16:creationId xmlns:a16="http://schemas.microsoft.com/office/drawing/2014/main" id="{10887DE8-A31C-D084-4681-39EEF7645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633"/>
              <a:ext cx="198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Llanos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1" name="Rectangle 3967">
              <a:extLst>
                <a:ext uri="{FF2B5EF4-FFF2-40B4-BE49-F238E27FC236}">
                  <a16:creationId xmlns:a16="http://schemas.microsoft.com/office/drawing/2014/main" id="{8B2CA068-7CAF-856C-37A2-F19E0A8E3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771"/>
              <a:ext cx="239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Pacífico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2" name="Rectangle 3968">
              <a:extLst>
                <a:ext uri="{FF2B5EF4-FFF2-40B4-BE49-F238E27FC236}">
                  <a16:creationId xmlns:a16="http://schemas.microsoft.com/office/drawing/2014/main" id="{C33B4F4F-11EE-D4C4-4D37-F74B53471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1909"/>
              <a:ext cx="381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Santanderes</a:t>
              </a:r>
              <a:endParaRPr kumimoji="0" lang="es-CO" altLang="es-CO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3" name="Rectangle 3969">
              <a:extLst>
                <a:ext uri="{FF2B5EF4-FFF2-40B4-BE49-F238E27FC236}">
                  <a16:creationId xmlns:a16="http://schemas.microsoft.com/office/drawing/2014/main" id="{7C6C4D3E-8DAB-DDA4-D673-DAD3D3C1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" y="156"/>
              <a:ext cx="2546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Corrupción y Vulneración al Derecho a la Educación</a:t>
              </a:r>
              <a:endParaRPr kumimoji="0" lang="es-CO" altLang="es-C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975" name="CuadroTexto 3974">
            <a:extLst>
              <a:ext uri="{FF2B5EF4-FFF2-40B4-BE49-F238E27FC236}">
                <a16:creationId xmlns:a16="http://schemas.microsoft.com/office/drawing/2014/main" id="{7C8CD20A-8954-3C8A-F99B-0FA3AED373D1}"/>
              </a:ext>
            </a:extLst>
          </p:cNvPr>
          <p:cNvSpPr txBox="1"/>
          <p:nvPr/>
        </p:nvSpPr>
        <p:spPr>
          <a:xfrm>
            <a:off x="533400" y="381000"/>
            <a:ext cx="9372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3D415F"/>
                </a:solidFill>
                <a:latin typeface="Verdana"/>
                <a:ea typeface="+mj-ea"/>
              </a:rPr>
              <a:t>Indicador con todos los subcomponentes</a:t>
            </a:r>
          </a:p>
        </p:txBody>
      </p:sp>
    </p:spTree>
    <p:extLst>
      <p:ext uri="{BB962C8B-B14F-4D97-AF65-F5344CB8AC3E}">
        <p14:creationId xmlns:p14="http://schemas.microsoft.com/office/powerpoint/2010/main" val="35836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8497" y="569912"/>
            <a:ext cx="9474200" cy="482439"/>
          </a:xfrm>
          <a:prstGeom prst="rect">
            <a:avLst/>
          </a:prstGeom>
        </p:spPr>
        <p:txBody>
          <a:bodyPr vert="horz" wrap="square" lIns="0" tIns="58673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25"/>
              </a:spcBef>
            </a:pPr>
            <a:r>
              <a:rPr sz="2750" dirty="0"/>
              <a:t>RESULTADOS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B79C81E-0126-F02B-212D-AAF158CB7B3C}"/>
              </a:ext>
            </a:extLst>
          </p:cNvPr>
          <p:cNvGrpSpPr/>
          <p:nvPr/>
        </p:nvGrpSpPr>
        <p:grpSpPr>
          <a:xfrm>
            <a:off x="668972" y="1237788"/>
            <a:ext cx="4795779" cy="4572000"/>
            <a:chOff x="668972" y="1237788"/>
            <a:chExt cx="4795779" cy="457200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23AC920-7C1D-91F2-3911-64747EE3244E}"/>
                </a:ext>
              </a:extLst>
            </p:cNvPr>
            <p:cNvGrpSpPr/>
            <p:nvPr/>
          </p:nvGrpSpPr>
          <p:grpSpPr>
            <a:xfrm>
              <a:off x="668972" y="1237788"/>
              <a:ext cx="4795779" cy="4572000"/>
              <a:chOff x="83419" y="739932"/>
              <a:chExt cx="4795779" cy="4572000"/>
            </a:xfrm>
          </p:grpSpPr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C346A396-C02C-D49B-6AD8-F795927B2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26317" t="18740" r="33676" b="3501"/>
              <a:stretch>
                <a:fillRect/>
              </a:stretch>
            </p:blipFill>
            <p:spPr>
              <a:xfrm>
                <a:off x="83419" y="739932"/>
                <a:ext cx="3442981" cy="4572000"/>
              </a:xfrm>
              <a:prstGeom prst="rect">
                <a:avLst/>
              </a:prstGeom>
            </p:spPr>
          </p:pic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2FE098A3-7E75-B9B8-BBF3-8F5638798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66085" t="30403" r="13058" b="29694"/>
              <a:stretch>
                <a:fillRect/>
              </a:stretch>
            </p:blipFill>
            <p:spPr>
              <a:xfrm>
                <a:off x="3526400" y="1813041"/>
                <a:ext cx="1352798" cy="1768234"/>
              </a:xfrm>
              <a:prstGeom prst="rect">
                <a:avLst/>
              </a:prstGeom>
            </p:spPr>
          </p:pic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1F2E3F6D-3C30-7F83-56E5-7CC9F875F1F7}"/>
                </a:ext>
              </a:extLst>
            </p:cNvPr>
            <p:cNvGrpSpPr/>
            <p:nvPr/>
          </p:nvGrpSpPr>
          <p:grpSpPr>
            <a:xfrm>
              <a:off x="924303" y="1504357"/>
              <a:ext cx="583918" cy="560084"/>
              <a:chOff x="210670" y="1027071"/>
              <a:chExt cx="627684" cy="669885"/>
            </a:xfrm>
          </p:grpSpPr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627F9E9F-4151-3410-50AF-819070A63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3915" t="62042" r="61209" b="26651"/>
              <a:stretch>
                <a:fillRect/>
              </a:stretch>
            </p:blipFill>
            <p:spPr>
              <a:xfrm>
                <a:off x="210670" y="1027071"/>
                <a:ext cx="422796" cy="669885"/>
              </a:xfrm>
              <a:prstGeom prst="rect">
                <a:avLst/>
              </a:prstGeom>
            </p:spPr>
          </p:pic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39440136-A7B5-029F-1F8D-27D7A8506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918" t="3815" r="45510" b="88569"/>
              <a:stretch>
                <a:fillRect/>
              </a:stretch>
            </p:blipFill>
            <p:spPr>
              <a:xfrm>
                <a:off x="527475" y="1027071"/>
                <a:ext cx="310879" cy="452802"/>
              </a:xfrm>
              <a:prstGeom prst="rect">
                <a:avLst/>
              </a:prstGeom>
            </p:spPr>
          </p:pic>
        </p:grp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E2F628F9-3311-C90E-B9F4-AB092DECEFA7}"/>
              </a:ext>
            </a:extLst>
          </p:cNvPr>
          <p:cNvSpPr txBox="1"/>
          <p:nvPr/>
        </p:nvSpPr>
        <p:spPr>
          <a:xfrm>
            <a:off x="7886700" y="4795535"/>
            <a:ext cx="394652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A </a:t>
            </a:r>
            <a:r>
              <a:rPr lang="es-CO" sz="1400" b="1" dirty="0">
                <a:solidFill>
                  <a:srgbClr val="3E415F"/>
                </a:solidFill>
                <a:latin typeface="Verdana"/>
                <a:ea typeface="Verdana"/>
              </a:rPr>
              <a:t>mayor valor </a:t>
            </a:r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en el RADAR.EDU </a:t>
            </a:r>
            <a:r>
              <a:rPr lang="es-CO" sz="1400" b="1" dirty="0">
                <a:solidFill>
                  <a:srgbClr val="3E415F"/>
                </a:solidFill>
                <a:latin typeface="Verdana"/>
                <a:ea typeface="Verdana"/>
              </a:rPr>
              <a:t>mayor posibilidad de corrupción </a:t>
            </a:r>
            <a:r>
              <a:rPr lang="es-CO" sz="1400" dirty="0">
                <a:solidFill>
                  <a:srgbClr val="3E415F"/>
                </a:solidFill>
                <a:latin typeface="Verdana"/>
                <a:ea typeface="Verdana"/>
              </a:rPr>
              <a:t>y mayor vulneración en el derecho a la Educación.</a:t>
            </a:r>
          </a:p>
          <a:p>
            <a:pPr algn="just"/>
            <a:endParaRPr lang="en-US" sz="1400" dirty="0">
              <a:solidFill>
                <a:srgbClr val="3E415F"/>
              </a:solidFill>
              <a:latin typeface="Verdana"/>
              <a:ea typeface="Verdana"/>
            </a:endParaRPr>
          </a:p>
          <a:p>
            <a:pPr algn="just"/>
            <a:r>
              <a:rPr lang="es-ES" sz="1400" dirty="0">
                <a:solidFill>
                  <a:srgbClr val="3E415F"/>
                </a:solidFill>
                <a:latin typeface="Verdana"/>
                <a:ea typeface="Verdana"/>
              </a:rPr>
              <a:t>Se obtiene un indicador que varía entre 15,2 y 54,1.</a:t>
            </a:r>
            <a:endParaRPr lang="en-US" sz="1400" dirty="0">
              <a:solidFill>
                <a:srgbClr val="3E415F"/>
              </a:solidFill>
              <a:latin typeface="Verdana"/>
              <a:ea typeface="Verdana"/>
            </a:endParaRP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38C10ADC-DF0D-BF86-F7FD-723CAF955D5B}"/>
              </a:ext>
            </a:extLst>
          </p:cNvPr>
          <p:cNvSpPr/>
          <p:nvPr/>
        </p:nvSpPr>
        <p:spPr>
          <a:xfrm rot="5400000">
            <a:off x="7661760" y="490131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riángulo isósceles 14">
            <a:extLst>
              <a:ext uri="{FF2B5EF4-FFF2-40B4-BE49-F238E27FC236}">
                <a16:creationId xmlns:a16="http://schemas.microsoft.com/office/drawing/2014/main" id="{1F19883B-1766-1698-61DF-0470AB32F86F}"/>
              </a:ext>
            </a:extLst>
          </p:cNvPr>
          <p:cNvSpPr/>
          <p:nvPr/>
        </p:nvSpPr>
        <p:spPr>
          <a:xfrm rot="5400000">
            <a:off x="7665164" y="575353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BC2048E4-CBA0-7BC3-C05F-68F86B027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6110" r="4064" b="2491"/>
          <a:stretch>
            <a:fillRect/>
          </a:stretch>
        </p:blipFill>
        <p:spPr>
          <a:xfrm>
            <a:off x="4003988" y="4664147"/>
            <a:ext cx="3623548" cy="21005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C7B394-64BE-EC01-614D-15B41D70D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597" y="677470"/>
            <a:ext cx="6746299" cy="322649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6833" y="1428432"/>
            <a:ext cx="189674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E78E05"/>
                </a:solidFill>
                <a:latin typeface="Calibri"/>
                <a:cs typeface="Calibri"/>
              </a:rPr>
              <a:t>Corrupción</a:t>
            </a:r>
            <a:r>
              <a:rPr sz="1550" spc="204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E78E05"/>
                </a:solidFill>
                <a:latin typeface="Calibri"/>
                <a:cs typeface="Calibri"/>
              </a:rPr>
              <a:t>Observable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42326" y="1465516"/>
            <a:ext cx="152146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E78E05"/>
                </a:solidFill>
                <a:latin typeface="Calibri"/>
                <a:cs typeface="Calibri"/>
              </a:rPr>
              <a:t>Corrupción</a:t>
            </a:r>
            <a:r>
              <a:rPr sz="1550" spc="204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550" spc="-10" dirty="0">
                <a:solidFill>
                  <a:srgbClr val="E78E05"/>
                </a:solidFill>
                <a:latin typeface="Calibri"/>
                <a:cs typeface="Calibri"/>
              </a:rPr>
              <a:t>Oculta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30"/>
              </a:spcBef>
            </a:pPr>
            <a:r>
              <a:rPr sz="2750" dirty="0"/>
              <a:t>DIMENSIÓN</a:t>
            </a:r>
            <a:r>
              <a:rPr sz="2750" spc="285" dirty="0"/>
              <a:t> </a:t>
            </a:r>
            <a:r>
              <a:rPr sz="2750" spc="-10" dirty="0"/>
              <a:t>CORRUPCIÓN</a:t>
            </a:r>
            <a:endParaRPr sz="275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C1AAE40-E221-DDD7-B4A2-888B50109A45}"/>
              </a:ext>
            </a:extLst>
          </p:cNvPr>
          <p:cNvGrpSpPr/>
          <p:nvPr/>
        </p:nvGrpSpPr>
        <p:grpSpPr>
          <a:xfrm>
            <a:off x="914400" y="1941121"/>
            <a:ext cx="4953000" cy="4153257"/>
            <a:chOff x="914400" y="1941121"/>
            <a:chExt cx="4953000" cy="4153257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9A998E20-C6CF-7707-AA50-7AE174AE9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968" t="18590" r="17708" b="2929"/>
            <a:stretch>
              <a:fillRect/>
            </a:stretch>
          </p:blipFill>
          <p:spPr>
            <a:xfrm>
              <a:off x="914400" y="1941121"/>
              <a:ext cx="4953000" cy="4153257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5958E96-A363-4911-36A6-02388C652EE3}"/>
                </a:ext>
              </a:extLst>
            </p:cNvPr>
            <p:cNvGrpSpPr/>
            <p:nvPr/>
          </p:nvGrpSpPr>
          <p:grpSpPr>
            <a:xfrm>
              <a:off x="1143000" y="2133600"/>
              <a:ext cx="671878" cy="609597"/>
              <a:chOff x="1143000" y="2133600"/>
              <a:chExt cx="671878" cy="609597"/>
            </a:xfrm>
          </p:grpSpPr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7606B099-1324-E185-C65A-605300AA7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3408" t="62030" r="63037" b="25940"/>
              <a:stretch>
                <a:fillRect/>
              </a:stretch>
            </p:blipFill>
            <p:spPr>
              <a:xfrm>
                <a:off x="1143000" y="2133600"/>
                <a:ext cx="304800" cy="609597"/>
              </a:xfrm>
              <a:prstGeom prst="rect">
                <a:avLst/>
              </a:prstGeom>
            </p:spPr>
          </p:pic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E51A8ACD-9303-DDAD-0735-A05BB7108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47630" t="4361" r="47629" b="87923"/>
              <a:stretch>
                <a:fillRect/>
              </a:stretch>
            </p:blipFill>
            <p:spPr>
              <a:xfrm>
                <a:off x="1415845" y="2133600"/>
                <a:ext cx="399033" cy="383904"/>
              </a:xfrm>
              <a:prstGeom prst="rect">
                <a:avLst/>
              </a:prstGeom>
            </p:spPr>
          </p:pic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337CA32-CFE5-8221-4B2C-51B6025898A3}"/>
              </a:ext>
            </a:extLst>
          </p:cNvPr>
          <p:cNvGrpSpPr/>
          <p:nvPr/>
        </p:nvGrpSpPr>
        <p:grpSpPr>
          <a:xfrm>
            <a:off x="6705600" y="1866365"/>
            <a:ext cx="4778349" cy="4156320"/>
            <a:chOff x="6705600" y="1866365"/>
            <a:chExt cx="4778349" cy="4156320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984523FD-DE13-8204-252F-393E6D2B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8459" t="18916" r="18719" b="3357"/>
            <a:stretch>
              <a:fillRect/>
            </a:stretch>
          </p:blipFill>
          <p:spPr>
            <a:xfrm>
              <a:off x="6705600" y="1866365"/>
              <a:ext cx="4778349" cy="4156320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4EEC6EC8-2541-1D31-D81C-1DC60B1E60C9}"/>
                </a:ext>
              </a:extLst>
            </p:cNvPr>
            <p:cNvGrpSpPr/>
            <p:nvPr/>
          </p:nvGrpSpPr>
          <p:grpSpPr>
            <a:xfrm>
              <a:off x="6737555" y="2039802"/>
              <a:ext cx="762002" cy="571500"/>
              <a:chOff x="6737555" y="2039802"/>
              <a:chExt cx="762002" cy="571500"/>
            </a:xfrm>
          </p:grpSpPr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4E63E034-7F64-54AE-F53F-7FC190DD2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3407" t="62030" r="61852" b="25940"/>
              <a:stretch>
                <a:fillRect/>
              </a:stretch>
            </p:blipFill>
            <p:spPr>
              <a:xfrm>
                <a:off x="6737555" y="2039802"/>
                <a:ext cx="381001" cy="571500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5816EBED-855D-526F-401F-4F6A2AAA0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8815" t="4361" r="46444" b="87923"/>
              <a:stretch>
                <a:fillRect/>
              </a:stretch>
            </p:blipFill>
            <p:spPr>
              <a:xfrm>
                <a:off x="7118556" y="2071845"/>
                <a:ext cx="381001" cy="36655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8751" y="836231"/>
            <a:ext cx="22085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78E05"/>
                </a:solidFill>
                <a:latin typeface="Calibri"/>
                <a:cs typeface="Calibri"/>
              </a:rPr>
              <a:t>Capacidad</a:t>
            </a:r>
            <a:r>
              <a:rPr sz="1800" spc="-40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E78E05"/>
                </a:solidFill>
                <a:latin typeface="Calibri"/>
                <a:cs typeface="Calibri"/>
              </a:rPr>
              <a:t>Institucional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5075" y="-3"/>
            <a:ext cx="5876925" cy="685800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1A21F80-17CA-4F17-C180-8B78BE1B839E}"/>
              </a:ext>
            </a:extLst>
          </p:cNvPr>
          <p:cNvGrpSpPr/>
          <p:nvPr/>
        </p:nvGrpSpPr>
        <p:grpSpPr>
          <a:xfrm>
            <a:off x="838200" y="1524000"/>
            <a:ext cx="5125020" cy="4661533"/>
            <a:chOff x="838200" y="1524000"/>
            <a:chExt cx="5125020" cy="4661533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08B2119-2959-265A-CBCB-88DFD5509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9316" t="18273" r="19939" b="3645"/>
            <a:stretch>
              <a:fillRect/>
            </a:stretch>
          </p:blipFill>
          <p:spPr>
            <a:xfrm>
              <a:off x="838200" y="1524000"/>
              <a:ext cx="5125020" cy="4661533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4A7A7EA-7F25-8F40-116E-E3DAA454A8A6}"/>
                </a:ext>
              </a:extLst>
            </p:cNvPr>
            <p:cNvGrpSpPr/>
            <p:nvPr/>
          </p:nvGrpSpPr>
          <p:grpSpPr>
            <a:xfrm>
              <a:off x="1143000" y="1828800"/>
              <a:ext cx="656655" cy="571498"/>
              <a:chOff x="1143000" y="1828800"/>
              <a:chExt cx="656655" cy="571498"/>
            </a:xfrm>
          </p:grpSpPr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C26D41BF-D1D3-9A4F-B7B5-3BB411F4C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35778" t="62030" r="59481" b="25940"/>
              <a:stretch>
                <a:fillRect/>
              </a:stretch>
            </p:blipFill>
            <p:spPr>
              <a:xfrm>
                <a:off x="1143000" y="1828800"/>
                <a:ext cx="381000" cy="571498"/>
              </a:xfrm>
              <a:prstGeom prst="rect">
                <a:avLst/>
              </a:prstGeom>
            </p:spPr>
          </p:pic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66B65AB6-9A26-4A1F-382D-772A3BC46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0000" t="3885" r="45259" b="88095"/>
              <a:stretch>
                <a:fillRect/>
              </a:stretch>
            </p:blipFill>
            <p:spPr>
              <a:xfrm>
                <a:off x="1418656" y="1828800"/>
                <a:ext cx="380999" cy="381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93380" y="1568132"/>
            <a:ext cx="8559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E78E05"/>
                </a:solidFill>
                <a:latin typeface="Verdana"/>
                <a:cs typeface="Verdana"/>
              </a:rPr>
              <a:t>Calidad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7800" y="1568131"/>
            <a:ext cx="20288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78E05"/>
                </a:solidFill>
                <a:latin typeface="Verdana"/>
                <a:cs typeface="Verdana"/>
              </a:rPr>
              <a:t>Acceso</a:t>
            </a:r>
            <a:r>
              <a:rPr sz="1800" spc="-6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E78E05"/>
                </a:solidFill>
                <a:latin typeface="Verdana"/>
                <a:cs typeface="Verdana"/>
              </a:rPr>
              <a:t>Cobertura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0177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30"/>
              </a:spcBef>
            </a:pPr>
            <a:r>
              <a:rPr sz="2750" dirty="0"/>
              <a:t>DIMENSIÓN</a:t>
            </a:r>
            <a:r>
              <a:rPr sz="2750" spc="300" dirty="0"/>
              <a:t> </a:t>
            </a:r>
            <a:r>
              <a:rPr sz="2750" dirty="0"/>
              <a:t>-</a:t>
            </a:r>
            <a:r>
              <a:rPr sz="2750" spc="55" dirty="0"/>
              <a:t> </a:t>
            </a:r>
            <a:r>
              <a:rPr sz="2750" spc="-10" dirty="0"/>
              <a:t>EDUCACIÓN</a:t>
            </a:r>
            <a:endParaRPr sz="275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B8956EB-0E02-0104-5D40-57A856F40F7E}"/>
              </a:ext>
            </a:extLst>
          </p:cNvPr>
          <p:cNvGrpSpPr/>
          <p:nvPr/>
        </p:nvGrpSpPr>
        <p:grpSpPr>
          <a:xfrm>
            <a:off x="6477000" y="2068906"/>
            <a:ext cx="4038600" cy="3843653"/>
            <a:chOff x="6477000" y="2068906"/>
            <a:chExt cx="4038600" cy="3843653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90D77442-4539-2940-48C1-86A73F5F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090" t="20092" r="21831" b="4107"/>
            <a:stretch>
              <a:fillRect/>
            </a:stretch>
          </p:blipFill>
          <p:spPr>
            <a:xfrm>
              <a:off x="6477000" y="2068906"/>
              <a:ext cx="4038600" cy="3843653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14ABC28-F21A-1C09-52AC-CD06C8B7128C}"/>
                </a:ext>
              </a:extLst>
            </p:cNvPr>
            <p:cNvGrpSpPr/>
            <p:nvPr/>
          </p:nvGrpSpPr>
          <p:grpSpPr>
            <a:xfrm>
              <a:off x="6629399" y="2209798"/>
              <a:ext cx="570725" cy="596114"/>
              <a:chOff x="6629399" y="2209798"/>
              <a:chExt cx="570725" cy="596114"/>
            </a:xfrm>
          </p:grpSpPr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9CC9EB1C-09D7-9924-A535-BB30CE6A3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6618" t="62030" r="59481" b="25940"/>
              <a:stretch>
                <a:fillRect/>
              </a:stretch>
            </p:blipFill>
            <p:spPr>
              <a:xfrm>
                <a:off x="6629399" y="2209798"/>
                <a:ext cx="327000" cy="596114"/>
              </a:xfrm>
              <a:prstGeom prst="rect">
                <a:avLst/>
              </a:prstGeom>
            </p:spPr>
          </p:pic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A9F07BA4-3CDD-E9D7-1D4E-667CB0DBFC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1186" t="4686" r="45423" b="88095"/>
              <a:stretch>
                <a:fillRect/>
              </a:stretch>
            </p:blipFill>
            <p:spPr>
              <a:xfrm>
                <a:off x="6897405" y="2209799"/>
                <a:ext cx="302719" cy="381001"/>
              </a:xfrm>
              <a:prstGeom prst="rect">
                <a:avLst/>
              </a:prstGeom>
            </p:spPr>
          </p:pic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3F05547-D9BE-F43E-9477-ACA42AE5356C}"/>
              </a:ext>
            </a:extLst>
          </p:cNvPr>
          <p:cNvGrpSpPr/>
          <p:nvPr/>
        </p:nvGrpSpPr>
        <p:grpSpPr>
          <a:xfrm>
            <a:off x="533400" y="2081196"/>
            <a:ext cx="4702201" cy="3843653"/>
            <a:chOff x="533400" y="2081196"/>
            <a:chExt cx="4702201" cy="3843653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70BF46F1-604F-2033-6D86-03C0A300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6908" t="19525" r="16951" b="2841"/>
            <a:stretch>
              <a:fillRect/>
            </a:stretch>
          </p:blipFill>
          <p:spPr>
            <a:xfrm>
              <a:off x="533400" y="2081196"/>
              <a:ext cx="4702201" cy="3843653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46F71F0C-70D2-63C1-A9EC-ED04DA2E3B32}"/>
                </a:ext>
              </a:extLst>
            </p:cNvPr>
            <p:cNvGrpSpPr/>
            <p:nvPr/>
          </p:nvGrpSpPr>
          <p:grpSpPr>
            <a:xfrm>
              <a:off x="678497" y="2209798"/>
              <a:ext cx="587402" cy="625991"/>
              <a:chOff x="678497" y="2209798"/>
              <a:chExt cx="587402" cy="625991"/>
            </a:xfrm>
          </p:grpSpPr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6E875A07-DB79-3D4F-1B46-C67E5BCBA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33408" t="62030" r="63382" b="25940"/>
              <a:stretch>
                <a:fillRect/>
              </a:stretch>
            </p:blipFill>
            <p:spPr>
              <a:xfrm>
                <a:off x="678497" y="2209798"/>
                <a:ext cx="282601" cy="625991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945E278B-8F0A-6B93-F47F-0E88EEACB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47630" t="4357" r="48814" b="87740"/>
              <a:stretch>
                <a:fillRect/>
              </a:stretch>
            </p:blipFill>
            <p:spPr>
              <a:xfrm>
                <a:off x="961098" y="2209798"/>
                <a:ext cx="304801" cy="40047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7330" y="1402397"/>
            <a:ext cx="247904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0" marR="5080" indent="-686435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solidFill>
                  <a:srgbClr val="E78E05"/>
                </a:solidFill>
                <a:latin typeface="Calibri"/>
                <a:cs typeface="Calibri"/>
              </a:rPr>
              <a:t>Deserción</a:t>
            </a:r>
            <a:r>
              <a:rPr sz="1800" spc="455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E78E05"/>
                </a:solidFill>
                <a:latin typeface="Calibri"/>
                <a:cs typeface="Calibri"/>
              </a:rPr>
              <a:t>-</a:t>
            </a:r>
            <a:r>
              <a:rPr sz="1800" spc="-60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E78E05"/>
                </a:solidFill>
                <a:latin typeface="Calibri"/>
                <a:cs typeface="Calibri"/>
              </a:rPr>
              <a:t>Reprobación</a:t>
            </a:r>
            <a:r>
              <a:rPr sz="1800" spc="-135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E78E05"/>
                </a:solidFill>
                <a:latin typeface="Calibri"/>
                <a:cs typeface="Calibri"/>
              </a:rPr>
              <a:t>- </a:t>
            </a:r>
            <a:r>
              <a:rPr sz="1800" spc="-10" dirty="0">
                <a:solidFill>
                  <a:srgbClr val="E78E05"/>
                </a:solidFill>
                <a:latin typeface="Calibri"/>
                <a:cs typeface="Calibri"/>
              </a:rPr>
              <a:t>Repitencia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dirty="0"/>
              <a:t>DIMENSIÓN</a:t>
            </a:r>
            <a:r>
              <a:rPr sz="2750" spc="285" dirty="0"/>
              <a:t> </a:t>
            </a:r>
            <a:r>
              <a:rPr sz="2750" dirty="0"/>
              <a:t>-</a:t>
            </a:r>
            <a:r>
              <a:rPr sz="2750" spc="40" dirty="0"/>
              <a:t> </a:t>
            </a:r>
            <a:r>
              <a:rPr sz="2750" spc="-10" dirty="0"/>
              <a:t>EDUCACIÓN</a:t>
            </a:r>
            <a:endParaRPr sz="275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5550" y="0"/>
            <a:ext cx="5886450" cy="6857999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67BBB434-A116-A608-9CE4-54FA1C431CA1}"/>
              </a:ext>
            </a:extLst>
          </p:cNvPr>
          <p:cNvGrpSpPr/>
          <p:nvPr/>
        </p:nvGrpSpPr>
        <p:grpSpPr>
          <a:xfrm>
            <a:off x="887581" y="2133600"/>
            <a:ext cx="4839630" cy="3953161"/>
            <a:chOff x="887581" y="2133600"/>
            <a:chExt cx="4839630" cy="395316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2878C13E-7DD7-7556-84BF-8773C531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111" t="18171" r="17032" b="1879"/>
            <a:stretch>
              <a:fillRect/>
            </a:stretch>
          </p:blipFill>
          <p:spPr>
            <a:xfrm>
              <a:off x="887581" y="2133600"/>
              <a:ext cx="4839630" cy="3953161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752E871-BA51-A5D9-A2AA-5C83ABBD070C}"/>
                </a:ext>
              </a:extLst>
            </p:cNvPr>
            <p:cNvGrpSpPr/>
            <p:nvPr/>
          </p:nvGrpSpPr>
          <p:grpSpPr>
            <a:xfrm>
              <a:off x="1141728" y="2300923"/>
              <a:ext cx="644771" cy="533401"/>
              <a:chOff x="1141728" y="2300923"/>
              <a:chExt cx="644771" cy="533401"/>
            </a:xfrm>
          </p:grpSpPr>
          <p:pic>
            <p:nvPicPr>
              <p:cNvPr id="4" name="Gráfico 3">
                <a:extLst>
                  <a:ext uri="{FF2B5EF4-FFF2-40B4-BE49-F238E27FC236}">
                    <a16:creationId xmlns:a16="http://schemas.microsoft.com/office/drawing/2014/main" id="{653E09C7-E935-2AC0-BF55-7FCE84FC6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32222" t="62030" r="63037" b="25940"/>
              <a:stretch>
                <a:fillRect/>
              </a:stretch>
            </p:blipFill>
            <p:spPr>
              <a:xfrm>
                <a:off x="1141728" y="2300923"/>
                <a:ext cx="355602" cy="533401"/>
              </a:xfrm>
              <a:prstGeom prst="rect">
                <a:avLst/>
              </a:prstGeom>
            </p:spPr>
          </p:pic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D5995790-3818-5568-D829-E1AECF890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7852" t="4363" r="48815" b="88187"/>
              <a:stretch>
                <a:fillRect/>
              </a:stretch>
            </p:blipFill>
            <p:spPr>
              <a:xfrm>
                <a:off x="1500749" y="2329796"/>
                <a:ext cx="285750" cy="37750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12784" y="1493837"/>
            <a:ext cx="13271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78E05"/>
                </a:solidFill>
                <a:latin typeface="Calibri"/>
                <a:cs typeface="Calibri"/>
              </a:rPr>
              <a:t>Brecha</a:t>
            </a:r>
            <a:r>
              <a:rPr sz="1800" spc="-50" dirty="0">
                <a:solidFill>
                  <a:srgbClr val="E78E0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E78E05"/>
                </a:solidFill>
                <a:latin typeface="Calibri"/>
                <a:cs typeface="Calibri"/>
              </a:rPr>
              <a:t>Digital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07160" y="1510728"/>
            <a:ext cx="289306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E78E05"/>
                </a:solidFill>
                <a:latin typeface="Verdana"/>
                <a:cs typeface="Verdana"/>
              </a:rPr>
              <a:t>Riesgos</a:t>
            </a:r>
            <a:r>
              <a:rPr sz="1400" spc="-11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E78E05"/>
                </a:solidFill>
                <a:latin typeface="Verdana"/>
                <a:cs typeface="Verdana"/>
              </a:rPr>
              <a:t>asociados</a:t>
            </a:r>
            <a:r>
              <a:rPr sz="1400" spc="-10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E78E05"/>
                </a:solidFill>
                <a:latin typeface="Verdana"/>
                <a:cs typeface="Verdana"/>
              </a:rPr>
              <a:t>a</a:t>
            </a:r>
            <a:r>
              <a:rPr sz="1400" spc="4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E78E05"/>
                </a:solidFill>
                <a:latin typeface="Verdana"/>
                <a:cs typeface="Verdana"/>
              </a:rPr>
              <a:t>la</a:t>
            </a:r>
            <a:r>
              <a:rPr sz="1400" spc="5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E78E05"/>
                </a:solidFill>
                <a:latin typeface="Verdana"/>
                <a:cs typeface="Verdana"/>
              </a:rPr>
              <a:t>violencia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5"/>
              </a:spcBef>
            </a:pPr>
            <a:r>
              <a:rPr sz="2750" dirty="0"/>
              <a:t>DIMENSIÓN</a:t>
            </a:r>
            <a:r>
              <a:rPr sz="2750" spc="335" dirty="0"/>
              <a:t> </a:t>
            </a:r>
            <a:r>
              <a:rPr sz="2750" dirty="0"/>
              <a:t>CORRUPCIÓN</a:t>
            </a:r>
            <a:r>
              <a:rPr sz="2750" spc="270" dirty="0"/>
              <a:t> </a:t>
            </a:r>
            <a:r>
              <a:rPr sz="2750" spc="-10" dirty="0"/>
              <a:t>OCULTA</a:t>
            </a:r>
            <a:endParaRPr sz="275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096D3DC-834C-6B87-B819-95B6E12D2CD6}"/>
              </a:ext>
            </a:extLst>
          </p:cNvPr>
          <p:cNvGrpSpPr/>
          <p:nvPr/>
        </p:nvGrpSpPr>
        <p:grpSpPr>
          <a:xfrm>
            <a:off x="6683676" y="2049147"/>
            <a:ext cx="4601925" cy="4031659"/>
            <a:chOff x="6683676" y="2049147"/>
            <a:chExt cx="4601925" cy="4031659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DE24CBE9-9E55-9E0F-22A2-C265D8A98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222" t="19925" r="20371" b="3885"/>
            <a:stretch>
              <a:fillRect/>
            </a:stretch>
          </p:blipFill>
          <p:spPr>
            <a:xfrm>
              <a:off x="6683676" y="2049147"/>
              <a:ext cx="4601925" cy="4031659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F959F34-999B-7699-E9AA-7DC60323CF18}"/>
                </a:ext>
              </a:extLst>
            </p:cNvPr>
            <p:cNvGrpSpPr/>
            <p:nvPr/>
          </p:nvGrpSpPr>
          <p:grpSpPr>
            <a:xfrm>
              <a:off x="7010400" y="2209800"/>
              <a:ext cx="685800" cy="513148"/>
              <a:chOff x="7010400" y="2209800"/>
              <a:chExt cx="685800" cy="513148"/>
            </a:xfrm>
          </p:grpSpPr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DEE0426E-4F37-B567-5AAA-267976831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0000" t="3500" r="45259" b="88596"/>
              <a:stretch>
                <a:fillRect/>
              </a:stretch>
            </p:blipFill>
            <p:spPr>
              <a:xfrm>
                <a:off x="7315200" y="2209800"/>
                <a:ext cx="381000" cy="375444"/>
              </a:xfrm>
              <a:prstGeom prst="rect">
                <a:avLst/>
              </a:prstGeom>
            </p:spPr>
          </p:pic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60855FBF-6BC3-FFB8-8DDB-0CE1E49BD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35996" t="62719" r="59140" b="27945"/>
              <a:stretch>
                <a:fillRect/>
              </a:stretch>
            </p:blipFill>
            <p:spPr>
              <a:xfrm>
                <a:off x="7010400" y="2254571"/>
                <a:ext cx="412773" cy="468377"/>
              </a:xfrm>
              <a:prstGeom prst="rect">
                <a:avLst/>
              </a:prstGeom>
            </p:spPr>
          </p:pic>
        </p:grp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A7BD501-76D2-3962-E33F-B568600C54C7}"/>
              </a:ext>
            </a:extLst>
          </p:cNvPr>
          <p:cNvGrpSpPr/>
          <p:nvPr/>
        </p:nvGrpSpPr>
        <p:grpSpPr>
          <a:xfrm>
            <a:off x="862169" y="1905000"/>
            <a:ext cx="4126955" cy="4175807"/>
            <a:chOff x="862169" y="1905000"/>
            <a:chExt cx="4126955" cy="4175807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92E5E254-51AC-B9DB-22CB-F8A6C33EE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1645" t="17515" r="22347" b="3730"/>
            <a:stretch>
              <a:fillRect/>
            </a:stretch>
          </p:blipFill>
          <p:spPr>
            <a:xfrm>
              <a:off x="862169" y="1905000"/>
              <a:ext cx="4126955" cy="4175807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EBAA9E5F-6A6D-7D24-6690-92BBCFCEDF3F}"/>
                </a:ext>
              </a:extLst>
            </p:cNvPr>
            <p:cNvGrpSpPr/>
            <p:nvPr/>
          </p:nvGrpSpPr>
          <p:grpSpPr>
            <a:xfrm>
              <a:off x="1018819" y="2172929"/>
              <a:ext cx="740792" cy="511516"/>
              <a:chOff x="1018819" y="2172929"/>
              <a:chExt cx="740792" cy="511516"/>
            </a:xfrm>
          </p:grpSpPr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4D8C6887-6890-12FF-8310-E5F1E4F93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35778" t="62030" r="59140" b="27945"/>
              <a:stretch>
                <a:fillRect/>
              </a:stretch>
            </p:blipFill>
            <p:spPr>
              <a:xfrm>
                <a:off x="1018819" y="2172929"/>
                <a:ext cx="438649" cy="511516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72C8C973-A117-F981-74EC-1313FA6B4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51185" t="3885" r="45106" b="88211"/>
              <a:stretch>
                <a:fillRect/>
              </a:stretch>
            </p:blipFill>
            <p:spPr>
              <a:xfrm>
                <a:off x="1444962" y="2172929"/>
                <a:ext cx="314649" cy="39633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02585" y="1524317"/>
            <a:ext cx="132016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E78E05"/>
                </a:solidFill>
                <a:latin typeface="Verdana"/>
                <a:cs typeface="Verdana"/>
              </a:rPr>
              <a:t>Analfabetismo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07801" y="643445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2147" y="497205"/>
            <a:ext cx="5262245" cy="8788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0"/>
              </a:spcBef>
            </a:pPr>
            <a:r>
              <a:rPr sz="2750" dirty="0"/>
              <a:t>DIMENSIÓN</a:t>
            </a:r>
            <a:r>
              <a:rPr sz="2750" spc="305" dirty="0"/>
              <a:t> </a:t>
            </a:r>
            <a:r>
              <a:rPr sz="2750" spc="-10" dirty="0"/>
              <a:t>CORRUPCIÓN OCULTA</a:t>
            </a:r>
            <a:endParaRPr sz="275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8925" y="-3"/>
            <a:ext cx="5553075" cy="68580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3EC781F-ED09-2F1A-3DDC-3839F3E0FB4C}"/>
              </a:ext>
            </a:extLst>
          </p:cNvPr>
          <p:cNvGrpSpPr/>
          <p:nvPr/>
        </p:nvGrpSpPr>
        <p:grpSpPr>
          <a:xfrm>
            <a:off x="788812" y="1954473"/>
            <a:ext cx="14128402" cy="7207759"/>
            <a:chOff x="788812" y="1954473"/>
            <a:chExt cx="14128402" cy="7207759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16FC41A-F0CE-CFCD-C13A-C03839066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6637" t="18799" r="13702" b="1302"/>
            <a:stretch>
              <a:fillRect/>
            </a:stretch>
          </p:blipFill>
          <p:spPr>
            <a:xfrm>
              <a:off x="788812" y="1954473"/>
              <a:ext cx="5028913" cy="4601326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997CEE2C-5A23-D197-588D-2BECB39595A0}"/>
                </a:ext>
              </a:extLst>
            </p:cNvPr>
            <p:cNvGrpSpPr/>
            <p:nvPr/>
          </p:nvGrpSpPr>
          <p:grpSpPr>
            <a:xfrm>
              <a:off x="1066800" y="2057400"/>
              <a:ext cx="669855" cy="584244"/>
              <a:chOff x="1143000" y="1934808"/>
              <a:chExt cx="669855" cy="584244"/>
            </a:xfrm>
          </p:grpSpPr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DF5ED159-023E-4081-5A28-FFA061A7D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34040" t="62091" r="62175" b="27291"/>
              <a:stretch>
                <a:fillRect/>
              </a:stretch>
            </p:blipFill>
            <p:spPr>
              <a:xfrm>
                <a:off x="1143000" y="1934808"/>
                <a:ext cx="304801" cy="584244"/>
              </a:xfrm>
              <a:prstGeom prst="rect">
                <a:avLst/>
              </a:prstGeom>
            </p:spPr>
          </p:pic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AD987416-878B-BB7D-9B28-CDCE1F22C5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1365" t="4802" r="44997" b="88798"/>
              <a:stretch>
                <a:fillRect/>
              </a:stretch>
            </p:blipFill>
            <p:spPr>
              <a:xfrm>
                <a:off x="1508055" y="2016405"/>
                <a:ext cx="304800" cy="36631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9421" y="350774"/>
            <a:ext cx="5671185" cy="10140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RADAR</a:t>
            </a:r>
            <a:r>
              <a:rPr sz="3200" spc="-95" dirty="0"/>
              <a:t> </a:t>
            </a:r>
            <a:r>
              <a:rPr sz="3200" dirty="0"/>
              <a:t>DE</a:t>
            </a:r>
            <a:r>
              <a:rPr sz="3200" spc="-55" dirty="0"/>
              <a:t> </a:t>
            </a:r>
            <a:r>
              <a:rPr sz="3200" spc="-10" dirty="0"/>
              <a:t>CORRUPCIÓN</a:t>
            </a:r>
            <a:endParaRPr sz="3200"/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3200" dirty="0"/>
              <a:t>&amp;</a:t>
            </a:r>
            <a:r>
              <a:rPr sz="3200" spc="-40" dirty="0"/>
              <a:t> </a:t>
            </a:r>
            <a:r>
              <a:rPr sz="3200" dirty="0"/>
              <a:t>DESC:</a:t>
            </a:r>
            <a:r>
              <a:rPr sz="3200" spc="-55" dirty="0"/>
              <a:t> </a:t>
            </a:r>
            <a:r>
              <a:rPr sz="3200" b="0" spc="-10" dirty="0">
                <a:latin typeface="Verdana"/>
                <a:cs typeface="Verdana"/>
              </a:rPr>
              <a:t>Educación</a:t>
            </a:r>
            <a:endParaRPr sz="32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8250" y="3581400"/>
            <a:ext cx="590550" cy="600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21528" y="3696652"/>
            <a:ext cx="5969000" cy="26314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9342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E78E05"/>
                </a:solidFill>
                <a:latin typeface="Verdana"/>
                <a:cs typeface="Verdana"/>
              </a:rPr>
              <a:t>ALCANCE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89"/>
              </a:spcBef>
            </a:pPr>
            <a:endParaRPr sz="2000">
              <a:latin typeface="Verdana"/>
              <a:cs typeface="Verdana"/>
            </a:endParaRPr>
          </a:p>
          <a:p>
            <a:pPr marL="298450" marR="128270" indent="-285750">
              <a:lnSpc>
                <a:spcPct val="112999"/>
              </a:lnSpc>
              <a:buFont typeface="Arial MT"/>
              <a:buChar char="•"/>
              <a:tabLst>
                <a:tab pos="298450" algn="l"/>
              </a:tabLst>
            </a:pP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Contribuirá</a:t>
            </a:r>
            <a:r>
              <a:rPr sz="1550" spc="2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como</a:t>
            </a:r>
            <a:r>
              <a:rPr sz="1550" spc="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medida</a:t>
            </a:r>
            <a:r>
              <a:rPr sz="1550" spc="2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que</a:t>
            </a:r>
            <a:r>
              <a:rPr sz="1550" spc="1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aporta</a:t>
            </a:r>
            <a:r>
              <a:rPr sz="1550" spc="1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</a:t>
            </a:r>
            <a:r>
              <a:rPr sz="1550" spc="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rendición</a:t>
            </a:r>
            <a:r>
              <a:rPr sz="1550" spc="18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252525"/>
                </a:solidFill>
                <a:latin typeface="Verdana"/>
                <a:cs typeface="Verdana"/>
              </a:rPr>
              <a:t>de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cuentas</a:t>
            </a:r>
            <a:r>
              <a:rPr sz="1550" spc="2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sobre</a:t>
            </a:r>
            <a:r>
              <a:rPr sz="1550" spc="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cómo</a:t>
            </a:r>
            <a:r>
              <a:rPr sz="1550" spc="2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1550" spc="1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ha</a:t>
            </a:r>
            <a:r>
              <a:rPr sz="1550" spc="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afectado</a:t>
            </a:r>
            <a:r>
              <a:rPr sz="1550" spc="1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252525"/>
                </a:solidFill>
                <a:latin typeface="Verdana"/>
                <a:cs typeface="Verdana"/>
              </a:rPr>
              <a:t>vida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50" spc="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y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las</a:t>
            </a:r>
            <a:r>
              <a:rPr sz="155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colombianas.</a:t>
            </a:r>
            <a:endParaRPr sz="1550">
              <a:latin typeface="Verdana"/>
              <a:cs typeface="Verdana"/>
            </a:endParaRPr>
          </a:p>
          <a:p>
            <a:pPr marL="351155" marR="5080" indent="-338455" algn="just">
              <a:lnSpc>
                <a:spcPct val="112999"/>
              </a:lnSpc>
              <a:spcBef>
                <a:spcPts val="1050"/>
              </a:spcBef>
              <a:buFont typeface="Arial MT"/>
              <a:buChar char="•"/>
              <a:tabLst>
                <a:tab pos="355600" algn="l"/>
              </a:tabLst>
            </a:pP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Posibilitará</a:t>
            </a:r>
            <a:r>
              <a:rPr sz="1550" spc="455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150" dirty="0">
                <a:solidFill>
                  <a:srgbClr val="252525"/>
                </a:solidFill>
                <a:latin typeface="Verdana"/>
                <a:cs typeface="Verdana"/>
              </a:rPr>
              <a:t> 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toma</a:t>
            </a:r>
            <a:r>
              <a:rPr sz="1550" spc="150" dirty="0">
                <a:solidFill>
                  <a:srgbClr val="252525"/>
                </a:solidFill>
                <a:latin typeface="Verdana"/>
                <a:cs typeface="Verdana"/>
              </a:rPr>
              <a:t> 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155" dirty="0">
                <a:solidFill>
                  <a:srgbClr val="252525"/>
                </a:solidFill>
                <a:latin typeface="Verdana"/>
                <a:cs typeface="Verdana"/>
              </a:rPr>
              <a:t> 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decisión,</a:t>
            </a:r>
            <a:r>
              <a:rPr sz="1550" spc="155" dirty="0">
                <a:solidFill>
                  <a:srgbClr val="252525"/>
                </a:solidFill>
                <a:latin typeface="Verdana"/>
                <a:cs typeface="Verdana"/>
              </a:rPr>
              <a:t> 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selección</a:t>
            </a:r>
            <a:r>
              <a:rPr sz="1550" spc="484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spc="-25" dirty="0">
                <a:solidFill>
                  <a:srgbClr val="252525"/>
                </a:solidFill>
                <a:latin typeface="Verdana"/>
                <a:cs typeface="Verdana"/>
              </a:rPr>
              <a:t>de 	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territorios  a</a:t>
            </a:r>
            <a:r>
              <a:rPr sz="1550" spc="60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priorizar</a:t>
            </a:r>
            <a:r>
              <a:rPr sz="1550" spc="60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y</a:t>
            </a:r>
            <a:r>
              <a:rPr sz="1550" spc="25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direccionamiento</a:t>
            </a:r>
            <a:r>
              <a:rPr sz="1550" spc="70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1550" spc="65" dirty="0">
                <a:solidFill>
                  <a:srgbClr val="252525"/>
                </a:solidFill>
                <a:latin typeface="Verdana"/>
                <a:cs typeface="Verdana"/>
              </a:rPr>
              <a:t> 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política 	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pública</a:t>
            </a:r>
            <a:r>
              <a:rPr sz="1550" spc="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en</a:t>
            </a:r>
            <a:r>
              <a:rPr sz="1550" spc="9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transparencia</a:t>
            </a:r>
            <a:r>
              <a:rPr sz="1550" spc="1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y</a:t>
            </a:r>
            <a:r>
              <a:rPr sz="1550" spc="1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lucha</a:t>
            </a:r>
            <a:r>
              <a:rPr sz="1550" spc="1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contra</a:t>
            </a:r>
            <a:r>
              <a:rPr sz="1550" spc="1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50" spc="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252525"/>
                </a:solidFill>
                <a:latin typeface="Verdana"/>
                <a:cs typeface="Verdana"/>
              </a:rPr>
              <a:t>corrupción.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38725" y="1781175"/>
            <a:ext cx="619125" cy="6000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72634" y="1743392"/>
            <a:ext cx="5579745" cy="13309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684530" marR="2805430">
              <a:lnSpc>
                <a:spcPts val="2330"/>
              </a:lnSpc>
              <a:spcBef>
                <a:spcPts val="260"/>
              </a:spcBef>
            </a:pP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OBJETIVO</a:t>
            </a:r>
            <a:r>
              <a:rPr sz="2000" b="1" spc="-4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spc="-25" dirty="0">
                <a:solidFill>
                  <a:srgbClr val="E78E05"/>
                </a:solidFill>
                <a:latin typeface="Verdana"/>
                <a:cs typeface="Verdana"/>
              </a:rPr>
              <a:t>DEL </a:t>
            </a:r>
            <a:r>
              <a:rPr sz="2000" b="1" spc="-10" dirty="0">
                <a:solidFill>
                  <a:srgbClr val="E78E05"/>
                </a:solidFill>
                <a:latin typeface="Verdana"/>
                <a:cs typeface="Verdana"/>
              </a:rPr>
              <a:t>INDICADOR</a:t>
            </a:r>
            <a:endParaRPr sz="20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1855"/>
              </a:spcBef>
            </a:pP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Estimar</a:t>
            </a:r>
            <a:r>
              <a:rPr sz="15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00" spc="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territorios</a:t>
            </a:r>
            <a:r>
              <a:rPr sz="1500" spc="-2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en</a:t>
            </a:r>
            <a:r>
              <a:rPr sz="1500" spc="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15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cuales</a:t>
            </a:r>
            <a:r>
              <a:rPr sz="15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00" spc="-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15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Verdana"/>
                <a:cs typeface="Verdana"/>
              </a:rPr>
              <a:t>genera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afectación</a:t>
            </a:r>
            <a:r>
              <a:rPr sz="1500" spc="-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negativa</a:t>
            </a:r>
            <a:r>
              <a:rPr sz="1500" spc="-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al</a:t>
            </a:r>
            <a:r>
              <a:rPr sz="1500" spc="-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ejercicio</a:t>
            </a:r>
            <a:r>
              <a:rPr sz="15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del</a:t>
            </a:r>
            <a:r>
              <a:rPr sz="1500" spc="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derecho</a:t>
            </a:r>
            <a:r>
              <a:rPr sz="15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a</a:t>
            </a:r>
            <a:r>
              <a:rPr sz="1500" spc="-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15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Verdana"/>
                <a:cs typeface="Verdana"/>
              </a:rPr>
              <a:t>educación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-2"/>
            <a:ext cx="45053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928BE1D-1205-5DFE-6F37-45654B0AADCF}"/>
              </a:ext>
            </a:extLst>
          </p:cNvPr>
          <p:cNvSpPr/>
          <p:nvPr/>
        </p:nvSpPr>
        <p:spPr>
          <a:xfrm>
            <a:off x="550606" y="2819400"/>
            <a:ext cx="11107994" cy="3429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/>
              </a:gs>
              <a:gs pos="86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9CA2AE6-2A6D-2C48-D652-D5A86FC5E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983572"/>
              </p:ext>
            </p:extLst>
          </p:nvPr>
        </p:nvGraphicFramePr>
        <p:xfrm>
          <a:off x="550606" y="1278193"/>
          <a:ext cx="11130117" cy="4989055"/>
        </p:xfrm>
        <a:graphic>
          <a:graphicData uri="http://schemas.openxmlformats.org/drawingml/2006/table">
            <a:tbl>
              <a:tblPr lastCol="1"/>
              <a:tblGrid>
                <a:gridCol w="1466694">
                  <a:extLst>
                    <a:ext uri="{9D8B030D-6E8A-4147-A177-3AD203B41FA5}">
                      <a16:colId xmlns:a16="http://schemas.microsoft.com/office/drawing/2014/main" val="3801837098"/>
                    </a:ext>
                  </a:extLst>
                </a:gridCol>
                <a:gridCol w="1411700">
                  <a:extLst>
                    <a:ext uri="{9D8B030D-6E8A-4147-A177-3AD203B41FA5}">
                      <a16:colId xmlns:a16="http://schemas.microsoft.com/office/drawing/2014/main" val="404307953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38209287"/>
                    </a:ext>
                  </a:extLst>
                </a:gridCol>
                <a:gridCol w="1681522">
                  <a:extLst>
                    <a:ext uri="{9D8B030D-6E8A-4147-A177-3AD203B41FA5}">
                      <a16:colId xmlns:a16="http://schemas.microsoft.com/office/drawing/2014/main" val="2897520010"/>
                    </a:ext>
                  </a:extLst>
                </a:gridCol>
                <a:gridCol w="1529553">
                  <a:extLst>
                    <a:ext uri="{9D8B030D-6E8A-4147-A177-3AD203B41FA5}">
                      <a16:colId xmlns:a16="http://schemas.microsoft.com/office/drawing/2014/main" val="1522805554"/>
                    </a:ext>
                  </a:extLst>
                </a:gridCol>
                <a:gridCol w="1906703">
                  <a:extLst>
                    <a:ext uri="{9D8B030D-6E8A-4147-A177-3AD203B41FA5}">
                      <a16:colId xmlns:a16="http://schemas.microsoft.com/office/drawing/2014/main" val="1533216224"/>
                    </a:ext>
                  </a:extLst>
                </a:gridCol>
                <a:gridCol w="1533745">
                  <a:extLst>
                    <a:ext uri="{9D8B030D-6E8A-4147-A177-3AD203B41FA5}">
                      <a16:colId xmlns:a16="http://schemas.microsoft.com/office/drawing/2014/main" val="1013879658"/>
                    </a:ext>
                  </a:extLst>
                </a:gridCol>
              </a:tblGrid>
              <a:tr h="430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Departamento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Indicador Radar</a:t>
                      </a:r>
                    </a:p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Componentes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Subcomponentes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176950"/>
                  </a:ext>
                </a:extLst>
              </a:tr>
              <a:tr h="111022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Vulneración Derecho Educación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 Observable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 Oculta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Capacidad Institucional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206017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Vichada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52,06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51,14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53,44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4,91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71,10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72,10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170886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Guainía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47,93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51,38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42,74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8,78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87,19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571421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Amazonas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45,59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47,31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43,01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4,56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67,05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76,98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912655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45,10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47,31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41,79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6,13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68,06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95157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Vaupés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42,96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41,05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45,82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3,31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60,97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87,12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521330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Arauca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42,95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42,19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44,09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4,41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60,38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74,33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71799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42,85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48,70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34,06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3,70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69,14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397309"/>
                  </a:ext>
                </a:extLst>
              </a:tr>
              <a:tr h="4309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Sucre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42,41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42,00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43,04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4,34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61,73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86,87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217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0606" y="408036"/>
            <a:ext cx="11480483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lang="es-MX" dirty="0">
                <a:solidFill>
                  <a:schemeClr val="tx2"/>
                </a:solidFill>
              </a:rPr>
              <a:t>Top de departamentos con resultados más altos en riesgo de vulneración de derecho a la educación por factores de corrupción.</a:t>
            </a:r>
            <a:endParaRPr spc="-1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D0F1061-60EB-B691-791A-6725D874D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19979"/>
              </p:ext>
            </p:extLst>
          </p:nvPr>
        </p:nvGraphicFramePr>
        <p:xfrm>
          <a:off x="89720" y="361342"/>
          <a:ext cx="12012560" cy="6436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208">
                  <a:extLst>
                    <a:ext uri="{9D8B030D-6E8A-4147-A177-3AD203B41FA5}">
                      <a16:colId xmlns:a16="http://schemas.microsoft.com/office/drawing/2014/main" val="2530477811"/>
                    </a:ext>
                  </a:extLst>
                </a:gridCol>
                <a:gridCol w="1307268">
                  <a:extLst>
                    <a:ext uri="{9D8B030D-6E8A-4147-A177-3AD203B41FA5}">
                      <a16:colId xmlns:a16="http://schemas.microsoft.com/office/drawing/2014/main" val="961823051"/>
                    </a:ext>
                  </a:extLst>
                </a:gridCol>
                <a:gridCol w="547317">
                  <a:extLst>
                    <a:ext uri="{9D8B030D-6E8A-4147-A177-3AD203B41FA5}">
                      <a16:colId xmlns:a16="http://schemas.microsoft.com/office/drawing/2014/main" val="2409610115"/>
                    </a:ext>
                  </a:extLst>
                </a:gridCol>
                <a:gridCol w="836380">
                  <a:extLst>
                    <a:ext uri="{9D8B030D-6E8A-4147-A177-3AD203B41FA5}">
                      <a16:colId xmlns:a16="http://schemas.microsoft.com/office/drawing/2014/main" val="1004534738"/>
                    </a:ext>
                  </a:extLst>
                </a:gridCol>
                <a:gridCol w="925973">
                  <a:extLst>
                    <a:ext uri="{9D8B030D-6E8A-4147-A177-3AD203B41FA5}">
                      <a16:colId xmlns:a16="http://schemas.microsoft.com/office/drawing/2014/main" val="1146871712"/>
                    </a:ext>
                  </a:extLst>
                </a:gridCol>
                <a:gridCol w="961513">
                  <a:extLst>
                    <a:ext uri="{9D8B030D-6E8A-4147-A177-3AD203B41FA5}">
                      <a16:colId xmlns:a16="http://schemas.microsoft.com/office/drawing/2014/main" val="2453228617"/>
                    </a:ext>
                  </a:extLst>
                </a:gridCol>
                <a:gridCol w="985557">
                  <a:extLst>
                    <a:ext uri="{9D8B030D-6E8A-4147-A177-3AD203B41FA5}">
                      <a16:colId xmlns:a16="http://schemas.microsoft.com/office/drawing/2014/main" val="1132767547"/>
                    </a:ext>
                  </a:extLst>
                </a:gridCol>
                <a:gridCol w="850685">
                  <a:extLst>
                    <a:ext uri="{9D8B030D-6E8A-4147-A177-3AD203B41FA5}">
                      <a16:colId xmlns:a16="http://schemas.microsoft.com/office/drawing/2014/main" val="866283256"/>
                    </a:ext>
                  </a:extLst>
                </a:gridCol>
                <a:gridCol w="600749">
                  <a:extLst>
                    <a:ext uri="{9D8B030D-6E8A-4147-A177-3AD203B41FA5}">
                      <a16:colId xmlns:a16="http://schemas.microsoft.com/office/drawing/2014/main" val="3109163893"/>
                    </a:ext>
                  </a:extLst>
                </a:gridCol>
                <a:gridCol w="527686">
                  <a:extLst>
                    <a:ext uri="{9D8B030D-6E8A-4147-A177-3AD203B41FA5}">
                      <a16:colId xmlns:a16="http://schemas.microsoft.com/office/drawing/2014/main" val="3521380406"/>
                    </a:ext>
                  </a:extLst>
                </a:gridCol>
                <a:gridCol w="761201">
                  <a:extLst>
                    <a:ext uri="{9D8B030D-6E8A-4147-A177-3AD203B41FA5}">
                      <a16:colId xmlns:a16="http://schemas.microsoft.com/office/drawing/2014/main" val="4269068464"/>
                    </a:ext>
                  </a:extLst>
                </a:gridCol>
                <a:gridCol w="945492">
                  <a:extLst>
                    <a:ext uri="{9D8B030D-6E8A-4147-A177-3AD203B41FA5}">
                      <a16:colId xmlns:a16="http://schemas.microsoft.com/office/drawing/2014/main" val="1188413280"/>
                    </a:ext>
                  </a:extLst>
                </a:gridCol>
                <a:gridCol w="657039">
                  <a:extLst>
                    <a:ext uri="{9D8B030D-6E8A-4147-A177-3AD203B41FA5}">
                      <a16:colId xmlns:a16="http://schemas.microsoft.com/office/drawing/2014/main" val="984303128"/>
                    </a:ext>
                  </a:extLst>
                </a:gridCol>
                <a:gridCol w="945492">
                  <a:extLst>
                    <a:ext uri="{9D8B030D-6E8A-4147-A177-3AD203B41FA5}">
                      <a16:colId xmlns:a16="http://schemas.microsoft.com/office/drawing/2014/main" val="301895415"/>
                    </a:ext>
                  </a:extLst>
                </a:gridCol>
              </a:tblGrid>
              <a:tr h="654071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Departamento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PDET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Radar Educación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 Oculta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Corrupción Observable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Capacidad Institucional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Riesgos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Brecha Digital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Analfabetismo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Acceso Cobertura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Calidad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Deserción Reprobación Repitencia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664209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Vichada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Puerto Carreño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70,84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11,76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72,10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10,53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44,93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62,63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04088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Vichada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Primavera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53,02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53,63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73,99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66,39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72029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Vichada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Cumaribo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52,71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49,30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70,31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7,89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36,95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155547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Guainía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Inírida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52,57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54,12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73,68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87,19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71,94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99,09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31,74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34,92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74,80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394472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Riohacha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41,56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45,02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52,18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955231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 José del Palmar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49,04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46,14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65,93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3,69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10,53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24,71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64,78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56,35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50306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Vichada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Santa Rosalía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48,38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48,65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69,26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2,63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45,77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59,11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146953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Jagua del Pilar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54,68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66,59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34,62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25,38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45,62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36,57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28893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Vaupés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Carurú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47,95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41,27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87,12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5,26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82,60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64,50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35300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Quibdó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35,27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35,08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38465"/>
                  </a:ext>
                </a:extLst>
              </a:tr>
              <a:tr h="191363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Norte de Santander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 José de Cúcuta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45,64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14,86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71,05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45,15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69,96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39,77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64,50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43,50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82723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 Molino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47,55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46,82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67,64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5,63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5,26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33,40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43,52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61,38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605929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Bolívar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Montecristo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41,42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59,54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1,11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74,96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37,09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45,55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649003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Bolívar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Santa Rosa del Sur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47,29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42,52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60,07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3,37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52,63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74,96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54,07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64,99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44,07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812262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Bolívar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Norosí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36,73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53,75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0,91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21,05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74,96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46,93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84,25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743297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Istmina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46,70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69,62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2,93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28,95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46,53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35,75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49,68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602721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 Carmen de Atrato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46,59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49,84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70,67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3,41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34,21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57,67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38,58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76677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Uribia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46,57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48,11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70,80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1,49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21,05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74,55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51,96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24980"/>
                  </a:ext>
                </a:extLst>
              </a:tr>
              <a:tr h="266447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El Litoral del San Juan</a:t>
                      </a:r>
                      <a:endParaRPr lang="es-MX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53,16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75,41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1,84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57,89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11,59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021968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Chocó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Bajo Baudó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46,46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71,72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77,20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65,13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27,80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66,80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988254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Arauca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Arauca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46,32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46,76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61,43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16,85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74,33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84,21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60,60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42,98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50,19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42,48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1609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Amazonas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Puerto Nariño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46,22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46,28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66,78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76,98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63,16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61,14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27,21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19,82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81,92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268256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Dibulla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47,66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70,27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1,40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18,42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22,74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39,60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58,44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468542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La Guajira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Manaure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46,10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44,84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66,59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1,84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89,81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66,47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100,00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42,42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22,92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75,83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2311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Sucre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 Luis de Sincé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45,98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42,36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61,97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10,53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56,79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92,88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32,09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52,64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25938"/>
                  </a:ext>
                </a:extLst>
              </a:tr>
              <a:tr h="22186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Sucre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Sincelejo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45,94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45,38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63,55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10,75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86,87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18,42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56,79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92,88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37,24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55,34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42,99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657" marR="3657" marT="365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6794"/>
                  </a:ext>
                </a:extLst>
              </a:tr>
            </a:tbl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E384475A-3EB4-670F-6BEE-39360520C8FD}"/>
              </a:ext>
            </a:extLst>
          </p:cNvPr>
          <p:cNvSpPr txBox="1"/>
          <p:nvPr/>
        </p:nvSpPr>
        <p:spPr>
          <a:xfrm>
            <a:off x="4306118" y="60041"/>
            <a:ext cx="345440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latin typeface="Calibri"/>
                <a:cs typeface="Calibri"/>
              </a:rPr>
              <a:t>Municipios</a:t>
            </a:r>
            <a:r>
              <a:rPr sz="1550" spc="14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con</a:t>
            </a:r>
            <a:r>
              <a:rPr sz="1550" spc="7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las</a:t>
            </a:r>
            <a:r>
              <a:rPr sz="1550" spc="6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mayores</a:t>
            </a:r>
            <a:r>
              <a:rPr sz="1550" spc="145" dirty="0">
                <a:latin typeface="Calibri"/>
                <a:cs typeface="Calibri"/>
              </a:rPr>
              <a:t> </a:t>
            </a:r>
            <a:r>
              <a:rPr sz="1550" spc="-10" dirty="0">
                <a:latin typeface="Calibri"/>
                <a:cs typeface="Calibri"/>
              </a:rPr>
              <a:t>vulneraciones</a:t>
            </a:r>
            <a:endParaRPr sz="15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39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3775" y="2946971"/>
            <a:ext cx="349631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-10" dirty="0">
                <a:solidFill>
                  <a:srgbClr val="FFFFFF"/>
                </a:solidFill>
              </a:rPr>
              <a:t>Gracias!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3609975"/>
            <a:ext cx="2028825" cy="733425"/>
          </a:xfrm>
          <a:custGeom>
            <a:avLst/>
            <a:gdLst/>
            <a:ahLst/>
            <a:cxnLst/>
            <a:rect l="l" t="t" r="r" b="b"/>
            <a:pathLst>
              <a:path w="2028825" h="733425">
                <a:moveTo>
                  <a:pt x="1906524" y="0"/>
                </a:moveTo>
                <a:lnTo>
                  <a:pt x="122237" y="0"/>
                </a:lnTo>
                <a:lnTo>
                  <a:pt x="74655" y="9608"/>
                </a:lnTo>
                <a:lnTo>
                  <a:pt x="35801" y="35813"/>
                </a:lnTo>
                <a:lnTo>
                  <a:pt x="9605" y="74687"/>
                </a:lnTo>
                <a:lnTo>
                  <a:pt x="0" y="122300"/>
                </a:lnTo>
                <a:lnTo>
                  <a:pt x="0" y="611124"/>
                </a:lnTo>
                <a:lnTo>
                  <a:pt x="9605" y="658737"/>
                </a:lnTo>
                <a:lnTo>
                  <a:pt x="35801" y="697611"/>
                </a:lnTo>
                <a:lnTo>
                  <a:pt x="74655" y="723816"/>
                </a:lnTo>
                <a:lnTo>
                  <a:pt x="122237" y="733425"/>
                </a:lnTo>
                <a:lnTo>
                  <a:pt x="1906524" y="733425"/>
                </a:lnTo>
                <a:lnTo>
                  <a:pt x="1954137" y="723816"/>
                </a:lnTo>
                <a:lnTo>
                  <a:pt x="1993011" y="697611"/>
                </a:lnTo>
                <a:lnTo>
                  <a:pt x="2019216" y="658737"/>
                </a:lnTo>
                <a:lnTo>
                  <a:pt x="2028825" y="611124"/>
                </a:lnTo>
                <a:lnTo>
                  <a:pt x="2028825" y="122300"/>
                </a:lnTo>
                <a:lnTo>
                  <a:pt x="2019216" y="74687"/>
                </a:lnTo>
                <a:lnTo>
                  <a:pt x="1993011" y="35813"/>
                </a:lnTo>
                <a:lnTo>
                  <a:pt x="1954137" y="9608"/>
                </a:lnTo>
                <a:lnTo>
                  <a:pt x="1906524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3725" y="3609975"/>
            <a:ext cx="2019300" cy="733425"/>
          </a:xfrm>
          <a:custGeom>
            <a:avLst/>
            <a:gdLst/>
            <a:ahLst/>
            <a:cxnLst/>
            <a:rect l="l" t="t" r="r" b="b"/>
            <a:pathLst>
              <a:path w="2019300" h="733425">
                <a:moveTo>
                  <a:pt x="1896999" y="0"/>
                </a:moveTo>
                <a:lnTo>
                  <a:pt x="122300" y="0"/>
                </a:lnTo>
                <a:lnTo>
                  <a:pt x="74687" y="9608"/>
                </a:lnTo>
                <a:lnTo>
                  <a:pt x="35813" y="35813"/>
                </a:lnTo>
                <a:lnTo>
                  <a:pt x="9608" y="74687"/>
                </a:lnTo>
                <a:lnTo>
                  <a:pt x="0" y="122300"/>
                </a:lnTo>
                <a:lnTo>
                  <a:pt x="0" y="611124"/>
                </a:lnTo>
                <a:lnTo>
                  <a:pt x="9608" y="658737"/>
                </a:lnTo>
                <a:lnTo>
                  <a:pt x="35813" y="697611"/>
                </a:lnTo>
                <a:lnTo>
                  <a:pt x="74687" y="723816"/>
                </a:lnTo>
                <a:lnTo>
                  <a:pt x="122300" y="733425"/>
                </a:lnTo>
                <a:lnTo>
                  <a:pt x="1896999" y="733425"/>
                </a:lnTo>
                <a:lnTo>
                  <a:pt x="1944612" y="723816"/>
                </a:lnTo>
                <a:lnTo>
                  <a:pt x="1983486" y="697611"/>
                </a:lnTo>
                <a:lnTo>
                  <a:pt x="2009691" y="658737"/>
                </a:lnTo>
                <a:lnTo>
                  <a:pt x="2019300" y="611124"/>
                </a:lnTo>
                <a:lnTo>
                  <a:pt x="2019300" y="122300"/>
                </a:lnTo>
                <a:lnTo>
                  <a:pt x="2009691" y="74687"/>
                </a:lnTo>
                <a:lnTo>
                  <a:pt x="1983486" y="35813"/>
                </a:lnTo>
                <a:lnTo>
                  <a:pt x="1944612" y="9608"/>
                </a:lnTo>
                <a:lnTo>
                  <a:pt x="1896999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43550" y="3629025"/>
            <a:ext cx="2028825" cy="733425"/>
          </a:xfrm>
          <a:custGeom>
            <a:avLst/>
            <a:gdLst/>
            <a:ahLst/>
            <a:cxnLst/>
            <a:rect l="l" t="t" r="r" b="b"/>
            <a:pathLst>
              <a:path w="2028825" h="733425">
                <a:moveTo>
                  <a:pt x="1906524" y="0"/>
                </a:moveTo>
                <a:lnTo>
                  <a:pt x="122300" y="0"/>
                </a:lnTo>
                <a:lnTo>
                  <a:pt x="74687" y="9608"/>
                </a:lnTo>
                <a:lnTo>
                  <a:pt x="35813" y="35813"/>
                </a:lnTo>
                <a:lnTo>
                  <a:pt x="9608" y="74687"/>
                </a:lnTo>
                <a:lnTo>
                  <a:pt x="0" y="122300"/>
                </a:lnTo>
                <a:lnTo>
                  <a:pt x="0" y="611124"/>
                </a:lnTo>
                <a:lnTo>
                  <a:pt x="9608" y="658737"/>
                </a:lnTo>
                <a:lnTo>
                  <a:pt x="35813" y="697611"/>
                </a:lnTo>
                <a:lnTo>
                  <a:pt x="74687" y="723816"/>
                </a:lnTo>
                <a:lnTo>
                  <a:pt x="122300" y="733425"/>
                </a:lnTo>
                <a:lnTo>
                  <a:pt x="1906524" y="733425"/>
                </a:lnTo>
                <a:lnTo>
                  <a:pt x="1954137" y="723816"/>
                </a:lnTo>
                <a:lnTo>
                  <a:pt x="1993011" y="697611"/>
                </a:lnTo>
                <a:lnTo>
                  <a:pt x="2019216" y="658737"/>
                </a:lnTo>
                <a:lnTo>
                  <a:pt x="2028825" y="611124"/>
                </a:lnTo>
                <a:lnTo>
                  <a:pt x="2028825" y="122300"/>
                </a:lnTo>
                <a:lnTo>
                  <a:pt x="2019216" y="74687"/>
                </a:lnTo>
                <a:lnTo>
                  <a:pt x="1993011" y="35813"/>
                </a:lnTo>
                <a:lnTo>
                  <a:pt x="1954137" y="9608"/>
                </a:lnTo>
                <a:lnTo>
                  <a:pt x="1906524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075" y="4486275"/>
            <a:ext cx="2190750" cy="1543050"/>
          </a:xfrm>
          <a:custGeom>
            <a:avLst/>
            <a:gdLst/>
            <a:ahLst/>
            <a:cxnLst/>
            <a:rect l="l" t="t" r="r" b="b"/>
            <a:pathLst>
              <a:path w="2190750" h="1543050">
                <a:moveTo>
                  <a:pt x="1933575" y="0"/>
                </a:moveTo>
                <a:lnTo>
                  <a:pt x="257175" y="0"/>
                </a:lnTo>
                <a:lnTo>
                  <a:pt x="210946" y="4145"/>
                </a:lnTo>
                <a:lnTo>
                  <a:pt x="167437" y="16095"/>
                </a:lnTo>
                <a:lnTo>
                  <a:pt x="127372" y="35122"/>
                </a:lnTo>
                <a:lnTo>
                  <a:pt x="91479" y="60500"/>
                </a:lnTo>
                <a:lnTo>
                  <a:pt x="60483" y="91500"/>
                </a:lnTo>
                <a:lnTo>
                  <a:pt x="35111" y="127395"/>
                </a:lnTo>
                <a:lnTo>
                  <a:pt x="16089" y="167457"/>
                </a:lnTo>
                <a:lnTo>
                  <a:pt x="4143" y="210960"/>
                </a:lnTo>
                <a:lnTo>
                  <a:pt x="0" y="257175"/>
                </a:lnTo>
                <a:lnTo>
                  <a:pt x="0" y="1285875"/>
                </a:lnTo>
                <a:lnTo>
                  <a:pt x="4143" y="1332103"/>
                </a:lnTo>
                <a:lnTo>
                  <a:pt x="16089" y="1375612"/>
                </a:lnTo>
                <a:lnTo>
                  <a:pt x="35111" y="1415677"/>
                </a:lnTo>
                <a:lnTo>
                  <a:pt x="60483" y="1451570"/>
                </a:lnTo>
                <a:lnTo>
                  <a:pt x="91479" y="1482566"/>
                </a:lnTo>
                <a:lnTo>
                  <a:pt x="127372" y="1507938"/>
                </a:lnTo>
                <a:lnTo>
                  <a:pt x="167437" y="1526960"/>
                </a:lnTo>
                <a:lnTo>
                  <a:pt x="210946" y="1538906"/>
                </a:lnTo>
                <a:lnTo>
                  <a:pt x="257175" y="1543050"/>
                </a:lnTo>
                <a:lnTo>
                  <a:pt x="1933575" y="1543050"/>
                </a:lnTo>
                <a:lnTo>
                  <a:pt x="1979789" y="1538906"/>
                </a:lnTo>
                <a:lnTo>
                  <a:pt x="2023292" y="1526960"/>
                </a:lnTo>
                <a:lnTo>
                  <a:pt x="2063354" y="1507938"/>
                </a:lnTo>
                <a:lnTo>
                  <a:pt x="2099249" y="1482566"/>
                </a:lnTo>
                <a:lnTo>
                  <a:pt x="2130249" y="1451570"/>
                </a:lnTo>
                <a:lnTo>
                  <a:pt x="2155627" y="1415677"/>
                </a:lnTo>
                <a:lnTo>
                  <a:pt x="2174654" y="1375612"/>
                </a:lnTo>
                <a:lnTo>
                  <a:pt x="2186604" y="1332103"/>
                </a:lnTo>
                <a:lnTo>
                  <a:pt x="2190750" y="1285875"/>
                </a:lnTo>
                <a:lnTo>
                  <a:pt x="2190750" y="257175"/>
                </a:lnTo>
                <a:lnTo>
                  <a:pt x="2186604" y="210960"/>
                </a:lnTo>
                <a:lnTo>
                  <a:pt x="2174654" y="167457"/>
                </a:lnTo>
                <a:lnTo>
                  <a:pt x="2155627" y="127395"/>
                </a:lnTo>
                <a:lnTo>
                  <a:pt x="2130249" y="91500"/>
                </a:lnTo>
                <a:lnTo>
                  <a:pt x="2099249" y="60500"/>
                </a:lnTo>
                <a:lnTo>
                  <a:pt x="2063354" y="35122"/>
                </a:lnTo>
                <a:lnTo>
                  <a:pt x="2023292" y="16095"/>
                </a:lnTo>
                <a:lnTo>
                  <a:pt x="1979789" y="4145"/>
                </a:lnTo>
                <a:lnTo>
                  <a:pt x="1933575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3725" y="4486275"/>
            <a:ext cx="2057400" cy="1781175"/>
          </a:xfrm>
          <a:custGeom>
            <a:avLst/>
            <a:gdLst/>
            <a:ahLst/>
            <a:cxnLst/>
            <a:rect l="l" t="t" r="r" b="b"/>
            <a:pathLst>
              <a:path w="2057400" h="1781175">
                <a:moveTo>
                  <a:pt x="1760474" y="0"/>
                </a:moveTo>
                <a:lnTo>
                  <a:pt x="296925" y="0"/>
                </a:lnTo>
                <a:lnTo>
                  <a:pt x="248770" y="3887"/>
                </a:lnTo>
                <a:lnTo>
                  <a:pt x="203086" y="15140"/>
                </a:lnTo>
                <a:lnTo>
                  <a:pt x="160484" y="33148"/>
                </a:lnTo>
                <a:lnTo>
                  <a:pt x="121578" y="57298"/>
                </a:lnTo>
                <a:lnTo>
                  <a:pt x="86979" y="86979"/>
                </a:lnTo>
                <a:lnTo>
                  <a:pt x="57298" y="121578"/>
                </a:lnTo>
                <a:lnTo>
                  <a:pt x="33148" y="160484"/>
                </a:lnTo>
                <a:lnTo>
                  <a:pt x="15140" y="203086"/>
                </a:lnTo>
                <a:lnTo>
                  <a:pt x="3887" y="248770"/>
                </a:lnTo>
                <a:lnTo>
                  <a:pt x="0" y="296925"/>
                </a:lnTo>
                <a:lnTo>
                  <a:pt x="0" y="1484312"/>
                </a:lnTo>
                <a:lnTo>
                  <a:pt x="3887" y="1532463"/>
                </a:lnTo>
                <a:lnTo>
                  <a:pt x="15140" y="1578140"/>
                </a:lnTo>
                <a:lnTo>
                  <a:pt x="33148" y="1620734"/>
                </a:lnTo>
                <a:lnTo>
                  <a:pt x="57298" y="1659632"/>
                </a:lnTo>
                <a:lnTo>
                  <a:pt x="86979" y="1694222"/>
                </a:lnTo>
                <a:lnTo>
                  <a:pt x="121578" y="1723895"/>
                </a:lnTo>
                <a:lnTo>
                  <a:pt x="160484" y="1748038"/>
                </a:lnTo>
                <a:lnTo>
                  <a:pt x="203086" y="1766039"/>
                </a:lnTo>
                <a:lnTo>
                  <a:pt x="248770" y="1777289"/>
                </a:lnTo>
                <a:lnTo>
                  <a:pt x="296925" y="1781175"/>
                </a:lnTo>
                <a:lnTo>
                  <a:pt x="1760474" y="1781175"/>
                </a:lnTo>
                <a:lnTo>
                  <a:pt x="1808629" y="1777289"/>
                </a:lnTo>
                <a:lnTo>
                  <a:pt x="1854313" y="1766039"/>
                </a:lnTo>
                <a:lnTo>
                  <a:pt x="1896915" y="1748038"/>
                </a:lnTo>
                <a:lnTo>
                  <a:pt x="1935821" y="1723895"/>
                </a:lnTo>
                <a:lnTo>
                  <a:pt x="1970420" y="1694222"/>
                </a:lnTo>
                <a:lnTo>
                  <a:pt x="2000101" y="1659632"/>
                </a:lnTo>
                <a:lnTo>
                  <a:pt x="2024251" y="1620734"/>
                </a:lnTo>
                <a:lnTo>
                  <a:pt x="2042259" y="1578140"/>
                </a:lnTo>
                <a:lnTo>
                  <a:pt x="2053512" y="1532463"/>
                </a:lnTo>
                <a:lnTo>
                  <a:pt x="2057400" y="1484312"/>
                </a:lnTo>
                <a:lnTo>
                  <a:pt x="2057400" y="296925"/>
                </a:lnTo>
                <a:lnTo>
                  <a:pt x="2053512" y="248770"/>
                </a:lnTo>
                <a:lnTo>
                  <a:pt x="2042259" y="203086"/>
                </a:lnTo>
                <a:lnTo>
                  <a:pt x="2024251" y="160484"/>
                </a:lnTo>
                <a:lnTo>
                  <a:pt x="2000101" y="121578"/>
                </a:lnTo>
                <a:lnTo>
                  <a:pt x="1970420" y="86979"/>
                </a:lnTo>
                <a:lnTo>
                  <a:pt x="1935821" y="57298"/>
                </a:lnTo>
                <a:lnTo>
                  <a:pt x="1896915" y="33148"/>
                </a:lnTo>
                <a:lnTo>
                  <a:pt x="1854313" y="15140"/>
                </a:lnTo>
                <a:lnTo>
                  <a:pt x="1808629" y="3887"/>
                </a:lnTo>
                <a:lnTo>
                  <a:pt x="1760474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6400" y="4486275"/>
            <a:ext cx="2085975" cy="1781175"/>
          </a:xfrm>
          <a:custGeom>
            <a:avLst/>
            <a:gdLst/>
            <a:ahLst/>
            <a:cxnLst/>
            <a:rect l="l" t="t" r="r" b="b"/>
            <a:pathLst>
              <a:path w="2085975" h="1781175">
                <a:moveTo>
                  <a:pt x="1789049" y="0"/>
                </a:moveTo>
                <a:lnTo>
                  <a:pt x="296925" y="0"/>
                </a:lnTo>
                <a:lnTo>
                  <a:pt x="248770" y="3887"/>
                </a:lnTo>
                <a:lnTo>
                  <a:pt x="203086" y="15140"/>
                </a:lnTo>
                <a:lnTo>
                  <a:pt x="160484" y="33148"/>
                </a:lnTo>
                <a:lnTo>
                  <a:pt x="121578" y="57298"/>
                </a:lnTo>
                <a:lnTo>
                  <a:pt x="86979" y="86979"/>
                </a:lnTo>
                <a:lnTo>
                  <a:pt x="57298" y="121578"/>
                </a:lnTo>
                <a:lnTo>
                  <a:pt x="33148" y="160484"/>
                </a:lnTo>
                <a:lnTo>
                  <a:pt x="15140" y="203086"/>
                </a:lnTo>
                <a:lnTo>
                  <a:pt x="3887" y="248770"/>
                </a:lnTo>
                <a:lnTo>
                  <a:pt x="0" y="296925"/>
                </a:lnTo>
                <a:lnTo>
                  <a:pt x="0" y="1484312"/>
                </a:lnTo>
                <a:lnTo>
                  <a:pt x="3887" y="1532463"/>
                </a:lnTo>
                <a:lnTo>
                  <a:pt x="15140" y="1578140"/>
                </a:lnTo>
                <a:lnTo>
                  <a:pt x="33148" y="1620734"/>
                </a:lnTo>
                <a:lnTo>
                  <a:pt x="57298" y="1659632"/>
                </a:lnTo>
                <a:lnTo>
                  <a:pt x="86979" y="1694222"/>
                </a:lnTo>
                <a:lnTo>
                  <a:pt x="121578" y="1723895"/>
                </a:lnTo>
                <a:lnTo>
                  <a:pt x="160484" y="1748038"/>
                </a:lnTo>
                <a:lnTo>
                  <a:pt x="203086" y="1766039"/>
                </a:lnTo>
                <a:lnTo>
                  <a:pt x="248770" y="1777289"/>
                </a:lnTo>
                <a:lnTo>
                  <a:pt x="296925" y="1781175"/>
                </a:lnTo>
                <a:lnTo>
                  <a:pt x="1789049" y="1781175"/>
                </a:lnTo>
                <a:lnTo>
                  <a:pt x="1837204" y="1777289"/>
                </a:lnTo>
                <a:lnTo>
                  <a:pt x="1882888" y="1766039"/>
                </a:lnTo>
                <a:lnTo>
                  <a:pt x="1925490" y="1748038"/>
                </a:lnTo>
                <a:lnTo>
                  <a:pt x="1964396" y="1723895"/>
                </a:lnTo>
                <a:lnTo>
                  <a:pt x="1998995" y="1694222"/>
                </a:lnTo>
                <a:lnTo>
                  <a:pt x="2028676" y="1659632"/>
                </a:lnTo>
                <a:lnTo>
                  <a:pt x="2052826" y="1620734"/>
                </a:lnTo>
                <a:lnTo>
                  <a:pt x="2070834" y="1578140"/>
                </a:lnTo>
                <a:lnTo>
                  <a:pt x="2082087" y="1532463"/>
                </a:lnTo>
                <a:lnTo>
                  <a:pt x="2085975" y="1484312"/>
                </a:lnTo>
                <a:lnTo>
                  <a:pt x="2085975" y="296925"/>
                </a:lnTo>
                <a:lnTo>
                  <a:pt x="2082087" y="248770"/>
                </a:lnTo>
                <a:lnTo>
                  <a:pt x="2070834" y="203086"/>
                </a:lnTo>
                <a:lnTo>
                  <a:pt x="2052826" y="160484"/>
                </a:lnTo>
                <a:lnTo>
                  <a:pt x="2028676" y="121578"/>
                </a:lnTo>
                <a:lnTo>
                  <a:pt x="1998995" y="86979"/>
                </a:lnTo>
                <a:lnTo>
                  <a:pt x="1964396" y="57298"/>
                </a:lnTo>
                <a:lnTo>
                  <a:pt x="1925490" y="33148"/>
                </a:lnTo>
                <a:lnTo>
                  <a:pt x="1882888" y="15140"/>
                </a:lnTo>
                <a:lnTo>
                  <a:pt x="1837204" y="3887"/>
                </a:lnTo>
                <a:lnTo>
                  <a:pt x="1789049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38775" y="733425"/>
            <a:ext cx="3457575" cy="962025"/>
          </a:xfrm>
          <a:custGeom>
            <a:avLst/>
            <a:gdLst/>
            <a:ahLst/>
            <a:cxnLst/>
            <a:rect l="l" t="t" r="r" b="b"/>
            <a:pathLst>
              <a:path w="3457575" h="962025">
                <a:moveTo>
                  <a:pt x="3297174" y="0"/>
                </a:moveTo>
                <a:lnTo>
                  <a:pt x="160400" y="0"/>
                </a:lnTo>
                <a:lnTo>
                  <a:pt x="109679" y="8171"/>
                </a:lnTo>
                <a:lnTo>
                  <a:pt x="65644" y="30931"/>
                </a:lnTo>
                <a:lnTo>
                  <a:pt x="30931" y="65644"/>
                </a:lnTo>
                <a:lnTo>
                  <a:pt x="8171" y="109679"/>
                </a:lnTo>
                <a:lnTo>
                  <a:pt x="0" y="160400"/>
                </a:lnTo>
                <a:lnTo>
                  <a:pt x="0" y="801624"/>
                </a:lnTo>
                <a:lnTo>
                  <a:pt x="8171" y="852345"/>
                </a:lnTo>
                <a:lnTo>
                  <a:pt x="30931" y="896380"/>
                </a:lnTo>
                <a:lnTo>
                  <a:pt x="65644" y="931093"/>
                </a:lnTo>
                <a:lnTo>
                  <a:pt x="109679" y="953853"/>
                </a:lnTo>
                <a:lnTo>
                  <a:pt x="160400" y="962025"/>
                </a:lnTo>
                <a:lnTo>
                  <a:pt x="3297174" y="962025"/>
                </a:lnTo>
                <a:lnTo>
                  <a:pt x="3347895" y="953853"/>
                </a:lnTo>
                <a:lnTo>
                  <a:pt x="3391930" y="931093"/>
                </a:lnTo>
                <a:lnTo>
                  <a:pt x="3426643" y="896380"/>
                </a:lnTo>
                <a:lnTo>
                  <a:pt x="3449403" y="852345"/>
                </a:lnTo>
                <a:lnTo>
                  <a:pt x="3457575" y="801624"/>
                </a:lnTo>
                <a:lnTo>
                  <a:pt x="3457575" y="160400"/>
                </a:lnTo>
                <a:lnTo>
                  <a:pt x="3449403" y="109679"/>
                </a:lnTo>
                <a:lnTo>
                  <a:pt x="3426643" y="65644"/>
                </a:lnTo>
                <a:lnTo>
                  <a:pt x="3391930" y="30931"/>
                </a:lnTo>
                <a:lnTo>
                  <a:pt x="3347895" y="8171"/>
                </a:lnTo>
                <a:lnTo>
                  <a:pt x="3297174" y="0"/>
                </a:lnTo>
                <a:close/>
              </a:path>
            </a:pathLst>
          </a:custGeom>
          <a:solidFill>
            <a:srgbClr val="3D41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808726" y="971549"/>
            <a:ext cx="272161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10" dirty="0">
                <a:solidFill>
                  <a:srgbClr val="FFFFFF"/>
                </a:solidFill>
              </a:rPr>
              <a:t>Componentes</a:t>
            </a:r>
            <a:endParaRPr sz="2750"/>
          </a:p>
        </p:txBody>
      </p:sp>
      <p:sp>
        <p:nvSpPr>
          <p:cNvPr id="10" name="object 10"/>
          <p:cNvSpPr/>
          <p:nvPr/>
        </p:nvSpPr>
        <p:spPr>
          <a:xfrm>
            <a:off x="3038475" y="2133600"/>
            <a:ext cx="2143125" cy="942975"/>
          </a:xfrm>
          <a:custGeom>
            <a:avLst/>
            <a:gdLst/>
            <a:ahLst/>
            <a:cxnLst/>
            <a:rect l="l" t="t" r="r" b="b"/>
            <a:pathLst>
              <a:path w="2143125" h="942975">
                <a:moveTo>
                  <a:pt x="1985899" y="0"/>
                </a:moveTo>
                <a:lnTo>
                  <a:pt x="157225" y="0"/>
                </a:lnTo>
                <a:lnTo>
                  <a:pt x="107517" y="8012"/>
                </a:lnTo>
                <a:lnTo>
                  <a:pt x="64355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5"/>
                </a:lnTo>
                <a:lnTo>
                  <a:pt x="0" y="785749"/>
                </a:lnTo>
                <a:lnTo>
                  <a:pt x="8012" y="835457"/>
                </a:lnTo>
                <a:lnTo>
                  <a:pt x="30325" y="878619"/>
                </a:lnTo>
                <a:lnTo>
                  <a:pt x="64355" y="912649"/>
                </a:lnTo>
                <a:lnTo>
                  <a:pt x="107517" y="934962"/>
                </a:lnTo>
                <a:lnTo>
                  <a:pt x="157225" y="942975"/>
                </a:lnTo>
                <a:lnTo>
                  <a:pt x="1985899" y="942975"/>
                </a:lnTo>
                <a:lnTo>
                  <a:pt x="2035607" y="934962"/>
                </a:lnTo>
                <a:lnTo>
                  <a:pt x="2078769" y="912649"/>
                </a:lnTo>
                <a:lnTo>
                  <a:pt x="2112799" y="878619"/>
                </a:lnTo>
                <a:lnTo>
                  <a:pt x="2135112" y="835457"/>
                </a:lnTo>
                <a:lnTo>
                  <a:pt x="2143125" y="785749"/>
                </a:lnTo>
                <a:lnTo>
                  <a:pt x="2143125" y="157225"/>
                </a:lnTo>
                <a:lnTo>
                  <a:pt x="2135112" y="107517"/>
                </a:lnTo>
                <a:lnTo>
                  <a:pt x="2112799" y="64355"/>
                </a:lnTo>
                <a:lnTo>
                  <a:pt x="2078769" y="30325"/>
                </a:lnTo>
                <a:lnTo>
                  <a:pt x="2035607" y="8012"/>
                </a:lnTo>
                <a:lnTo>
                  <a:pt x="1985899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38525" y="2411412"/>
            <a:ext cx="142748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05850" y="2371725"/>
            <a:ext cx="2733675" cy="942975"/>
          </a:xfrm>
          <a:custGeom>
            <a:avLst/>
            <a:gdLst/>
            <a:ahLst/>
            <a:cxnLst/>
            <a:rect l="l" t="t" r="r" b="b"/>
            <a:pathLst>
              <a:path w="2733675" h="942975">
                <a:moveTo>
                  <a:pt x="2576449" y="0"/>
                </a:moveTo>
                <a:lnTo>
                  <a:pt x="157225" y="0"/>
                </a:lnTo>
                <a:lnTo>
                  <a:pt x="107517" y="8012"/>
                </a:lnTo>
                <a:lnTo>
                  <a:pt x="64355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5"/>
                </a:lnTo>
                <a:lnTo>
                  <a:pt x="0" y="785749"/>
                </a:lnTo>
                <a:lnTo>
                  <a:pt x="8012" y="835457"/>
                </a:lnTo>
                <a:lnTo>
                  <a:pt x="30325" y="878619"/>
                </a:lnTo>
                <a:lnTo>
                  <a:pt x="64355" y="912649"/>
                </a:lnTo>
                <a:lnTo>
                  <a:pt x="107517" y="934962"/>
                </a:lnTo>
                <a:lnTo>
                  <a:pt x="157225" y="942975"/>
                </a:lnTo>
                <a:lnTo>
                  <a:pt x="2576449" y="942975"/>
                </a:lnTo>
                <a:lnTo>
                  <a:pt x="2626157" y="934962"/>
                </a:lnTo>
                <a:lnTo>
                  <a:pt x="2669319" y="912649"/>
                </a:lnTo>
                <a:lnTo>
                  <a:pt x="2703349" y="878619"/>
                </a:lnTo>
                <a:lnTo>
                  <a:pt x="2725662" y="835457"/>
                </a:lnTo>
                <a:lnTo>
                  <a:pt x="2733675" y="785749"/>
                </a:lnTo>
                <a:lnTo>
                  <a:pt x="2733675" y="157225"/>
                </a:lnTo>
                <a:lnTo>
                  <a:pt x="2725662" y="107517"/>
                </a:lnTo>
                <a:lnTo>
                  <a:pt x="2703349" y="64355"/>
                </a:lnTo>
                <a:lnTo>
                  <a:pt x="2669319" y="30325"/>
                </a:lnTo>
                <a:lnTo>
                  <a:pt x="2626157" y="8012"/>
                </a:lnTo>
                <a:lnTo>
                  <a:pt x="2576449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30359" y="2513012"/>
            <a:ext cx="1628775" cy="629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190500">
              <a:lnSpc>
                <a:spcPts val="2330"/>
              </a:lnSpc>
              <a:spcBef>
                <a:spcPts val="260"/>
              </a:spcBef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Derecho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Educación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72450" y="3609975"/>
            <a:ext cx="3362325" cy="2228850"/>
          </a:xfrm>
          <a:custGeom>
            <a:avLst/>
            <a:gdLst/>
            <a:ahLst/>
            <a:cxnLst/>
            <a:rect l="l" t="t" r="r" b="b"/>
            <a:pathLst>
              <a:path w="3362325" h="2228850">
                <a:moveTo>
                  <a:pt x="2990850" y="0"/>
                </a:moveTo>
                <a:lnTo>
                  <a:pt x="371475" y="0"/>
                </a:lnTo>
                <a:lnTo>
                  <a:pt x="324888" y="2895"/>
                </a:lnTo>
                <a:lnTo>
                  <a:pt x="280026" y="11348"/>
                </a:lnTo>
                <a:lnTo>
                  <a:pt x="237236" y="25011"/>
                </a:lnTo>
                <a:lnTo>
                  <a:pt x="196867" y="43534"/>
                </a:lnTo>
                <a:lnTo>
                  <a:pt x="159267" y="66570"/>
                </a:lnTo>
                <a:lnTo>
                  <a:pt x="124785" y="93770"/>
                </a:lnTo>
                <a:lnTo>
                  <a:pt x="93770" y="124785"/>
                </a:lnTo>
                <a:lnTo>
                  <a:pt x="66570" y="159267"/>
                </a:lnTo>
                <a:lnTo>
                  <a:pt x="43534" y="196867"/>
                </a:lnTo>
                <a:lnTo>
                  <a:pt x="25011" y="237236"/>
                </a:lnTo>
                <a:lnTo>
                  <a:pt x="11348" y="280026"/>
                </a:lnTo>
                <a:lnTo>
                  <a:pt x="2895" y="324888"/>
                </a:lnTo>
                <a:lnTo>
                  <a:pt x="0" y="371475"/>
                </a:lnTo>
                <a:lnTo>
                  <a:pt x="0" y="1857375"/>
                </a:lnTo>
                <a:lnTo>
                  <a:pt x="2895" y="1903971"/>
                </a:lnTo>
                <a:lnTo>
                  <a:pt x="11348" y="1948840"/>
                </a:lnTo>
                <a:lnTo>
                  <a:pt x="25011" y="1991634"/>
                </a:lnTo>
                <a:lnTo>
                  <a:pt x="43534" y="2032005"/>
                </a:lnTo>
                <a:lnTo>
                  <a:pt x="66570" y="2069604"/>
                </a:lnTo>
                <a:lnTo>
                  <a:pt x="93770" y="2104084"/>
                </a:lnTo>
                <a:lnTo>
                  <a:pt x="124785" y="2135096"/>
                </a:lnTo>
                <a:lnTo>
                  <a:pt x="159267" y="2162292"/>
                </a:lnTo>
                <a:lnTo>
                  <a:pt x="196867" y="2185325"/>
                </a:lnTo>
                <a:lnTo>
                  <a:pt x="237236" y="2203844"/>
                </a:lnTo>
                <a:lnTo>
                  <a:pt x="280026" y="2217504"/>
                </a:lnTo>
                <a:lnTo>
                  <a:pt x="324888" y="2225955"/>
                </a:lnTo>
                <a:lnTo>
                  <a:pt x="371475" y="2228850"/>
                </a:lnTo>
                <a:lnTo>
                  <a:pt x="2990850" y="2228850"/>
                </a:lnTo>
                <a:lnTo>
                  <a:pt x="3037436" y="2225955"/>
                </a:lnTo>
                <a:lnTo>
                  <a:pt x="3082298" y="2217504"/>
                </a:lnTo>
                <a:lnTo>
                  <a:pt x="3125088" y="2203844"/>
                </a:lnTo>
                <a:lnTo>
                  <a:pt x="3165457" y="2185325"/>
                </a:lnTo>
                <a:lnTo>
                  <a:pt x="3203057" y="2162292"/>
                </a:lnTo>
                <a:lnTo>
                  <a:pt x="3237539" y="2135096"/>
                </a:lnTo>
                <a:lnTo>
                  <a:pt x="3268554" y="2104084"/>
                </a:lnTo>
                <a:lnTo>
                  <a:pt x="3295754" y="2069604"/>
                </a:lnTo>
                <a:lnTo>
                  <a:pt x="3318790" y="2032005"/>
                </a:lnTo>
                <a:lnTo>
                  <a:pt x="3337313" y="1991634"/>
                </a:lnTo>
                <a:lnTo>
                  <a:pt x="3350976" y="1948840"/>
                </a:lnTo>
                <a:lnTo>
                  <a:pt x="3359429" y="1903971"/>
                </a:lnTo>
                <a:lnTo>
                  <a:pt x="3362325" y="1857375"/>
                </a:lnTo>
                <a:lnTo>
                  <a:pt x="3362325" y="371475"/>
                </a:lnTo>
                <a:lnTo>
                  <a:pt x="3359429" y="324888"/>
                </a:lnTo>
                <a:lnTo>
                  <a:pt x="3350976" y="280026"/>
                </a:lnTo>
                <a:lnTo>
                  <a:pt x="3337313" y="237236"/>
                </a:lnTo>
                <a:lnTo>
                  <a:pt x="3318790" y="196867"/>
                </a:lnTo>
                <a:lnTo>
                  <a:pt x="3295754" y="159267"/>
                </a:lnTo>
                <a:lnTo>
                  <a:pt x="3268554" y="124785"/>
                </a:lnTo>
                <a:lnTo>
                  <a:pt x="3237539" y="93770"/>
                </a:lnTo>
                <a:lnTo>
                  <a:pt x="3203057" y="66570"/>
                </a:lnTo>
                <a:lnTo>
                  <a:pt x="3165457" y="43534"/>
                </a:lnTo>
                <a:lnTo>
                  <a:pt x="3125088" y="25011"/>
                </a:lnTo>
                <a:lnTo>
                  <a:pt x="3082298" y="11348"/>
                </a:lnTo>
                <a:lnTo>
                  <a:pt x="3037436" y="2895"/>
                </a:lnTo>
                <a:lnTo>
                  <a:pt x="2990850" y="0"/>
                </a:lnTo>
                <a:close/>
              </a:path>
            </a:pathLst>
          </a:custGeom>
          <a:solidFill>
            <a:srgbClr val="9A2B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492108" y="3971670"/>
            <a:ext cx="2740025" cy="148653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4445" algn="ctr">
              <a:lnSpc>
                <a:spcPct val="103400"/>
              </a:lnSpc>
              <a:spcBef>
                <a:spcPts val="60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Define</a:t>
            </a:r>
            <a:r>
              <a:rPr sz="15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55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efectivización</a:t>
            </a:r>
            <a:r>
              <a:rPr sz="1550" spc="5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55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derecho</a:t>
            </a:r>
            <a:r>
              <a:rPr sz="155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550" spc="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550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educación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155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entender</a:t>
            </a:r>
            <a:r>
              <a:rPr sz="1550" spc="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satisfechas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155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obligaciones constitucionales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correlativas</a:t>
            </a:r>
            <a:r>
              <a:rPr sz="155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55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Estado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4094" y="3691826"/>
            <a:ext cx="1410970" cy="560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66700">
              <a:lnSpc>
                <a:spcPct val="113100"/>
              </a:lnSpc>
              <a:spcBef>
                <a:spcPts val="90"/>
              </a:spcBef>
            </a:pPr>
            <a:r>
              <a:rPr sz="1550" b="1" spc="-10" dirty="0">
                <a:solidFill>
                  <a:srgbClr val="FFFFFF"/>
                </a:solidFill>
                <a:latin typeface="Verdana"/>
                <a:cs typeface="Verdana"/>
              </a:rPr>
              <a:t>Factores Observables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9325" y="3730625"/>
            <a:ext cx="1316355" cy="513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5"/>
              </a:spcBef>
            </a:pPr>
            <a:r>
              <a:rPr sz="1550" b="1" spc="-10" dirty="0">
                <a:solidFill>
                  <a:srgbClr val="FFFFFF"/>
                </a:solidFill>
                <a:latin typeface="Verdana"/>
                <a:cs typeface="Verdana"/>
              </a:rPr>
              <a:t>Factores</a:t>
            </a:r>
            <a:endParaRPr sz="15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50" b="1" spc="-10" dirty="0">
                <a:solidFill>
                  <a:srgbClr val="FFFFFF"/>
                </a:solidFill>
                <a:latin typeface="Verdana"/>
                <a:cs typeface="Verdana"/>
              </a:rPr>
              <a:t>promotores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7395" y="3737673"/>
            <a:ext cx="1449705" cy="5137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133350">
              <a:lnSpc>
                <a:spcPct val="104900"/>
              </a:lnSpc>
              <a:spcBef>
                <a:spcPts val="35"/>
              </a:spcBef>
            </a:pPr>
            <a:r>
              <a:rPr sz="1550" b="1" spc="-10" dirty="0">
                <a:solidFill>
                  <a:srgbClr val="FFFFFF"/>
                </a:solidFill>
                <a:latin typeface="Verdana"/>
                <a:cs typeface="Verdana"/>
              </a:rPr>
              <a:t>Capacidad Institucional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7264" y="4662487"/>
            <a:ext cx="1398905" cy="12490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98425" marR="80010" indent="-5715" algn="ctr">
              <a:lnSpc>
                <a:spcPct val="103699"/>
              </a:lnSpc>
              <a:spcBef>
                <a:spcPts val="5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Datos</a:t>
            </a:r>
            <a:r>
              <a:rPr sz="155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sanciones,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denuncias</a:t>
            </a:r>
            <a:r>
              <a:rPr sz="1550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noticias</a:t>
            </a:r>
            <a:endParaRPr sz="15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55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89046" y="4629875"/>
            <a:ext cx="1731010" cy="15036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9525" algn="ctr">
              <a:lnSpc>
                <a:spcPct val="104000"/>
              </a:lnSpc>
              <a:spcBef>
                <a:spcPts val="185"/>
              </a:spcBef>
            </a:pP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atos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relacionados</a:t>
            </a:r>
            <a:r>
              <a:rPr sz="1550" spc="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155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riesgos</a:t>
            </a:r>
            <a:r>
              <a:rPr sz="155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seguridad,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brecha</a:t>
            </a:r>
            <a:r>
              <a:rPr sz="1550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digital</a:t>
            </a:r>
            <a:endParaRPr sz="15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55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analfabetismo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79694" y="4615878"/>
            <a:ext cx="1737360" cy="12484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4000"/>
              </a:lnSpc>
              <a:spcBef>
                <a:spcPts val="50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Define</a:t>
            </a:r>
            <a:r>
              <a:rPr sz="155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55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gestión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55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155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resultados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55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administración territorial.</a:t>
            </a:r>
            <a:endParaRPr sz="155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91310" y="3143313"/>
            <a:ext cx="5010150" cy="411480"/>
            <a:chOff x="1591310" y="3143313"/>
            <a:chExt cx="5010150" cy="411480"/>
          </a:xfrm>
        </p:grpSpPr>
        <p:sp>
          <p:nvSpPr>
            <p:cNvPr id="23" name="object 23"/>
            <p:cNvSpPr/>
            <p:nvPr/>
          </p:nvSpPr>
          <p:spPr>
            <a:xfrm>
              <a:off x="1591310" y="3148075"/>
              <a:ext cx="5010150" cy="407034"/>
            </a:xfrm>
            <a:custGeom>
              <a:avLst/>
              <a:gdLst/>
              <a:ahLst/>
              <a:cxnLst/>
              <a:rect l="l" t="t" r="r" b="b"/>
              <a:pathLst>
                <a:path w="5010150" h="407035">
                  <a:moveTo>
                    <a:pt x="85725" y="292735"/>
                  </a:moveTo>
                  <a:lnTo>
                    <a:pt x="57124" y="292531"/>
                  </a:lnTo>
                  <a:lnTo>
                    <a:pt x="59309" y="0"/>
                  </a:lnTo>
                  <a:lnTo>
                    <a:pt x="30721" y="0"/>
                  </a:lnTo>
                  <a:lnTo>
                    <a:pt x="28549" y="292100"/>
                  </a:lnTo>
                  <a:lnTo>
                    <a:pt x="28549" y="292315"/>
                  </a:lnTo>
                  <a:lnTo>
                    <a:pt x="0" y="292100"/>
                  </a:lnTo>
                  <a:lnTo>
                    <a:pt x="42291" y="378079"/>
                  </a:lnTo>
                  <a:lnTo>
                    <a:pt x="78549" y="306832"/>
                  </a:lnTo>
                  <a:lnTo>
                    <a:pt x="85725" y="292735"/>
                  </a:lnTo>
                  <a:close/>
                </a:path>
                <a:path w="5010150" h="407035">
                  <a:moveTo>
                    <a:pt x="2533650" y="321310"/>
                  </a:moveTo>
                  <a:lnTo>
                    <a:pt x="2505049" y="321106"/>
                  </a:lnTo>
                  <a:lnTo>
                    <a:pt x="2507234" y="28575"/>
                  </a:lnTo>
                  <a:lnTo>
                    <a:pt x="2478646" y="28575"/>
                  </a:lnTo>
                  <a:lnTo>
                    <a:pt x="2476474" y="320675"/>
                  </a:lnTo>
                  <a:lnTo>
                    <a:pt x="2476474" y="320890"/>
                  </a:lnTo>
                  <a:lnTo>
                    <a:pt x="2447925" y="320675"/>
                  </a:lnTo>
                  <a:lnTo>
                    <a:pt x="2490216" y="406654"/>
                  </a:lnTo>
                  <a:lnTo>
                    <a:pt x="2526474" y="335407"/>
                  </a:lnTo>
                  <a:lnTo>
                    <a:pt x="2533650" y="321310"/>
                  </a:lnTo>
                  <a:close/>
                </a:path>
                <a:path w="5010150" h="407035">
                  <a:moveTo>
                    <a:pt x="5010137" y="292735"/>
                  </a:moveTo>
                  <a:lnTo>
                    <a:pt x="4981549" y="292531"/>
                  </a:lnTo>
                  <a:lnTo>
                    <a:pt x="4983734" y="0"/>
                  </a:lnTo>
                  <a:lnTo>
                    <a:pt x="4955146" y="0"/>
                  </a:lnTo>
                  <a:lnTo>
                    <a:pt x="4952974" y="292100"/>
                  </a:lnTo>
                  <a:lnTo>
                    <a:pt x="4952974" y="292315"/>
                  </a:lnTo>
                  <a:lnTo>
                    <a:pt x="4924412" y="292100"/>
                  </a:lnTo>
                  <a:lnTo>
                    <a:pt x="4966716" y="378079"/>
                  </a:lnTo>
                  <a:lnTo>
                    <a:pt x="5002974" y="306832"/>
                  </a:lnTo>
                  <a:lnTo>
                    <a:pt x="5010137" y="292735"/>
                  </a:lnTo>
                  <a:close/>
                </a:path>
              </a:pathLst>
            </a:custGeom>
            <a:solidFill>
              <a:srgbClr val="4D4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43126" y="3157601"/>
              <a:ext cx="4919345" cy="8255"/>
            </a:xfrm>
            <a:custGeom>
              <a:avLst/>
              <a:gdLst/>
              <a:ahLst/>
              <a:cxnLst/>
              <a:rect l="l" t="t" r="r" b="b"/>
              <a:pathLst>
                <a:path w="4919345" h="8255">
                  <a:moveTo>
                    <a:pt x="0" y="7874"/>
                  </a:moveTo>
                  <a:lnTo>
                    <a:pt x="4919218" y="0"/>
                  </a:lnTo>
                </a:path>
              </a:pathLst>
            </a:custGeom>
            <a:ln w="28575">
              <a:solidFill>
                <a:srgbClr val="4D49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0039984" y="3243326"/>
            <a:ext cx="85725" cy="378460"/>
          </a:xfrm>
          <a:custGeom>
            <a:avLst/>
            <a:gdLst/>
            <a:ahLst/>
            <a:cxnLst/>
            <a:rect l="l" t="t" r="r" b="b"/>
            <a:pathLst>
              <a:path w="85725" h="378460">
                <a:moveTo>
                  <a:pt x="0" y="292100"/>
                </a:moveTo>
                <a:lnTo>
                  <a:pt x="42291" y="378079"/>
                </a:lnTo>
                <a:lnTo>
                  <a:pt x="78550" y="306832"/>
                </a:lnTo>
                <a:lnTo>
                  <a:pt x="57023" y="306832"/>
                </a:lnTo>
                <a:lnTo>
                  <a:pt x="28448" y="306577"/>
                </a:lnTo>
                <a:lnTo>
                  <a:pt x="28554" y="292311"/>
                </a:lnTo>
                <a:lnTo>
                  <a:pt x="0" y="292100"/>
                </a:lnTo>
                <a:close/>
              </a:path>
              <a:path w="85725" h="378460">
                <a:moveTo>
                  <a:pt x="28554" y="292311"/>
                </a:moveTo>
                <a:lnTo>
                  <a:pt x="28448" y="306577"/>
                </a:lnTo>
                <a:lnTo>
                  <a:pt x="57023" y="306832"/>
                </a:lnTo>
                <a:lnTo>
                  <a:pt x="57129" y="292523"/>
                </a:lnTo>
                <a:lnTo>
                  <a:pt x="28554" y="292311"/>
                </a:lnTo>
                <a:close/>
              </a:path>
              <a:path w="85725" h="378460">
                <a:moveTo>
                  <a:pt x="57129" y="292523"/>
                </a:moveTo>
                <a:lnTo>
                  <a:pt x="57023" y="306832"/>
                </a:lnTo>
                <a:lnTo>
                  <a:pt x="78550" y="306832"/>
                </a:lnTo>
                <a:lnTo>
                  <a:pt x="85725" y="292735"/>
                </a:lnTo>
                <a:lnTo>
                  <a:pt x="57129" y="292523"/>
                </a:lnTo>
                <a:close/>
              </a:path>
              <a:path w="85725" h="378460">
                <a:moveTo>
                  <a:pt x="59309" y="0"/>
                </a:moveTo>
                <a:lnTo>
                  <a:pt x="30733" y="0"/>
                </a:lnTo>
                <a:lnTo>
                  <a:pt x="28555" y="292100"/>
                </a:lnTo>
                <a:lnTo>
                  <a:pt x="28554" y="292311"/>
                </a:lnTo>
                <a:lnTo>
                  <a:pt x="57129" y="292523"/>
                </a:lnTo>
                <a:lnTo>
                  <a:pt x="59309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022344" y="1604772"/>
            <a:ext cx="6076950" cy="713740"/>
            <a:chOff x="4022344" y="1604772"/>
            <a:chExt cx="6076950" cy="713740"/>
          </a:xfrm>
        </p:grpSpPr>
        <p:sp>
          <p:nvSpPr>
            <p:cNvPr id="27" name="object 27"/>
            <p:cNvSpPr/>
            <p:nvPr/>
          </p:nvSpPr>
          <p:spPr>
            <a:xfrm>
              <a:off x="10013441" y="1890776"/>
              <a:ext cx="85725" cy="427355"/>
            </a:xfrm>
            <a:custGeom>
              <a:avLst/>
              <a:gdLst/>
              <a:ahLst/>
              <a:cxnLst/>
              <a:rect l="l" t="t" r="r" b="b"/>
              <a:pathLst>
                <a:path w="85725" h="427355">
                  <a:moveTo>
                    <a:pt x="28589" y="341672"/>
                  </a:moveTo>
                  <a:lnTo>
                    <a:pt x="0" y="341884"/>
                  </a:lnTo>
                  <a:lnTo>
                    <a:pt x="43560" y="427227"/>
                  </a:lnTo>
                  <a:lnTo>
                    <a:pt x="78500" y="355981"/>
                  </a:lnTo>
                  <a:lnTo>
                    <a:pt x="28701" y="355981"/>
                  </a:lnTo>
                  <a:lnTo>
                    <a:pt x="28589" y="341672"/>
                  </a:lnTo>
                  <a:close/>
                </a:path>
                <a:path w="85725" h="427355">
                  <a:moveTo>
                    <a:pt x="57164" y="341460"/>
                  </a:moveTo>
                  <a:lnTo>
                    <a:pt x="28589" y="341672"/>
                  </a:lnTo>
                  <a:lnTo>
                    <a:pt x="28701" y="355981"/>
                  </a:lnTo>
                  <a:lnTo>
                    <a:pt x="57276" y="355726"/>
                  </a:lnTo>
                  <a:lnTo>
                    <a:pt x="57164" y="341460"/>
                  </a:lnTo>
                  <a:close/>
                </a:path>
                <a:path w="85725" h="427355">
                  <a:moveTo>
                    <a:pt x="85725" y="341249"/>
                  </a:moveTo>
                  <a:lnTo>
                    <a:pt x="57164" y="341460"/>
                  </a:lnTo>
                  <a:lnTo>
                    <a:pt x="57276" y="355726"/>
                  </a:lnTo>
                  <a:lnTo>
                    <a:pt x="28701" y="355981"/>
                  </a:lnTo>
                  <a:lnTo>
                    <a:pt x="78500" y="355981"/>
                  </a:lnTo>
                  <a:lnTo>
                    <a:pt x="85413" y="341884"/>
                  </a:lnTo>
                  <a:lnTo>
                    <a:pt x="85517" y="341672"/>
                  </a:lnTo>
                  <a:lnTo>
                    <a:pt x="85621" y="341460"/>
                  </a:lnTo>
                  <a:lnTo>
                    <a:pt x="85725" y="341249"/>
                  </a:lnTo>
                  <a:close/>
                </a:path>
                <a:path w="85725" h="427355">
                  <a:moveTo>
                    <a:pt x="54483" y="0"/>
                  </a:moveTo>
                  <a:lnTo>
                    <a:pt x="25907" y="0"/>
                  </a:lnTo>
                  <a:lnTo>
                    <a:pt x="28586" y="341249"/>
                  </a:lnTo>
                  <a:lnTo>
                    <a:pt x="28589" y="341672"/>
                  </a:lnTo>
                  <a:lnTo>
                    <a:pt x="57164" y="341460"/>
                  </a:lnTo>
                  <a:lnTo>
                    <a:pt x="54483" y="0"/>
                  </a:lnTo>
                  <a:close/>
                </a:path>
              </a:pathLst>
            </a:custGeom>
            <a:solidFill>
              <a:srgbClr val="3D41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2344" y="1890522"/>
              <a:ext cx="85725" cy="24434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072001" y="1900301"/>
              <a:ext cx="6004560" cy="10160"/>
            </a:xfrm>
            <a:custGeom>
              <a:avLst/>
              <a:gdLst/>
              <a:ahLst/>
              <a:cxnLst/>
              <a:rect l="l" t="t" r="r" b="b"/>
              <a:pathLst>
                <a:path w="6004559" h="10160">
                  <a:moveTo>
                    <a:pt x="0" y="0"/>
                  </a:moveTo>
                  <a:lnTo>
                    <a:pt x="6004433" y="10033"/>
                  </a:lnTo>
                </a:path>
              </a:pathLst>
            </a:custGeom>
            <a:ln w="28575">
              <a:solidFill>
                <a:srgbClr val="3D41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2744" y="1604772"/>
              <a:ext cx="85725" cy="2443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4772025"/>
            <a:ext cx="1409700" cy="533400"/>
          </a:xfrm>
          <a:custGeom>
            <a:avLst/>
            <a:gdLst/>
            <a:ahLst/>
            <a:cxnLst/>
            <a:rect l="l" t="t" r="r" b="b"/>
            <a:pathLst>
              <a:path w="1409700" h="533400">
                <a:moveTo>
                  <a:pt x="1320800" y="0"/>
                </a:moveTo>
                <a:lnTo>
                  <a:pt x="88900" y="0"/>
                </a:lnTo>
                <a:lnTo>
                  <a:pt x="54296" y="6979"/>
                </a:lnTo>
                <a:lnTo>
                  <a:pt x="26038" y="26019"/>
                </a:lnTo>
                <a:lnTo>
                  <a:pt x="6986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25"/>
                </a:lnTo>
                <a:lnTo>
                  <a:pt x="26038" y="507380"/>
                </a:lnTo>
                <a:lnTo>
                  <a:pt x="54296" y="526420"/>
                </a:lnTo>
                <a:lnTo>
                  <a:pt x="88900" y="533400"/>
                </a:lnTo>
                <a:lnTo>
                  <a:pt x="1320800" y="533400"/>
                </a:lnTo>
                <a:lnTo>
                  <a:pt x="1355425" y="526420"/>
                </a:lnTo>
                <a:lnTo>
                  <a:pt x="1383680" y="507380"/>
                </a:lnTo>
                <a:lnTo>
                  <a:pt x="1402720" y="479125"/>
                </a:lnTo>
                <a:lnTo>
                  <a:pt x="1409700" y="444500"/>
                </a:lnTo>
                <a:lnTo>
                  <a:pt x="1409700" y="88900"/>
                </a:lnTo>
                <a:lnTo>
                  <a:pt x="1402720" y="54274"/>
                </a:lnTo>
                <a:lnTo>
                  <a:pt x="1383680" y="26019"/>
                </a:lnTo>
                <a:lnTo>
                  <a:pt x="1355425" y="6979"/>
                </a:lnTo>
                <a:lnTo>
                  <a:pt x="1320800" y="0"/>
                </a:lnTo>
                <a:close/>
              </a:path>
            </a:pathLst>
          </a:custGeom>
          <a:solidFill>
            <a:srgbClr val="B45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9650" y="3028950"/>
            <a:ext cx="1409700" cy="542925"/>
          </a:xfrm>
          <a:custGeom>
            <a:avLst/>
            <a:gdLst/>
            <a:ahLst/>
            <a:cxnLst/>
            <a:rect l="l" t="t" r="r" b="b"/>
            <a:pathLst>
              <a:path w="1409700" h="542925">
                <a:moveTo>
                  <a:pt x="1319149" y="0"/>
                </a:moveTo>
                <a:lnTo>
                  <a:pt x="90487" y="0"/>
                </a:lnTo>
                <a:lnTo>
                  <a:pt x="55265" y="7112"/>
                </a:lnTo>
                <a:lnTo>
                  <a:pt x="26503" y="26511"/>
                </a:lnTo>
                <a:lnTo>
                  <a:pt x="7111" y="55292"/>
                </a:lnTo>
                <a:lnTo>
                  <a:pt x="0" y="90550"/>
                </a:lnTo>
                <a:lnTo>
                  <a:pt x="0" y="452374"/>
                </a:lnTo>
                <a:lnTo>
                  <a:pt x="7111" y="487632"/>
                </a:lnTo>
                <a:lnTo>
                  <a:pt x="26503" y="516413"/>
                </a:lnTo>
                <a:lnTo>
                  <a:pt x="55265" y="535813"/>
                </a:lnTo>
                <a:lnTo>
                  <a:pt x="90487" y="542925"/>
                </a:lnTo>
                <a:lnTo>
                  <a:pt x="1319149" y="542925"/>
                </a:lnTo>
                <a:lnTo>
                  <a:pt x="1354407" y="535813"/>
                </a:lnTo>
                <a:lnTo>
                  <a:pt x="1383188" y="516413"/>
                </a:lnTo>
                <a:lnTo>
                  <a:pt x="1402588" y="487632"/>
                </a:lnTo>
                <a:lnTo>
                  <a:pt x="1409700" y="452374"/>
                </a:lnTo>
                <a:lnTo>
                  <a:pt x="1409700" y="90550"/>
                </a:lnTo>
                <a:lnTo>
                  <a:pt x="1402588" y="55292"/>
                </a:lnTo>
                <a:lnTo>
                  <a:pt x="1383188" y="26511"/>
                </a:lnTo>
                <a:lnTo>
                  <a:pt x="1354407" y="7112"/>
                </a:lnTo>
                <a:lnTo>
                  <a:pt x="1319149" y="0"/>
                </a:lnTo>
                <a:close/>
              </a:path>
            </a:pathLst>
          </a:custGeom>
          <a:solidFill>
            <a:srgbClr val="B45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0125" y="3838575"/>
            <a:ext cx="1409700" cy="533400"/>
          </a:xfrm>
          <a:custGeom>
            <a:avLst/>
            <a:gdLst/>
            <a:ahLst/>
            <a:cxnLst/>
            <a:rect l="l" t="t" r="r" b="b"/>
            <a:pathLst>
              <a:path w="1409700" h="533400">
                <a:moveTo>
                  <a:pt x="1320800" y="0"/>
                </a:moveTo>
                <a:lnTo>
                  <a:pt x="88900" y="0"/>
                </a:lnTo>
                <a:lnTo>
                  <a:pt x="54296" y="6979"/>
                </a:lnTo>
                <a:lnTo>
                  <a:pt x="26038" y="26019"/>
                </a:lnTo>
                <a:lnTo>
                  <a:pt x="6986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86" y="479125"/>
                </a:lnTo>
                <a:lnTo>
                  <a:pt x="26038" y="507380"/>
                </a:lnTo>
                <a:lnTo>
                  <a:pt x="54296" y="526420"/>
                </a:lnTo>
                <a:lnTo>
                  <a:pt x="88900" y="533400"/>
                </a:lnTo>
                <a:lnTo>
                  <a:pt x="1320800" y="533400"/>
                </a:lnTo>
                <a:lnTo>
                  <a:pt x="1355425" y="526420"/>
                </a:lnTo>
                <a:lnTo>
                  <a:pt x="1383680" y="507380"/>
                </a:lnTo>
                <a:lnTo>
                  <a:pt x="1402720" y="479125"/>
                </a:lnTo>
                <a:lnTo>
                  <a:pt x="1409700" y="444500"/>
                </a:lnTo>
                <a:lnTo>
                  <a:pt x="1409700" y="88900"/>
                </a:lnTo>
                <a:lnTo>
                  <a:pt x="1402720" y="54274"/>
                </a:lnTo>
                <a:lnTo>
                  <a:pt x="1383680" y="26019"/>
                </a:lnTo>
                <a:lnTo>
                  <a:pt x="1355425" y="6979"/>
                </a:lnTo>
                <a:lnTo>
                  <a:pt x="1320800" y="0"/>
                </a:lnTo>
                <a:close/>
              </a:path>
            </a:pathLst>
          </a:custGeom>
          <a:solidFill>
            <a:srgbClr val="B45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05975" y="4905375"/>
            <a:ext cx="1295400" cy="581025"/>
          </a:xfrm>
          <a:custGeom>
            <a:avLst/>
            <a:gdLst/>
            <a:ahLst/>
            <a:cxnLst/>
            <a:rect l="l" t="t" r="r" b="b"/>
            <a:pathLst>
              <a:path w="1295400" h="581025">
                <a:moveTo>
                  <a:pt x="1198499" y="0"/>
                </a:moveTo>
                <a:lnTo>
                  <a:pt x="96900" y="0"/>
                </a:lnTo>
                <a:lnTo>
                  <a:pt x="59150" y="7604"/>
                </a:lnTo>
                <a:lnTo>
                  <a:pt x="28352" y="28352"/>
                </a:lnTo>
                <a:lnTo>
                  <a:pt x="7604" y="59150"/>
                </a:lnTo>
                <a:lnTo>
                  <a:pt x="0" y="96900"/>
                </a:lnTo>
                <a:lnTo>
                  <a:pt x="0" y="484124"/>
                </a:lnTo>
                <a:lnTo>
                  <a:pt x="7604" y="521874"/>
                </a:lnTo>
                <a:lnTo>
                  <a:pt x="28352" y="552672"/>
                </a:lnTo>
                <a:lnTo>
                  <a:pt x="59150" y="573420"/>
                </a:lnTo>
                <a:lnTo>
                  <a:pt x="96900" y="581025"/>
                </a:lnTo>
                <a:lnTo>
                  <a:pt x="1198499" y="581025"/>
                </a:lnTo>
                <a:lnTo>
                  <a:pt x="1236249" y="573420"/>
                </a:lnTo>
                <a:lnTo>
                  <a:pt x="1267047" y="552672"/>
                </a:lnTo>
                <a:lnTo>
                  <a:pt x="1287795" y="521874"/>
                </a:lnTo>
                <a:lnTo>
                  <a:pt x="1295400" y="484124"/>
                </a:lnTo>
                <a:lnTo>
                  <a:pt x="1295400" y="96900"/>
                </a:lnTo>
                <a:lnTo>
                  <a:pt x="1287795" y="59150"/>
                </a:lnTo>
                <a:lnTo>
                  <a:pt x="1267047" y="28352"/>
                </a:lnTo>
                <a:lnTo>
                  <a:pt x="1236249" y="7604"/>
                </a:lnTo>
                <a:lnTo>
                  <a:pt x="1198499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9525" y="3810000"/>
            <a:ext cx="1571625" cy="609600"/>
          </a:xfrm>
          <a:custGeom>
            <a:avLst/>
            <a:gdLst/>
            <a:ahLst/>
            <a:cxnLst/>
            <a:rect l="l" t="t" r="r" b="b"/>
            <a:pathLst>
              <a:path w="1571625" h="609600">
                <a:moveTo>
                  <a:pt x="1470025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508000"/>
                </a:lnTo>
                <a:lnTo>
                  <a:pt x="7981" y="547556"/>
                </a:lnTo>
                <a:lnTo>
                  <a:pt x="29749" y="579850"/>
                </a:lnTo>
                <a:lnTo>
                  <a:pt x="62043" y="601618"/>
                </a:lnTo>
                <a:lnTo>
                  <a:pt x="101600" y="609600"/>
                </a:lnTo>
                <a:lnTo>
                  <a:pt x="1470025" y="609600"/>
                </a:lnTo>
                <a:lnTo>
                  <a:pt x="1509581" y="601618"/>
                </a:lnTo>
                <a:lnTo>
                  <a:pt x="1541875" y="579850"/>
                </a:lnTo>
                <a:lnTo>
                  <a:pt x="1563643" y="547556"/>
                </a:lnTo>
                <a:lnTo>
                  <a:pt x="1571625" y="508000"/>
                </a:lnTo>
                <a:lnTo>
                  <a:pt x="1571625" y="101600"/>
                </a:lnTo>
                <a:lnTo>
                  <a:pt x="1563643" y="62043"/>
                </a:lnTo>
                <a:lnTo>
                  <a:pt x="1541875" y="29749"/>
                </a:lnTo>
                <a:lnTo>
                  <a:pt x="1509581" y="7981"/>
                </a:lnTo>
                <a:lnTo>
                  <a:pt x="1470025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57750" y="3829050"/>
            <a:ext cx="2381250" cy="657225"/>
          </a:xfrm>
          <a:custGeom>
            <a:avLst/>
            <a:gdLst/>
            <a:ahLst/>
            <a:cxnLst/>
            <a:rect l="l" t="t" r="r" b="b"/>
            <a:pathLst>
              <a:path w="2381250" h="657225">
                <a:moveTo>
                  <a:pt x="2271649" y="0"/>
                </a:moveTo>
                <a:lnTo>
                  <a:pt x="109600" y="0"/>
                </a:lnTo>
                <a:lnTo>
                  <a:pt x="66919" y="8606"/>
                </a:lnTo>
                <a:lnTo>
                  <a:pt x="32083" y="32083"/>
                </a:lnTo>
                <a:lnTo>
                  <a:pt x="8606" y="66919"/>
                </a:lnTo>
                <a:lnTo>
                  <a:pt x="0" y="109600"/>
                </a:lnTo>
                <a:lnTo>
                  <a:pt x="0" y="547624"/>
                </a:lnTo>
                <a:lnTo>
                  <a:pt x="8606" y="590305"/>
                </a:lnTo>
                <a:lnTo>
                  <a:pt x="32083" y="625141"/>
                </a:lnTo>
                <a:lnTo>
                  <a:pt x="66919" y="648618"/>
                </a:lnTo>
                <a:lnTo>
                  <a:pt x="109600" y="657225"/>
                </a:lnTo>
                <a:lnTo>
                  <a:pt x="2271649" y="657225"/>
                </a:lnTo>
                <a:lnTo>
                  <a:pt x="2314330" y="648618"/>
                </a:lnTo>
                <a:lnTo>
                  <a:pt x="2349166" y="625141"/>
                </a:lnTo>
                <a:lnTo>
                  <a:pt x="2372643" y="590305"/>
                </a:lnTo>
                <a:lnTo>
                  <a:pt x="2381250" y="547624"/>
                </a:lnTo>
                <a:lnTo>
                  <a:pt x="2381250" y="109600"/>
                </a:lnTo>
                <a:lnTo>
                  <a:pt x="2372643" y="66919"/>
                </a:lnTo>
                <a:lnTo>
                  <a:pt x="2349166" y="32083"/>
                </a:lnTo>
                <a:lnTo>
                  <a:pt x="2314330" y="8606"/>
                </a:lnTo>
                <a:lnTo>
                  <a:pt x="2271649" y="0"/>
                </a:lnTo>
                <a:close/>
              </a:path>
            </a:pathLst>
          </a:custGeom>
          <a:solidFill>
            <a:srgbClr val="E78E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7244" y="575563"/>
            <a:ext cx="7416165" cy="101409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5"/>
              </a:spcBef>
            </a:pPr>
            <a:r>
              <a:rPr sz="3200" dirty="0">
                <a:solidFill>
                  <a:srgbClr val="E78E05"/>
                </a:solidFill>
              </a:rPr>
              <a:t>Grupos</a:t>
            </a:r>
            <a:r>
              <a:rPr sz="3200" spc="-135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de</a:t>
            </a:r>
            <a:r>
              <a:rPr sz="3200" spc="15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variables</a:t>
            </a:r>
            <a:r>
              <a:rPr sz="3200" spc="-200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-</a:t>
            </a:r>
            <a:r>
              <a:rPr sz="3200" spc="95" dirty="0">
                <a:solidFill>
                  <a:srgbClr val="E78E05"/>
                </a:solidFill>
              </a:rPr>
              <a:t> </a:t>
            </a:r>
            <a:r>
              <a:rPr sz="3200" dirty="0"/>
              <a:t>RADAR</a:t>
            </a:r>
            <a:r>
              <a:rPr sz="3200" spc="-60" dirty="0"/>
              <a:t> </a:t>
            </a:r>
            <a:r>
              <a:rPr sz="3200" spc="-25" dirty="0"/>
              <a:t>DE </a:t>
            </a:r>
            <a:r>
              <a:rPr sz="3200" dirty="0"/>
              <a:t>CORRUPCIÓN</a:t>
            </a:r>
            <a:r>
              <a:rPr sz="3200" spc="-190" dirty="0"/>
              <a:t> </a:t>
            </a:r>
            <a:r>
              <a:rPr sz="3200" dirty="0"/>
              <a:t>&amp;</a:t>
            </a:r>
            <a:r>
              <a:rPr sz="3200" spc="65" dirty="0"/>
              <a:t> </a:t>
            </a:r>
            <a:r>
              <a:rPr sz="3200" dirty="0"/>
              <a:t>DESC:</a:t>
            </a:r>
            <a:r>
              <a:rPr sz="3200" spc="-105" dirty="0"/>
              <a:t> </a:t>
            </a:r>
            <a:r>
              <a:rPr sz="3200" b="0" spc="-10" dirty="0">
                <a:latin typeface="Verdana"/>
                <a:cs typeface="Verdana"/>
              </a:rPr>
              <a:t>Educación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9987" y="4945760"/>
            <a:ext cx="1136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Analfabetismo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5730" y="3919473"/>
            <a:ext cx="545465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Brecha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43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Digital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2962" y="2114613"/>
            <a:ext cx="228473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3D415F"/>
                </a:solidFill>
                <a:latin typeface="Verdana"/>
                <a:cs typeface="Verdana"/>
              </a:rPr>
              <a:t>COMPONENTE</a:t>
            </a:r>
            <a:r>
              <a:rPr sz="2000" b="1" spc="-11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000" b="1" spc="-50" dirty="0">
                <a:solidFill>
                  <a:srgbClr val="3D415F"/>
                </a:solidFill>
                <a:latin typeface="Verdana"/>
                <a:cs typeface="Verdana"/>
              </a:rPr>
              <a:t>1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3807" y="3113023"/>
            <a:ext cx="92646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78740" marR="5080" indent="-66675">
              <a:lnSpc>
                <a:spcPts val="1430"/>
              </a:lnSpc>
              <a:spcBef>
                <a:spcPts val="155"/>
              </a:spcBef>
            </a:pPr>
            <a:r>
              <a:rPr sz="1200" b="1" dirty="0">
                <a:solidFill>
                  <a:srgbClr val="FFFFFF"/>
                </a:solidFill>
                <a:latin typeface="Verdana"/>
                <a:cs typeface="Verdana"/>
              </a:rPr>
              <a:t>Riesgos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Seguridad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6090" y="4017073"/>
            <a:ext cx="199771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4159" y="3890327"/>
            <a:ext cx="1047115" cy="4527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9525">
              <a:lnSpc>
                <a:spcPts val="1650"/>
              </a:lnSpc>
              <a:spcBef>
                <a:spcPts val="204"/>
              </a:spcBef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Corrupción Observable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90455" y="5002212"/>
            <a:ext cx="76517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79375" marR="5080" indent="-66675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Mapeo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 de 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Noticias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15500" y="4210050"/>
            <a:ext cx="1295400" cy="590550"/>
          </a:xfrm>
          <a:custGeom>
            <a:avLst/>
            <a:gdLst/>
            <a:ahLst/>
            <a:cxnLst/>
            <a:rect l="l" t="t" r="r" b="b"/>
            <a:pathLst>
              <a:path w="1295400" h="590550">
                <a:moveTo>
                  <a:pt x="1196975" y="0"/>
                </a:moveTo>
                <a:lnTo>
                  <a:pt x="98425" y="0"/>
                </a:lnTo>
                <a:lnTo>
                  <a:pt x="60114" y="7735"/>
                </a:lnTo>
                <a:lnTo>
                  <a:pt x="28829" y="28829"/>
                </a:lnTo>
                <a:lnTo>
                  <a:pt x="7735" y="60114"/>
                </a:lnTo>
                <a:lnTo>
                  <a:pt x="0" y="98425"/>
                </a:lnTo>
                <a:lnTo>
                  <a:pt x="0" y="492125"/>
                </a:lnTo>
                <a:lnTo>
                  <a:pt x="7735" y="530435"/>
                </a:lnTo>
                <a:lnTo>
                  <a:pt x="28828" y="561721"/>
                </a:lnTo>
                <a:lnTo>
                  <a:pt x="60114" y="582814"/>
                </a:lnTo>
                <a:lnTo>
                  <a:pt x="98425" y="590550"/>
                </a:lnTo>
                <a:lnTo>
                  <a:pt x="1196975" y="590550"/>
                </a:lnTo>
                <a:lnTo>
                  <a:pt x="1235285" y="582814"/>
                </a:lnTo>
                <a:lnTo>
                  <a:pt x="1266570" y="561720"/>
                </a:lnTo>
                <a:lnTo>
                  <a:pt x="1287664" y="530435"/>
                </a:lnTo>
                <a:lnTo>
                  <a:pt x="1295400" y="492125"/>
                </a:lnTo>
                <a:lnTo>
                  <a:pt x="1295400" y="98425"/>
                </a:lnTo>
                <a:lnTo>
                  <a:pt x="1287664" y="60114"/>
                </a:lnTo>
                <a:lnTo>
                  <a:pt x="1266571" y="28828"/>
                </a:lnTo>
                <a:lnTo>
                  <a:pt x="1235285" y="7735"/>
                </a:lnTo>
                <a:lnTo>
                  <a:pt x="1196975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934956" y="4224972"/>
            <a:ext cx="819150" cy="48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252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Denuncias </a:t>
            </a:r>
            <a:r>
              <a:rPr sz="1200" spc="-20" dirty="0">
                <a:solidFill>
                  <a:srgbClr val="FFFFFF"/>
                </a:solidFill>
                <a:latin typeface="Verdana"/>
                <a:cs typeface="Verdana"/>
              </a:rPr>
              <a:t>GRAP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05975" y="3543300"/>
            <a:ext cx="1295400" cy="581025"/>
          </a:xfrm>
          <a:custGeom>
            <a:avLst/>
            <a:gdLst/>
            <a:ahLst/>
            <a:cxnLst/>
            <a:rect l="l" t="t" r="r" b="b"/>
            <a:pathLst>
              <a:path w="1295400" h="581025">
                <a:moveTo>
                  <a:pt x="1198499" y="0"/>
                </a:moveTo>
                <a:lnTo>
                  <a:pt x="96900" y="0"/>
                </a:lnTo>
                <a:lnTo>
                  <a:pt x="59150" y="7604"/>
                </a:lnTo>
                <a:lnTo>
                  <a:pt x="28352" y="28352"/>
                </a:lnTo>
                <a:lnTo>
                  <a:pt x="7604" y="59150"/>
                </a:lnTo>
                <a:lnTo>
                  <a:pt x="0" y="96900"/>
                </a:lnTo>
                <a:lnTo>
                  <a:pt x="0" y="484124"/>
                </a:lnTo>
                <a:lnTo>
                  <a:pt x="7604" y="521874"/>
                </a:lnTo>
                <a:lnTo>
                  <a:pt x="28352" y="552672"/>
                </a:lnTo>
                <a:lnTo>
                  <a:pt x="59150" y="573420"/>
                </a:lnTo>
                <a:lnTo>
                  <a:pt x="96900" y="581025"/>
                </a:lnTo>
                <a:lnTo>
                  <a:pt x="1198499" y="581025"/>
                </a:lnTo>
                <a:lnTo>
                  <a:pt x="1236249" y="573420"/>
                </a:lnTo>
                <a:lnTo>
                  <a:pt x="1267047" y="552672"/>
                </a:lnTo>
                <a:lnTo>
                  <a:pt x="1287795" y="521874"/>
                </a:lnTo>
                <a:lnTo>
                  <a:pt x="1295400" y="484124"/>
                </a:lnTo>
                <a:lnTo>
                  <a:pt x="1295400" y="96900"/>
                </a:lnTo>
                <a:lnTo>
                  <a:pt x="1287795" y="59150"/>
                </a:lnTo>
                <a:lnTo>
                  <a:pt x="1267047" y="28352"/>
                </a:lnTo>
                <a:lnTo>
                  <a:pt x="1236249" y="7604"/>
                </a:lnTo>
                <a:lnTo>
                  <a:pt x="1198499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934320" y="3634422"/>
            <a:ext cx="83185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ts val="143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Hechos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43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corrupción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77400" y="2838450"/>
            <a:ext cx="1295400" cy="590550"/>
          </a:xfrm>
          <a:custGeom>
            <a:avLst/>
            <a:gdLst/>
            <a:ahLst/>
            <a:cxnLst/>
            <a:rect l="l" t="t" r="r" b="b"/>
            <a:pathLst>
              <a:path w="1295400" h="590550">
                <a:moveTo>
                  <a:pt x="1196975" y="0"/>
                </a:moveTo>
                <a:lnTo>
                  <a:pt x="98425" y="0"/>
                </a:lnTo>
                <a:lnTo>
                  <a:pt x="60114" y="7735"/>
                </a:lnTo>
                <a:lnTo>
                  <a:pt x="28829" y="28829"/>
                </a:lnTo>
                <a:lnTo>
                  <a:pt x="7735" y="60114"/>
                </a:lnTo>
                <a:lnTo>
                  <a:pt x="0" y="98425"/>
                </a:lnTo>
                <a:lnTo>
                  <a:pt x="0" y="492125"/>
                </a:lnTo>
                <a:lnTo>
                  <a:pt x="7735" y="530435"/>
                </a:lnTo>
                <a:lnTo>
                  <a:pt x="28828" y="561721"/>
                </a:lnTo>
                <a:lnTo>
                  <a:pt x="60114" y="582814"/>
                </a:lnTo>
                <a:lnTo>
                  <a:pt x="98425" y="590550"/>
                </a:lnTo>
                <a:lnTo>
                  <a:pt x="1196975" y="590550"/>
                </a:lnTo>
                <a:lnTo>
                  <a:pt x="1235285" y="582814"/>
                </a:lnTo>
                <a:lnTo>
                  <a:pt x="1266570" y="561720"/>
                </a:lnTo>
                <a:lnTo>
                  <a:pt x="1287664" y="530435"/>
                </a:lnTo>
                <a:lnTo>
                  <a:pt x="1295400" y="492125"/>
                </a:lnTo>
                <a:lnTo>
                  <a:pt x="1295400" y="98425"/>
                </a:lnTo>
                <a:lnTo>
                  <a:pt x="1287664" y="60114"/>
                </a:lnTo>
                <a:lnTo>
                  <a:pt x="1266571" y="28828"/>
                </a:lnTo>
                <a:lnTo>
                  <a:pt x="1235285" y="7735"/>
                </a:lnTo>
                <a:lnTo>
                  <a:pt x="1196975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780651" y="2912681"/>
            <a:ext cx="1056640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114300">
              <a:lnSpc>
                <a:spcPts val="1430"/>
              </a:lnSpc>
              <a:spcBef>
                <a:spcPts val="155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Sanciones Disciplinarias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62275" y="3829050"/>
            <a:ext cx="1562100" cy="600075"/>
          </a:xfrm>
          <a:custGeom>
            <a:avLst/>
            <a:gdLst/>
            <a:ahLst/>
            <a:cxnLst/>
            <a:rect l="l" t="t" r="r" b="b"/>
            <a:pathLst>
              <a:path w="1562100" h="600075">
                <a:moveTo>
                  <a:pt x="1462024" y="0"/>
                </a:moveTo>
                <a:lnTo>
                  <a:pt x="100075" y="0"/>
                </a:lnTo>
                <a:lnTo>
                  <a:pt x="61132" y="7868"/>
                </a:lnTo>
                <a:lnTo>
                  <a:pt x="29321" y="29321"/>
                </a:lnTo>
                <a:lnTo>
                  <a:pt x="7868" y="61132"/>
                </a:lnTo>
                <a:lnTo>
                  <a:pt x="0" y="100075"/>
                </a:lnTo>
                <a:lnTo>
                  <a:pt x="0" y="499999"/>
                </a:lnTo>
                <a:lnTo>
                  <a:pt x="7868" y="538942"/>
                </a:lnTo>
                <a:lnTo>
                  <a:pt x="29321" y="570753"/>
                </a:lnTo>
                <a:lnTo>
                  <a:pt x="61132" y="592206"/>
                </a:lnTo>
                <a:lnTo>
                  <a:pt x="100075" y="600075"/>
                </a:lnTo>
                <a:lnTo>
                  <a:pt x="1462024" y="600075"/>
                </a:lnTo>
                <a:lnTo>
                  <a:pt x="1500967" y="592206"/>
                </a:lnTo>
                <a:lnTo>
                  <a:pt x="1532778" y="570753"/>
                </a:lnTo>
                <a:lnTo>
                  <a:pt x="1554231" y="538942"/>
                </a:lnTo>
                <a:lnTo>
                  <a:pt x="1562100" y="499999"/>
                </a:lnTo>
                <a:lnTo>
                  <a:pt x="1562100" y="100075"/>
                </a:lnTo>
                <a:lnTo>
                  <a:pt x="1554231" y="61132"/>
                </a:lnTo>
                <a:lnTo>
                  <a:pt x="1532778" y="29321"/>
                </a:lnTo>
                <a:lnTo>
                  <a:pt x="1500967" y="7868"/>
                </a:lnTo>
                <a:lnTo>
                  <a:pt x="1462024" y="0"/>
                </a:lnTo>
                <a:close/>
              </a:path>
            </a:pathLst>
          </a:custGeom>
          <a:solidFill>
            <a:srgbClr val="B379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19450" y="3903027"/>
            <a:ext cx="1025525" cy="4527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41300" marR="5080" indent="-229235">
              <a:lnSpc>
                <a:spcPts val="1650"/>
              </a:lnSpc>
              <a:spcBef>
                <a:spcPts val="204"/>
              </a:spcBef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Corrupción Oculta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462276" y="3258184"/>
            <a:ext cx="434975" cy="1838325"/>
            <a:chOff x="2462276" y="3258184"/>
            <a:chExt cx="434975" cy="1838325"/>
          </a:xfrm>
        </p:grpSpPr>
        <p:sp>
          <p:nvSpPr>
            <p:cNvPr id="25" name="object 25"/>
            <p:cNvSpPr/>
            <p:nvPr/>
          </p:nvSpPr>
          <p:spPr>
            <a:xfrm>
              <a:off x="2462276" y="3258184"/>
              <a:ext cx="421005" cy="85725"/>
            </a:xfrm>
            <a:custGeom>
              <a:avLst/>
              <a:gdLst/>
              <a:ahLst/>
              <a:cxnLst/>
              <a:rect l="l" t="t" r="r" b="b"/>
              <a:pathLst>
                <a:path w="421005" h="85725">
                  <a:moveTo>
                    <a:pt x="85979" y="0"/>
                  </a:moveTo>
                  <a:lnTo>
                    <a:pt x="0" y="42163"/>
                  </a:lnTo>
                  <a:lnTo>
                    <a:pt x="85343" y="85725"/>
                  </a:lnTo>
                  <a:lnTo>
                    <a:pt x="85539" y="59309"/>
                  </a:lnTo>
                  <a:lnTo>
                    <a:pt x="85555" y="57116"/>
                  </a:lnTo>
                  <a:lnTo>
                    <a:pt x="71246" y="57116"/>
                  </a:lnTo>
                  <a:lnTo>
                    <a:pt x="71379" y="42163"/>
                  </a:lnTo>
                  <a:lnTo>
                    <a:pt x="71500" y="28541"/>
                  </a:lnTo>
                  <a:lnTo>
                    <a:pt x="85767" y="28541"/>
                  </a:lnTo>
                  <a:lnTo>
                    <a:pt x="85979" y="0"/>
                  </a:lnTo>
                  <a:close/>
                </a:path>
                <a:path w="421005" h="85725">
                  <a:moveTo>
                    <a:pt x="85767" y="28541"/>
                  </a:moveTo>
                  <a:lnTo>
                    <a:pt x="85666" y="42163"/>
                  </a:lnTo>
                  <a:lnTo>
                    <a:pt x="85555" y="57116"/>
                  </a:lnTo>
                  <a:lnTo>
                    <a:pt x="420497" y="59309"/>
                  </a:lnTo>
                  <a:lnTo>
                    <a:pt x="420649" y="42163"/>
                  </a:lnTo>
                  <a:lnTo>
                    <a:pt x="420750" y="30734"/>
                  </a:lnTo>
                  <a:lnTo>
                    <a:pt x="85767" y="28541"/>
                  </a:lnTo>
                  <a:close/>
                </a:path>
                <a:path w="421005" h="85725">
                  <a:moveTo>
                    <a:pt x="85767" y="28541"/>
                  </a:moveTo>
                  <a:lnTo>
                    <a:pt x="71500" y="28541"/>
                  </a:lnTo>
                  <a:lnTo>
                    <a:pt x="71246" y="57116"/>
                  </a:lnTo>
                  <a:lnTo>
                    <a:pt x="85555" y="57116"/>
                  </a:lnTo>
                  <a:lnTo>
                    <a:pt x="85666" y="42163"/>
                  </a:lnTo>
                  <a:lnTo>
                    <a:pt x="85767" y="28541"/>
                  </a:lnTo>
                  <a:close/>
                </a:path>
              </a:pathLst>
            </a:custGeom>
            <a:solidFill>
              <a:srgbClr val="B379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1376" y="3290823"/>
              <a:ext cx="1905" cy="1768475"/>
            </a:xfrm>
            <a:custGeom>
              <a:avLst/>
              <a:gdLst/>
              <a:ahLst/>
              <a:cxnLst/>
              <a:rect l="l" t="t" r="r" b="b"/>
              <a:pathLst>
                <a:path w="1905" h="1768475">
                  <a:moveTo>
                    <a:pt x="1524" y="1768475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B379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62276" y="4058284"/>
              <a:ext cx="421005" cy="1038225"/>
            </a:xfrm>
            <a:custGeom>
              <a:avLst/>
              <a:gdLst/>
              <a:ahLst/>
              <a:cxnLst/>
              <a:rect l="l" t="t" r="r" b="b"/>
              <a:pathLst>
                <a:path w="421005" h="1038225">
                  <a:moveTo>
                    <a:pt x="420751" y="983234"/>
                  </a:moveTo>
                  <a:lnTo>
                    <a:pt x="85763" y="981049"/>
                  </a:lnTo>
                  <a:lnTo>
                    <a:pt x="85979" y="952500"/>
                  </a:lnTo>
                  <a:lnTo>
                    <a:pt x="0" y="994791"/>
                  </a:lnTo>
                  <a:lnTo>
                    <a:pt x="85344" y="1038225"/>
                  </a:lnTo>
                  <a:lnTo>
                    <a:pt x="85534" y="1011809"/>
                  </a:lnTo>
                  <a:lnTo>
                    <a:pt x="85547" y="1009624"/>
                  </a:lnTo>
                  <a:lnTo>
                    <a:pt x="420497" y="1011809"/>
                  </a:lnTo>
                  <a:lnTo>
                    <a:pt x="420636" y="994791"/>
                  </a:lnTo>
                  <a:lnTo>
                    <a:pt x="420751" y="983234"/>
                  </a:lnTo>
                  <a:close/>
                </a:path>
                <a:path w="421005" h="1038225">
                  <a:moveTo>
                    <a:pt x="420751" y="30734"/>
                  </a:moveTo>
                  <a:lnTo>
                    <a:pt x="85763" y="28549"/>
                  </a:lnTo>
                  <a:lnTo>
                    <a:pt x="85979" y="0"/>
                  </a:lnTo>
                  <a:lnTo>
                    <a:pt x="0" y="42164"/>
                  </a:lnTo>
                  <a:lnTo>
                    <a:pt x="85344" y="85725"/>
                  </a:lnTo>
                  <a:lnTo>
                    <a:pt x="85534" y="59309"/>
                  </a:lnTo>
                  <a:lnTo>
                    <a:pt x="85547" y="57124"/>
                  </a:lnTo>
                  <a:lnTo>
                    <a:pt x="420497" y="59309"/>
                  </a:lnTo>
                  <a:lnTo>
                    <a:pt x="420649" y="42164"/>
                  </a:lnTo>
                  <a:lnTo>
                    <a:pt x="420751" y="30734"/>
                  </a:lnTo>
                  <a:close/>
                </a:path>
              </a:pathLst>
            </a:custGeom>
            <a:solidFill>
              <a:srgbClr val="B379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9320021" y="3096514"/>
            <a:ext cx="304165" cy="2152650"/>
            <a:chOff x="9320021" y="3096514"/>
            <a:chExt cx="304165" cy="2152650"/>
          </a:xfrm>
        </p:grpSpPr>
        <p:sp>
          <p:nvSpPr>
            <p:cNvPr id="29" name="object 29"/>
            <p:cNvSpPr/>
            <p:nvPr/>
          </p:nvSpPr>
          <p:spPr>
            <a:xfrm>
              <a:off x="9339325" y="3138424"/>
              <a:ext cx="1905" cy="2077085"/>
            </a:xfrm>
            <a:custGeom>
              <a:avLst/>
              <a:gdLst/>
              <a:ahLst/>
              <a:cxnLst/>
              <a:rect l="l" t="t" r="r" b="b"/>
              <a:pathLst>
                <a:path w="1904" h="2077085">
                  <a:moveTo>
                    <a:pt x="1397" y="2076831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4D49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320022" y="3096513"/>
              <a:ext cx="304165" cy="2152650"/>
            </a:xfrm>
            <a:custGeom>
              <a:avLst/>
              <a:gdLst/>
              <a:ahLst/>
              <a:cxnLst/>
              <a:rect l="l" t="t" r="r" b="b"/>
              <a:pathLst>
                <a:path w="304165" h="2152650">
                  <a:moveTo>
                    <a:pt x="284734" y="42037"/>
                  </a:moveTo>
                  <a:lnTo>
                    <a:pt x="256895" y="28448"/>
                  </a:lnTo>
                  <a:lnTo>
                    <a:pt x="198628" y="0"/>
                  </a:lnTo>
                  <a:lnTo>
                    <a:pt x="198920" y="28448"/>
                  </a:lnTo>
                  <a:lnTo>
                    <a:pt x="198920" y="28587"/>
                  </a:lnTo>
                  <a:lnTo>
                    <a:pt x="0" y="30480"/>
                  </a:lnTo>
                  <a:lnTo>
                    <a:pt x="342" y="57023"/>
                  </a:lnTo>
                  <a:lnTo>
                    <a:pt x="381" y="59055"/>
                  </a:lnTo>
                  <a:lnTo>
                    <a:pt x="199212" y="57162"/>
                  </a:lnTo>
                  <a:lnTo>
                    <a:pt x="199136" y="49885"/>
                  </a:lnTo>
                  <a:lnTo>
                    <a:pt x="199212" y="57023"/>
                  </a:lnTo>
                  <a:lnTo>
                    <a:pt x="199212" y="57162"/>
                  </a:lnTo>
                  <a:lnTo>
                    <a:pt x="199517" y="85725"/>
                  </a:lnTo>
                  <a:lnTo>
                    <a:pt x="284734" y="42037"/>
                  </a:lnTo>
                  <a:close/>
                </a:path>
                <a:path w="304165" h="2152650">
                  <a:moveTo>
                    <a:pt x="303784" y="2108962"/>
                  </a:moveTo>
                  <a:lnTo>
                    <a:pt x="275945" y="2095373"/>
                  </a:lnTo>
                  <a:lnTo>
                    <a:pt x="217678" y="2066925"/>
                  </a:lnTo>
                  <a:lnTo>
                    <a:pt x="217970" y="2095373"/>
                  </a:lnTo>
                  <a:lnTo>
                    <a:pt x="217970" y="2095512"/>
                  </a:lnTo>
                  <a:lnTo>
                    <a:pt x="19050" y="2097405"/>
                  </a:lnTo>
                  <a:lnTo>
                    <a:pt x="19392" y="2123948"/>
                  </a:lnTo>
                  <a:lnTo>
                    <a:pt x="19431" y="2125980"/>
                  </a:lnTo>
                  <a:lnTo>
                    <a:pt x="218262" y="2124087"/>
                  </a:lnTo>
                  <a:lnTo>
                    <a:pt x="218186" y="2116810"/>
                  </a:lnTo>
                  <a:lnTo>
                    <a:pt x="218262" y="2123948"/>
                  </a:lnTo>
                  <a:lnTo>
                    <a:pt x="218262" y="2124087"/>
                  </a:lnTo>
                  <a:lnTo>
                    <a:pt x="218567" y="2152650"/>
                  </a:lnTo>
                  <a:lnTo>
                    <a:pt x="303784" y="2108962"/>
                  </a:lnTo>
                  <a:close/>
                </a:path>
                <a:path w="304165" h="2152650">
                  <a:moveTo>
                    <a:pt x="303784" y="1385824"/>
                  </a:moveTo>
                  <a:lnTo>
                    <a:pt x="275082" y="1371346"/>
                  </a:lnTo>
                  <a:lnTo>
                    <a:pt x="218186" y="1342644"/>
                  </a:lnTo>
                  <a:lnTo>
                    <a:pt x="218097" y="1370711"/>
                  </a:lnTo>
                  <a:lnTo>
                    <a:pt x="218084" y="1371307"/>
                  </a:lnTo>
                  <a:lnTo>
                    <a:pt x="19304" y="1370711"/>
                  </a:lnTo>
                  <a:lnTo>
                    <a:pt x="19177" y="1399286"/>
                  </a:lnTo>
                  <a:lnTo>
                    <a:pt x="218008" y="1399882"/>
                  </a:lnTo>
                  <a:lnTo>
                    <a:pt x="232270" y="1399921"/>
                  </a:lnTo>
                  <a:lnTo>
                    <a:pt x="218008" y="1399921"/>
                  </a:lnTo>
                  <a:lnTo>
                    <a:pt x="217932" y="1428369"/>
                  </a:lnTo>
                  <a:lnTo>
                    <a:pt x="275336" y="1399921"/>
                  </a:lnTo>
                  <a:lnTo>
                    <a:pt x="303784" y="1385824"/>
                  </a:lnTo>
                  <a:close/>
                </a:path>
                <a:path w="304165" h="2152650">
                  <a:moveTo>
                    <a:pt x="303784" y="727837"/>
                  </a:moveTo>
                  <a:lnTo>
                    <a:pt x="275945" y="714248"/>
                  </a:lnTo>
                  <a:lnTo>
                    <a:pt x="217678" y="685800"/>
                  </a:lnTo>
                  <a:lnTo>
                    <a:pt x="217970" y="714248"/>
                  </a:lnTo>
                  <a:lnTo>
                    <a:pt x="217970" y="714387"/>
                  </a:lnTo>
                  <a:lnTo>
                    <a:pt x="19050" y="716280"/>
                  </a:lnTo>
                  <a:lnTo>
                    <a:pt x="19392" y="742823"/>
                  </a:lnTo>
                  <a:lnTo>
                    <a:pt x="19431" y="744855"/>
                  </a:lnTo>
                  <a:lnTo>
                    <a:pt x="218262" y="742962"/>
                  </a:lnTo>
                  <a:lnTo>
                    <a:pt x="218186" y="735685"/>
                  </a:lnTo>
                  <a:lnTo>
                    <a:pt x="218262" y="742823"/>
                  </a:lnTo>
                  <a:lnTo>
                    <a:pt x="218262" y="742962"/>
                  </a:lnTo>
                  <a:lnTo>
                    <a:pt x="218567" y="771525"/>
                  </a:lnTo>
                  <a:lnTo>
                    <a:pt x="303784" y="727837"/>
                  </a:lnTo>
                  <a:close/>
                </a:path>
              </a:pathLst>
            </a:custGeom>
            <a:solidFill>
              <a:srgbClr val="4D49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495863" y="3009900"/>
            <a:ext cx="2000250" cy="1108710"/>
            <a:chOff x="4495863" y="3009900"/>
            <a:chExt cx="2000250" cy="1108710"/>
          </a:xfrm>
        </p:grpSpPr>
        <p:sp>
          <p:nvSpPr>
            <p:cNvPr id="32" name="object 32"/>
            <p:cNvSpPr/>
            <p:nvPr/>
          </p:nvSpPr>
          <p:spPr>
            <a:xfrm>
              <a:off x="4510151" y="4100575"/>
              <a:ext cx="375285" cy="3175"/>
            </a:xfrm>
            <a:custGeom>
              <a:avLst/>
              <a:gdLst/>
              <a:ahLst/>
              <a:cxnLst/>
              <a:rect l="l" t="t" r="r" b="b"/>
              <a:pathLst>
                <a:path w="375285" h="3175">
                  <a:moveTo>
                    <a:pt x="0" y="3175"/>
                  </a:moveTo>
                  <a:lnTo>
                    <a:pt x="374903" y="0"/>
                  </a:lnTo>
                </a:path>
              </a:pathLst>
            </a:custGeom>
            <a:ln w="28575">
              <a:solidFill>
                <a:srgbClr val="B379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05450" y="3009900"/>
              <a:ext cx="990600" cy="971550"/>
            </a:xfrm>
            <a:custGeom>
              <a:avLst/>
              <a:gdLst/>
              <a:ahLst/>
              <a:cxnLst/>
              <a:rect l="l" t="t" r="r" b="b"/>
              <a:pathLst>
                <a:path w="990600" h="971550">
                  <a:moveTo>
                    <a:pt x="495300" y="0"/>
                  </a:moveTo>
                  <a:lnTo>
                    <a:pt x="447597" y="2224"/>
                  </a:lnTo>
                  <a:lnTo>
                    <a:pt x="401178" y="8761"/>
                  </a:lnTo>
                  <a:lnTo>
                    <a:pt x="356249" y="19407"/>
                  </a:lnTo>
                  <a:lnTo>
                    <a:pt x="313019" y="33959"/>
                  </a:lnTo>
                  <a:lnTo>
                    <a:pt x="271695" y="52212"/>
                  </a:lnTo>
                  <a:lnTo>
                    <a:pt x="232484" y="73962"/>
                  </a:lnTo>
                  <a:lnTo>
                    <a:pt x="195594" y="99006"/>
                  </a:lnTo>
                  <a:lnTo>
                    <a:pt x="161233" y="127141"/>
                  </a:lnTo>
                  <a:lnTo>
                    <a:pt x="129607" y="158161"/>
                  </a:lnTo>
                  <a:lnTo>
                    <a:pt x="100925" y="191864"/>
                  </a:lnTo>
                  <a:lnTo>
                    <a:pt x="75394" y="228046"/>
                  </a:lnTo>
                  <a:lnTo>
                    <a:pt x="53222" y="266503"/>
                  </a:lnTo>
                  <a:lnTo>
                    <a:pt x="34615" y="307030"/>
                  </a:lnTo>
                  <a:lnTo>
                    <a:pt x="19782" y="349425"/>
                  </a:lnTo>
                  <a:lnTo>
                    <a:pt x="8930" y="393483"/>
                  </a:lnTo>
                  <a:lnTo>
                    <a:pt x="2267" y="439001"/>
                  </a:lnTo>
                  <a:lnTo>
                    <a:pt x="0" y="485775"/>
                  </a:lnTo>
                  <a:lnTo>
                    <a:pt x="2267" y="532548"/>
                  </a:lnTo>
                  <a:lnTo>
                    <a:pt x="8930" y="578066"/>
                  </a:lnTo>
                  <a:lnTo>
                    <a:pt x="19782" y="622124"/>
                  </a:lnTo>
                  <a:lnTo>
                    <a:pt x="34615" y="664519"/>
                  </a:lnTo>
                  <a:lnTo>
                    <a:pt x="53222" y="705046"/>
                  </a:lnTo>
                  <a:lnTo>
                    <a:pt x="75394" y="743503"/>
                  </a:lnTo>
                  <a:lnTo>
                    <a:pt x="100925" y="779685"/>
                  </a:lnTo>
                  <a:lnTo>
                    <a:pt x="129607" y="813388"/>
                  </a:lnTo>
                  <a:lnTo>
                    <a:pt x="161233" y="844408"/>
                  </a:lnTo>
                  <a:lnTo>
                    <a:pt x="195594" y="872543"/>
                  </a:lnTo>
                  <a:lnTo>
                    <a:pt x="232484" y="897587"/>
                  </a:lnTo>
                  <a:lnTo>
                    <a:pt x="271695" y="919337"/>
                  </a:lnTo>
                  <a:lnTo>
                    <a:pt x="313019" y="937590"/>
                  </a:lnTo>
                  <a:lnTo>
                    <a:pt x="356249" y="952142"/>
                  </a:lnTo>
                  <a:lnTo>
                    <a:pt x="401178" y="962788"/>
                  </a:lnTo>
                  <a:lnTo>
                    <a:pt x="447597" y="969325"/>
                  </a:lnTo>
                  <a:lnTo>
                    <a:pt x="495300" y="971550"/>
                  </a:lnTo>
                  <a:lnTo>
                    <a:pt x="543002" y="969325"/>
                  </a:lnTo>
                  <a:lnTo>
                    <a:pt x="589421" y="962788"/>
                  </a:lnTo>
                  <a:lnTo>
                    <a:pt x="634350" y="952142"/>
                  </a:lnTo>
                  <a:lnTo>
                    <a:pt x="677580" y="937590"/>
                  </a:lnTo>
                  <a:lnTo>
                    <a:pt x="718904" y="919337"/>
                  </a:lnTo>
                  <a:lnTo>
                    <a:pt x="758115" y="897587"/>
                  </a:lnTo>
                  <a:lnTo>
                    <a:pt x="795005" y="872543"/>
                  </a:lnTo>
                  <a:lnTo>
                    <a:pt x="829366" y="844408"/>
                  </a:lnTo>
                  <a:lnTo>
                    <a:pt x="860992" y="813388"/>
                  </a:lnTo>
                  <a:lnTo>
                    <a:pt x="889674" y="779685"/>
                  </a:lnTo>
                  <a:lnTo>
                    <a:pt x="915205" y="743503"/>
                  </a:lnTo>
                  <a:lnTo>
                    <a:pt x="937377" y="705046"/>
                  </a:lnTo>
                  <a:lnTo>
                    <a:pt x="955984" y="664519"/>
                  </a:lnTo>
                  <a:lnTo>
                    <a:pt x="970817" y="622124"/>
                  </a:lnTo>
                  <a:lnTo>
                    <a:pt x="981669" y="578066"/>
                  </a:lnTo>
                  <a:lnTo>
                    <a:pt x="988332" y="532548"/>
                  </a:lnTo>
                  <a:lnTo>
                    <a:pt x="990600" y="485775"/>
                  </a:lnTo>
                  <a:lnTo>
                    <a:pt x="988332" y="439001"/>
                  </a:lnTo>
                  <a:lnTo>
                    <a:pt x="981669" y="393483"/>
                  </a:lnTo>
                  <a:lnTo>
                    <a:pt x="970817" y="349425"/>
                  </a:lnTo>
                  <a:lnTo>
                    <a:pt x="955984" y="307030"/>
                  </a:lnTo>
                  <a:lnTo>
                    <a:pt x="937377" y="266503"/>
                  </a:lnTo>
                  <a:lnTo>
                    <a:pt x="915205" y="228046"/>
                  </a:lnTo>
                  <a:lnTo>
                    <a:pt x="889674" y="191864"/>
                  </a:lnTo>
                  <a:lnTo>
                    <a:pt x="860992" y="158161"/>
                  </a:lnTo>
                  <a:lnTo>
                    <a:pt x="829366" y="127141"/>
                  </a:lnTo>
                  <a:lnTo>
                    <a:pt x="795005" y="99006"/>
                  </a:lnTo>
                  <a:lnTo>
                    <a:pt x="758115" y="73962"/>
                  </a:lnTo>
                  <a:lnTo>
                    <a:pt x="718904" y="52212"/>
                  </a:lnTo>
                  <a:lnTo>
                    <a:pt x="677580" y="33959"/>
                  </a:lnTo>
                  <a:lnTo>
                    <a:pt x="634350" y="19407"/>
                  </a:lnTo>
                  <a:lnTo>
                    <a:pt x="589421" y="8761"/>
                  </a:lnTo>
                  <a:lnTo>
                    <a:pt x="543002" y="2224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E7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9750" y="3143250"/>
              <a:ext cx="762000" cy="723900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7300976" y="4110101"/>
            <a:ext cx="375285" cy="3175"/>
          </a:xfrm>
          <a:custGeom>
            <a:avLst/>
            <a:gdLst/>
            <a:ahLst/>
            <a:cxnLst/>
            <a:rect l="l" t="t" r="r" b="b"/>
            <a:pathLst>
              <a:path w="375284" h="3175">
                <a:moveTo>
                  <a:pt x="0" y="3175"/>
                </a:moveTo>
                <a:lnTo>
                  <a:pt x="374903" y="0"/>
                </a:lnTo>
              </a:path>
            </a:pathLst>
          </a:custGeom>
          <a:ln w="28575">
            <a:solidFill>
              <a:srgbClr val="4D49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29525" y="5419725"/>
            <a:ext cx="1571625" cy="609600"/>
          </a:xfrm>
          <a:custGeom>
            <a:avLst/>
            <a:gdLst/>
            <a:ahLst/>
            <a:cxnLst/>
            <a:rect l="l" t="t" r="r" b="b"/>
            <a:pathLst>
              <a:path w="1571625" h="609600">
                <a:moveTo>
                  <a:pt x="1470025" y="0"/>
                </a:moveTo>
                <a:lnTo>
                  <a:pt x="101600" y="0"/>
                </a:lnTo>
                <a:lnTo>
                  <a:pt x="62043" y="7981"/>
                </a:lnTo>
                <a:lnTo>
                  <a:pt x="29749" y="29749"/>
                </a:lnTo>
                <a:lnTo>
                  <a:pt x="7981" y="62043"/>
                </a:lnTo>
                <a:lnTo>
                  <a:pt x="0" y="101600"/>
                </a:lnTo>
                <a:lnTo>
                  <a:pt x="0" y="508000"/>
                </a:lnTo>
                <a:lnTo>
                  <a:pt x="7981" y="547545"/>
                </a:lnTo>
                <a:lnTo>
                  <a:pt x="29749" y="579840"/>
                </a:lnTo>
                <a:lnTo>
                  <a:pt x="62043" y="601615"/>
                </a:lnTo>
                <a:lnTo>
                  <a:pt x="101600" y="609600"/>
                </a:lnTo>
                <a:lnTo>
                  <a:pt x="1470025" y="609600"/>
                </a:lnTo>
                <a:lnTo>
                  <a:pt x="1509581" y="601615"/>
                </a:lnTo>
                <a:lnTo>
                  <a:pt x="1541875" y="579840"/>
                </a:lnTo>
                <a:lnTo>
                  <a:pt x="1563643" y="547545"/>
                </a:lnTo>
                <a:lnTo>
                  <a:pt x="1571625" y="508000"/>
                </a:lnTo>
                <a:lnTo>
                  <a:pt x="1571625" y="101600"/>
                </a:lnTo>
                <a:lnTo>
                  <a:pt x="1563643" y="62043"/>
                </a:lnTo>
                <a:lnTo>
                  <a:pt x="1541875" y="29749"/>
                </a:lnTo>
                <a:lnTo>
                  <a:pt x="1509581" y="7981"/>
                </a:lnTo>
                <a:lnTo>
                  <a:pt x="1470025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823581" y="5427345"/>
            <a:ext cx="119126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5725">
              <a:lnSpc>
                <a:spcPct val="100800"/>
              </a:lnSpc>
              <a:spcBef>
                <a:spcPts val="8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Capacidad Institucional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86761" y="4376801"/>
            <a:ext cx="86360" cy="1049020"/>
          </a:xfrm>
          <a:custGeom>
            <a:avLst/>
            <a:gdLst/>
            <a:ahLst/>
            <a:cxnLst/>
            <a:rect l="l" t="t" r="r" b="b"/>
            <a:pathLst>
              <a:path w="86359" h="1049020">
                <a:moveTo>
                  <a:pt x="28568" y="85597"/>
                </a:moveTo>
                <a:lnTo>
                  <a:pt x="23812" y="1048765"/>
                </a:lnTo>
                <a:lnTo>
                  <a:pt x="52388" y="1048766"/>
                </a:lnTo>
                <a:lnTo>
                  <a:pt x="57143" y="85851"/>
                </a:lnTo>
                <a:lnTo>
                  <a:pt x="57143" y="85724"/>
                </a:lnTo>
                <a:lnTo>
                  <a:pt x="28568" y="85597"/>
                </a:lnTo>
                <a:close/>
              </a:path>
              <a:path w="86359" h="1049020">
                <a:moveTo>
                  <a:pt x="78551" y="71247"/>
                </a:moveTo>
                <a:lnTo>
                  <a:pt x="28639" y="71247"/>
                </a:lnTo>
                <a:lnTo>
                  <a:pt x="57214" y="71500"/>
                </a:lnTo>
                <a:lnTo>
                  <a:pt x="57143" y="85724"/>
                </a:lnTo>
                <a:lnTo>
                  <a:pt x="85789" y="85851"/>
                </a:lnTo>
                <a:lnTo>
                  <a:pt x="78677" y="71500"/>
                </a:lnTo>
                <a:lnTo>
                  <a:pt x="78551" y="71247"/>
                </a:lnTo>
                <a:close/>
              </a:path>
              <a:path w="86359" h="1049020">
                <a:moveTo>
                  <a:pt x="28639" y="71247"/>
                </a:moveTo>
                <a:lnTo>
                  <a:pt x="28568" y="85597"/>
                </a:lnTo>
                <a:lnTo>
                  <a:pt x="57143" y="85724"/>
                </a:lnTo>
                <a:lnTo>
                  <a:pt x="57214" y="71500"/>
                </a:lnTo>
                <a:lnTo>
                  <a:pt x="28639" y="71247"/>
                </a:lnTo>
                <a:close/>
              </a:path>
              <a:path w="86359" h="1049020">
                <a:moveTo>
                  <a:pt x="43244" y="0"/>
                </a:moveTo>
                <a:lnTo>
                  <a:pt x="0" y="85597"/>
                </a:lnTo>
                <a:lnTo>
                  <a:pt x="28568" y="85597"/>
                </a:lnTo>
                <a:lnTo>
                  <a:pt x="28639" y="71247"/>
                </a:lnTo>
                <a:lnTo>
                  <a:pt x="78551" y="71247"/>
                </a:lnTo>
                <a:lnTo>
                  <a:pt x="43244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2050" y="5495925"/>
            <a:ext cx="2105025" cy="942975"/>
          </a:xfrm>
          <a:custGeom>
            <a:avLst/>
            <a:gdLst/>
            <a:ahLst/>
            <a:cxnLst/>
            <a:rect l="l" t="t" r="r" b="b"/>
            <a:pathLst>
              <a:path w="2105025" h="942975">
                <a:moveTo>
                  <a:pt x="1947799" y="0"/>
                </a:moveTo>
                <a:lnTo>
                  <a:pt x="157225" y="0"/>
                </a:lnTo>
                <a:lnTo>
                  <a:pt x="107517" y="8011"/>
                </a:lnTo>
                <a:lnTo>
                  <a:pt x="64355" y="30321"/>
                </a:lnTo>
                <a:lnTo>
                  <a:pt x="30325" y="64341"/>
                </a:lnTo>
                <a:lnTo>
                  <a:pt x="8012" y="107484"/>
                </a:lnTo>
                <a:lnTo>
                  <a:pt x="0" y="157162"/>
                </a:lnTo>
                <a:lnTo>
                  <a:pt x="0" y="785812"/>
                </a:lnTo>
                <a:lnTo>
                  <a:pt x="8012" y="835485"/>
                </a:lnTo>
                <a:lnTo>
                  <a:pt x="30325" y="878627"/>
                </a:lnTo>
                <a:lnTo>
                  <a:pt x="64355" y="912649"/>
                </a:lnTo>
                <a:lnTo>
                  <a:pt x="107517" y="934962"/>
                </a:lnTo>
                <a:lnTo>
                  <a:pt x="157225" y="942975"/>
                </a:lnTo>
                <a:lnTo>
                  <a:pt x="1947799" y="942975"/>
                </a:lnTo>
                <a:lnTo>
                  <a:pt x="1997507" y="934962"/>
                </a:lnTo>
                <a:lnTo>
                  <a:pt x="2040669" y="912649"/>
                </a:lnTo>
                <a:lnTo>
                  <a:pt x="2074699" y="878627"/>
                </a:lnTo>
                <a:lnTo>
                  <a:pt x="2097012" y="835485"/>
                </a:lnTo>
                <a:lnTo>
                  <a:pt x="2105025" y="785812"/>
                </a:lnTo>
                <a:lnTo>
                  <a:pt x="2105025" y="157162"/>
                </a:lnTo>
                <a:lnTo>
                  <a:pt x="2097012" y="107484"/>
                </a:lnTo>
                <a:lnTo>
                  <a:pt x="2074699" y="64341"/>
                </a:lnTo>
                <a:lnTo>
                  <a:pt x="2040669" y="30321"/>
                </a:lnTo>
                <a:lnTo>
                  <a:pt x="1997507" y="8011"/>
                </a:lnTo>
                <a:lnTo>
                  <a:pt x="1947799" y="0"/>
                </a:lnTo>
                <a:close/>
              </a:path>
            </a:pathLst>
          </a:custGeom>
          <a:solidFill>
            <a:srgbClr val="6C6A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96325" y="3657600"/>
            <a:ext cx="2647950" cy="828675"/>
          </a:xfrm>
          <a:custGeom>
            <a:avLst/>
            <a:gdLst/>
            <a:ahLst/>
            <a:cxnLst/>
            <a:rect l="l" t="t" r="r" b="b"/>
            <a:pathLst>
              <a:path w="2647950" h="828675">
                <a:moveTo>
                  <a:pt x="2509774" y="0"/>
                </a:moveTo>
                <a:lnTo>
                  <a:pt x="138175" y="0"/>
                </a:lnTo>
                <a:lnTo>
                  <a:pt x="94496" y="7042"/>
                </a:lnTo>
                <a:lnTo>
                  <a:pt x="56564" y="26655"/>
                </a:lnTo>
                <a:lnTo>
                  <a:pt x="26655" y="56564"/>
                </a:lnTo>
                <a:lnTo>
                  <a:pt x="7042" y="94496"/>
                </a:lnTo>
                <a:lnTo>
                  <a:pt x="0" y="138175"/>
                </a:lnTo>
                <a:lnTo>
                  <a:pt x="0" y="690499"/>
                </a:lnTo>
                <a:lnTo>
                  <a:pt x="7042" y="734178"/>
                </a:lnTo>
                <a:lnTo>
                  <a:pt x="26655" y="772110"/>
                </a:lnTo>
                <a:lnTo>
                  <a:pt x="56564" y="802019"/>
                </a:lnTo>
                <a:lnTo>
                  <a:pt x="94496" y="821632"/>
                </a:lnTo>
                <a:lnTo>
                  <a:pt x="138175" y="828675"/>
                </a:lnTo>
                <a:lnTo>
                  <a:pt x="2509774" y="828675"/>
                </a:lnTo>
                <a:lnTo>
                  <a:pt x="2553453" y="821632"/>
                </a:lnTo>
                <a:lnTo>
                  <a:pt x="2591385" y="802019"/>
                </a:lnTo>
                <a:lnTo>
                  <a:pt x="2621294" y="772110"/>
                </a:lnTo>
                <a:lnTo>
                  <a:pt x="2640907" y="734178"/>
                </a:lnTo>
                <a:lnTo>
                  <a:pt x="2647950" y="690499"/>
                </a:lnTo>
                <a:lnTo>
                  <a:pt x="2647950" y="138175"/>
                </a:lnTo>
                <a:lnTo>
                  <a:pt x="2640907" y="94496"/>
                </a:lnTo>
                <a:lnTo>
                  <a:pt x="2621294" y="56564"/>
                </a:lnTo>
                <a:lnTo>
                  <a:pt x="2591385" y="26655"/>
                </a:lnTo>
                <a:lnTo>
                  <a:pt x="2553453" y="7042"/>
                </a:lnTo>
                <a:lnTo>
                  <a:pt x="2509774" y="0"/>
                </a:lnTo>
                <a:close/>
              </a:path>
            </a:pathLst>
          </a:custGeom>
          <a:solidFill>
            <a:srgbClr val="843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76548" y="4073525"/>
            <a:ext cx="721995" cy="85725"/>
          </a:xfrm>
          <a:custGeom>
            <a:avLst/>
            <a:gdLst/>
            <a:ahLst/>
            <a:cxnLst/>
            <a:rect l="l" t="t" r="r" b="b"/>
            <a:pathLst>
              <a:path w="721995" h="85725">
                <a:moveTo>
                  <a:pt x="85343" y="0"/>
                </a:moveTo>
                <a:lnTo>
                  <a:pt x="0" y="43687"/>
                </a:lnTo>
                <a:lnTo>
                  <a:pt x="86233" y="85725"/>
                </a:lnTo>
                <a:lnTo>
                  <a:pt x="85937" y="57276"/>
                </a:lnTo>
                <a:lnTo>
                  <a:pt x="71627" y="57276"/>
                </a:lnTo>
                <a:lnTo>
                  <a:pt x="71374" y="28701"/>
                </a:lnTo>
                <a:lnTo>
                  <a:pt x="85640" y="28559"/>
                </a:lnTo>
                <a:lnTo>
                  <a:pt x="85343" y="0"/>
                </a:lnTo>
                <a:close/>
              </a:path>
              <a:path w="721995" h="85725">
                <a:moveTo>
                  <a:pt x="85640" y="28559"/>
                </a:moveTo>
                <a:lnTo>
                  <a:pt x="71374" y="28701"/>
                </a:lnTo>
                <a:lnTo>
                  <a:pt x="71507" y="43687"/>
                </a:lnTo>
                <a:lnTo>
                  <a:pt x="71627" y="57276"/>
                </a:lnTo>
                <a:lnTo>
                  <a:pt x="85936" y="57134"/>
                </a:lnTo>
                <a:lnTo>
                  <a:pt x="85641" y="28701"/>
                </a:lnTo>
                <a:lnTo>
                  <a:pt x="85640" y="28559"/>
                </a:lnTo>
                <a:close/>
              </a:path>
              <a:path w="721995" h="85725">
                <a:moveTo>
                  <a:pt x="85936" y="57134"/>
                </a:moveTo>
                <a:lnTo>
                  <a:pt x="71627" y="57276"/>
                </a:lnTo>
                <a:lnTo>
                  <a:pt x="85937" y="57276"/>
                </a:lnTo>
                <a:lnTo>
                  <a:pt x="85936" y="57134"/>
                </a:lnTo>
                <a:close/>
              </a:path>
              <a:path w="721995" h="85725">
                <a:moveTo>
                  <a:pt x="721740" y="22225"/>
                </a:moveTo>
                <a:lnTo>
                  <a:pt x="85640" y="28559"/>
                </a:lnTo>
                <a:lnTo>
                  <a:pt x="85797" y="43687"/>
                </a:lnTo>
                <a:lnTo>
                  <a:pt x="85870" y="50800"/>
                </a:lnTo>
                <a:lnTo>
                  <a:pt x="85936" y="57134"/>
                </a:lnTo>
                <a:lnTo>
                  <a:pt x="721995" y="50800"/>
                </a:lnTo>
                <a:lnTo>
                  <a:pt x="721798" y="28701"/>
                </a:lnTo>
                <a:lnTo>
                  <a:pt x="721740" y="2222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86496" y="3996309"/>
            <a:ext cx="629920" cy="85725"/>
          </a:xfrm>
          <a:custGeom>
            <a:avLst/>
            <a:gdLst/>
            <a:ahLst/>
            <a:cxnLst/>
            <a:rect l="l" t="t" r="r" b="b"/>
            <a:pathLst>
              <a:path w="629920" h="85725">
                <a:moveTo>
                  <a:pt x="544449" y="0"/>
                </a:moveTo>
                <a:lnTo>
                  <a:pt x="544242" y="23241"/>
                </a:lnTo>
                <a:lnTo>
                  <a:pt x="544195" y="28561"/>
                </a:lnTo>
                <a:lnTo>
                  <a:pt x="558546" y="28702"/>
                </a:lnTo>
                <a:lnTo>
                  <a:pt x="558344" y="43815"/>
                </a:lnTo>
                <a:lnTo>
                  <a:pt x="558237" y="51816"/>
                </a:lnTo>
                <a:lnTo>
                  <a:pt x="558164" y="57277"/>
                </a:lnTo>
                <a:lnTo>
                  <a:pt x="543939" y="57277"/>
                </a:lnTo>
                <a:lnTo>
                  <a:pt x="543686" y="85725"/>
                </a:lnTo>
                <a:lnTo>
                  <a:pt x="602134" y="57277"/>
                </a:lnTo>
                <a:lnTo>
                  <a:pt x="558164" y="57277"/>
                </a:lnTo>
                <a:lnTo>
                  <a:pt x="602420" y="57137"/>
                </a:lnTo>
                <a:lnTo>
                  <a:pt x="629793" y="43815"/>
                </a:lnTo>
                <a:lnTo>
                  <a:pt x="544449" y="0"/>
                </a:lnTo>
                <a:close/>
              </a:path>
              <a:path w="629920" h="85725">
                <a:moveTo>
                  <a:pt x="544195" y="28561"/>
                </a:moveTo>
                <a:lnTo>
                  <a:pt x="544059" y="43815"/>
                </a:lnTo>
                <a:lnTo>
                  <a:pt x="543941" y="57137"/>
                </a:lnTo>
                <a:lnTo>
                  <a:pt x="558164" y="57277"/>
                </a:lnTo>
                <a:lnTo>
                  <a:pt x="558546" y="28702"/>
                </a:lnTo>
                <a:lnTo>
                  <a:pt x="544195" y="28561"/>
                </a:lnTo>
                <a:close/>
              </a:path>
              <a:path w="629920" h="85725">
                <a:moveTo>
                  <a:pt x="380" y="23241"/>
                </a:moveTo>
                <a:lnTo>
                  <a:pt x="106" y="43815"/>
                </a:lnTo>
                <a:lnTo>
                  <a:pt x="0" y="51816"/>
                </a:lnTo>
                <a:lnTo>
                  <a:pt x="543941" y="57137"/>
                </a:lnTo>
                <a:lnTo>
                  <a:pt x="544193" y="28702"/>
                </a:lnTo>
                <a:lnTo>
                  <a:pt x="544195" y="28561"/>
                </a:lnTo>
                <a:lnTo>
                  <a:pt x="380" y="23241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9634" y="4805171"/>
            <a:ext cx="85725" cy="572135"/>
          </a:xfrm>
          <a:custGeom>
            <a:avLst/>
            <a:gdLst/>
            <a:ahLst/>
            <a:cxnLst/>
            <a:rect l="l" t="t" r="r" b="b"/>
            <a:pathLst>
              <a:path w="85725" h="572135">
                <a:moveTo>
                  <a:pt x="28621" y="486409"/>
                </a:moveTo>
                <a:lnTo>
                  <a:pt x="0" y="486790"/>
                </a:lnTo>
                <a:lnTo>
                  <a:pt x="44068" y="571880"/>
                </a:lnTo>
                <a:lnTo>
                  <a:pt x="78424" y="500760"/>
                </a:lnTo>
                <a:lnTo>
                  <a:pt x="28828" y="500760"/>
                </a:lnTo>
                <a:lnTo>
                  <a:pt x="28626" y="486790"/>
                </a:lnTo>
                <a:lnTo>
                  <a:pt x="28621" y="486409"/>
                </a:lnTo>
                <a:close/>
              </a:path>
              <a:path w="85725" h="572135">
                <a:moveTo>
                  <a:pt x="57198" y="486028"/>
                </a:moveTo>
                <a:lnTo>
                  <a:pt x="28621" y="486409"/>
                </a:lnTo>
                <a:lnTo>
                  <a:pt x="28821" y="500252"/>
                </a:lnTo>
                <a:lnTo>
                  <a:pt x="28828" y="500760"/>
                </a:lnTo>
                <a:lnTo>
                  <a:pt x="57403" y="500252"/>
                </a:lnTo>
                <a:lnTo>
                  <a:pt x="57209" y="486790"/>
                </a:lnTo>
                <a:lnTo>
                  <a:pt x="57198" y="486028"/>
                </a:lnTo>
                <a:close/>
              </a:path>
              <a:path w="85725" h="572135">
                <a:moveTo>
                  <a:pt x="85725" y="485647"/>
                </a:moveTo>
                <a:lnTo>
                  <a:pt x="57198" y="486028"/>
                </a:lnTo>
                <a:lnTo>
                  <a:pt x="57403" y="500252"/>
                </a:lnTo>
                <a:lnTo>
                  <a:pt x="28828" y="500760"/>
                </a:lnTo>
                <a:lnTo>
                  <a:pt x="78424" y="500760"/>
                </a:lnTo>
                <a:lnTo>
                  <a:pt x="85725" y="485647"/>
                </a:lnTo>
                <a:close/>
              </a:path>
              <a:path w="85725" h="572135">
                <a:moveTo>
                  <a:pt x="50164" y="0"/>
                </a:moveTo>
                <a:lnTo>
                  <a:pt x="21589" y="380"/>
                </a:lnTo>
                <a:lnTo>
                  <a:pt x="28610" y="485647"/>
                </a:lnTo>
                <a:lnTo>
                  <a:pt x="28621" y="486409"/>
                </a:lnTo>
                <a:lnTo>
                  <a:pt x="57198" y="486028"/>
                </a:lnTo>
                <a:lnTo>
                  <a:pt x="50170" y="380"/>
                </a:lnTo>
                <a:lnTo>
                  <a:pt x="5016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1867" y="1963991"/>
            <a:ext cx="228727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solidFill>
                  <a:srgbClr val="3D415F"/>
                </a:solidFill>
                <a:latin typeface="Verdana"/>
                <a:cs typeface="Verdana"/>
              </a:rPr>
              <a:t>COMPONENTE</a:t>
            </a:r>
            <a:r>
              <a:rPr sz="2000" b="1" spc="-9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2000" b="1" spc="-50" dirty="0">
                <a:solidFill>
                  <a:srgbClr val="3D415F"/>
                </a:solidFill>
                <a:latin typeface="Verdana"/>
                <a:cs typeface="Verdana"/>
              </a:rPr>
              <a:t>2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57700" y="3457575"/>
            <a:ext cx="3219450" cy="1200150"/>
          </a:xfrm>
          <a:custGeom>
            <a:avLst/>
            <a:gdLst/>
            <a:ahLst/>
            <a:cxnLst/>
            <a:rect l="l" t="t" r="r" b="b"/>
            <a:pathLst>
              <a:path w="3219450" h="1200150">
                <a:moveTo>
                  <a:pt x="3019425" y="0"/>
                </a:moveTo>
                <a:lnTo>
                  <a:pt x="200025" y="0"/>
                </a:lnTo>
                <a:lnTo>
                  <a:pt x="154155" y="5281"/>
                </a:lnTo>
                <a:lnTo>
                  <a:pt x="112050" y="20327"/>
                </a:lnTo>
                <a:lnTo>
                  <a:pt x="74911" y="43937"/>
                </a:lnTo>
                <a:lnTo>
                  <a:pt x="43937" y="74911"/>
                </a:lnTo>
                <a:lnTo>
                  <a:pt x="20327" y="112050"/>
                </a:lnTo>
                <a:lnTo>
                  <a:pt x="5281" y="154155"/>
                </a:lnTo>
                <a:lnTo>
                  <a:pt x="0" y="200025"/>
                </a:lnTo>
                <a:lnTo>
                  <a:pt x="0" y="1000125"/>
                </a:lnTo>
                <a:lnTo>
                  <a:pt x="5281" y="1045994"/>
                </a:lnTo>
                <a:lnTo>
                  <a:pt x="20327" y="1088099"/>
                </a:lnTo>
                <a:lnTo>
                  <a:pt x="43937" y="1125238"/>
                </a:lnTo>
                <a:lnTo>
                  <a:pt x="74911" y="1156212"/>
                </a:lnTo>
                <a:lnTo>
                  <a:pt x="112050" y="1179822"/>
                </a:lnTo>
                <a:lnTo>
                  <a:pt x="154155" y="1194868"/>
                </a:lnTo>
                <a:lnTo>
                  <a:pt x="200025" y="1200150"/>
                </a:lnTo>
                <a:lnTo>
                  <a:pt x="3019425" y="1200150"/>
                </a:lnTo>
                <a:lnTo>
                  <a:pt x="3065294" y="1194868"/>
                </a:lnTo>
                <a:lnTo>
                  <a:pt x="3107399" y="1179822"/>
                </a:lnTo>
                <a:lnTo>
                  <a:pt x="3144538" y="1156212"/>
                </a:lnTo>
                <a:lnTo>
                  <a:pt x="3175512" y="1125238"/>
                </a:lnTo>
                <a:lnTo>
                  <a:pt x="3199122" y="1088099"/>
                </a:lnTo>
                <a:lnTo>
                  <a:pt x="3214168" y="1045994"/>
                </a:lnTo>
                <a:lnTo>
                  <a:pt x="3219450" y="1000125"/>
                </a:lnTo>
                <a:lnTo>
                  <a:pt x="3219450" y="200025"/>
                </a:lnTo>
                <a:lnTo>
                  <a:pt x="3214168" y="154155"/>
                </a:lnTo>
                <a:lnTo>
                  <a:pt x="3199122" y="112050"/>
                </a:lnTo>
                <a:lnTo>
                  <a:pt x="3175512" y="74911"/>
                </a:lnTo>
                <a:lnTo>
                  <a:pt x="3144538" y="43937"/>
                </a:lnTo>
                <a:lnTo>
                  <a:pt x="3107399" y="20327"/>
                </a:lnTo>
                <a:lnTo>
                  <a:pt x="3065294" y="5281"/>
                </a:lnTo>
                <a:lnTo>
                  <a:pt x="3019425" y="0"/>
                </a:lnTo>
                <a:close/>
              </a:path>
            </a:pathLst>
          </a:custGeom>
          <a:solidFill>
            <a:srgbClr val="E78E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14951" y="3765930"/>
            <a:ext cx="2626995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540" algn="ctr">
              <a:lnSpc>
                <a:spcPts val="2865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DERECHO</a:t>
            </a:r>
            <a:r>
              <a:rPr sz="24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ts val="2865"/>
              </a:lnSpc>
            </a:pPr>
            <a:r>
              <a:rPr sz="2400" b="1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4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Verdana"/>
                <a:cs typeface="Verdana"/>
              </a:rPr>
              <a:t>EDUCACIÓN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9250" y="3810000"/>
            <a:ext cx="1647825" cy="685800"/>
          </a:xfrm>
          <a:custGeom>
            <a:avLst/>
            <a:gdLst/>
            <a:ahLst/>
            <a:cxnLst/>
            <a:rect l="l" t="t" r="r" b="b"/>
            <a:pathLst>
              <a:path w="1647825" h="685800">
                <a:moveTo>
                  <a:pt x="1533525" y="0"/>
                </a:moveTo>
                <a:lnTo>
                  <a:pt x="114300" y="0"/>
                </a:ln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0" y="571500"/>
                </a:lnTo>
                <a:lnTo>
                  <a:pt x="8983" y="615987"/>
                </a:lnTo>
                <a:lnTo>
                  <a:pt x="33480" y="652319"/>
                </a:lnTo>
                <a:lnTo>
                  <a:pt x="69812" y="676816"/>
                </a:lnTo>
                <a:lnTo>
                  <a:pt x="114300" y="685800"/>
                </a:lnTo>
                <a:lnTo>
                  <a:pt x="1533525" y="685800"/>
                </a:lnTo>
                <a:lnTo>
                  <a:pt x="1578012" y="676816"/>
                </a:lnTo>
                <a:lnTo>
                  <a:pt x="1614344" y="652319"/>
                </a:lnTo>
                <a:lnTo>
                  <a:pt x="1638841" y="615987"/>
                </a:lnTo>
                <a:lnTo>
                  <a:pt x="1647825" y="571500"/>
                </a:lnTo>
                <a:lnTo>
                  <a:pt x="1647825" y="114300"/>
                </a:lnTo>
                <a:lnTo>
                  <a:pt x="1638841" y="69812"/>
                </a:lnTo>
                <a:lnTo>
                  <a:pt x="1614344" y="33480"/>
                </a:lnTo>
                <a:lnTo>
                  <a:pt x="1578012" y="8983"/>
                </a:lnTo>
                <a:lnTo>
                  <a:pt x="1533525" y="0"/>
                </a:lnTo>
                <a:close/>
              </a:path>
            </a:pathLst>
          </a:custGeom>
          <a:solidFill>
            <a:srgbClr val="4D49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05939" y="3871341"/>
            <a:ext cx="1221105" cy="5137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125"/>
              </a:spcBef>
            </a:pP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Acceso</a:t>
            </a:r>
            <a:endParaRPr sz="15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55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Cobertura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37251" y="5747067"/>
            <a:ext cx="1149985" cy="51435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9850" marR="5080" indent="-57150">
              <a:lnSpc>
                <a:spcPct val="105000"/>
              </a:lnSpc>
              <a:spcBef>
                <a:spcPts val="35"/>
              </a:spcBef>
            </a:pP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Resultados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55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Calidad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42958" y="3825557"/>
            <a:ext cx="2221865" cy="5137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5080" indent="-343535">
              <a:lnSpc>
                <a:spcPct val="104900"/>
              </a:lnSpc>
              <a:spcBef>
                <a:spcPts val="35"/>
              </a:spcBef>
            </a:pP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Deserción,</a:t>
            </a:r>
            <a:r>
              <a:rPr sz="1550" spc="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Repitencia </a:t>
            </a:r>
            <a:r>
              <a:rPr sz="15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55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Reprobación</a:t>
            </a:r>
            <a:endParaRPr sz="155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14975" y="2647950"/>
            <a:ext cx="981075" cy="971550"/>
            <a:chOff x="5514975" y="2647950"/>
            <a:chExt cx="981075" cy="971550"/>
          </a:xfrm>
        </p:grpSpPr>
        <p:sp>
          <p:nvSpPr>
            <p:cNvPr id="15" name="object 15"/>
            <p:cNvSpPr/>
            <p:nvPr/>
          </p:nvSpPr>
          <p:spPr>
            <a:xfrm>
              <a:off x="5514975" y="2647950"/>
              <a:ext cx="981075" cy="971550"/>
            </a:xfrm>
            <a:custGeom>
              <a:avLst/>
              <a:gdLst/>
              <a:ahLst/>
              <a:cxnLst/>
              <a:rect l="l" t="t" r="r" b="b"/>
              <a:pathLst>
                <a:path w="981075" h="971550">
                  <a:moveTo>
                    <a:pt x="490600" y="0"/>
                  </a:moveTo>
                  <a:lnTo>
                    <a:pt x="443342" y="2224"/>
                  </a:lnTo>
                  <a:lnTo>
                    <a:pt x="397357" y="8761"/>
                  </a:lnTo>
                  <a:lnTo>
                    <a:pt x="352850" y="19407"/>
                  </a:lnTo>
                  <a:lnTo>
                    <a:pt x="310027" y="33959"/>
                  </a:lnTo>
                  <a:lnTo>
                    <a:pt x="269093" y="52212"/>
                  </a:lnTo>
                  <a:lnTo>
                    <a:pt x="230254" y="73962"/>
                  </a:lnTo>
                  <a:lnTo>
                    <a:pt x="193715" y="99006"/>
                  </a:lnTo>
                  <a:lnTo>
                    <a:pt x="159681" y="127141"/>
                  </a:lnTo>
                  <a:lnTo>
                    <a:pt x="128358" y="158161"/>
                  </a:lnTo>
                  <a:lnTo>
                    <a:pt x="99951" y="191864"/>
                  </a:lnTo>
                  <a:lnTo>
                    <a:pt x="74666" y="228046"/>
                  </a:lnTo>
                  <a:lnTo>
                    <a:pt x="52707" y="266503"/>
                  </a:lnTo>
                  <a:lnTo>
                    <a:pt x="34280" y="307030"/>
                  </a:lnTo>
                  <a:lnTo>
                    <a:pt x="19590" y="349425"/>
                  </a:lnTo>
                  <a:lnTo>
                    <a:pt x="8843" y="393483"/>
                  </a:lnTo>
                  <a:lnTo>
                    <a:pt x="2245" y="439001"/>
                  </a:lnTo>
                  <a:lnTo>
                    <a:pt x="0" y="485775"/>
                  </a:lnTo>
                  <a:lnTo>
                    <a:pt x="2245" y="532548"/>
                  </a:lnTo>
                  <a:lnTo>
                    <a:pt x="8843" y="578066"/>
                  </a:lnTo>
                  <a:lnTo>
                    <a:pt x="19590" y="622124"/>
                  </a:lnTo>
                  <a:lnTo>
                    <a:pt x="34280" y="664519"/>
                  </a:lnTo>
                  <a:lnTo>
                    <a:pt x="52707" y="705046"/>
                  </a:lnTo>
                  <a:lnTo>
                    <a:pt x="74666" y="743503"/>
                  </a:lnTo>
                  <a:lnTo>
                    <a:pt x="99951" y="779685"/>
                  </a:lnTo>
                  <a:lnTo>
                    <a:pt x="128358" y="813388"/>
                  </a:lnTo>
                  <a:lnTo>
                    <a:pt x="159681" y="844408"/>
                  </a:lnTo>
                  <a:lnTo>
                    <a:pt x="193715" y="872543"/>
                  </a:lnTo>
                  <a:lnTo>
                    <a:pt x="230254" y="897587"/>
                  </a:lnTo>
                  <a:lnTo>
                    <a:pt x="269093" y="919337"/>
                  </a:lnTo>
                  <a:lnTo>
                    <a:pt x="310027" y="937590"/>
                  </a:lnTo>
                  <a:lnTo>
                    <a:pt x="352850" y="952142"/>
                  </a:lnTo>
                  <a:lnTo>
                    <a:pt x="397357" y="962788"/>
                  </a:lnTo>
                  <a:lnTo>
                    <a:pt x="443342" y="969325"/>
                  </a:lnTo>
                  <a:lnTo>
                    <a:pt x="490600" y="971550"/>
                  </a:lnTo>
                  <a:lnTo>
                    <a:pt x="537838" y="969325"/>
                  </a:lnTo>
                  <a:lnTo>
                    <a:pt x="583805" y="962788"/>
                  </a:lnTo>
                  <a:lnTo>
                    <a:pt x="628295" y="952142"/>
                  </a:lnTo>
                  <a:lnTo>
                    <a:pt x="671104" y="937590"/>
                  </a:lnTo>
                  <a:lnTo>
                    <a:pt x="712025" y="919337"/>
                  </a:lnTo>
                  <a:lnTo>
                    <a:pt x="750854" y="897587"/>
                  </a:lnTo>
                  <a:lnTo>
                    <a:pt x="787385" y="872543"/>
                  </a:lnTo>
                  <a:lnTo>
                    <a:pt x="821411" y="844408"/>
                  </a:lnTo>
                  <a:lnTo>
                    <a:pt x="852729" y="813388"/>
                  </a:lnTo>
                  <a:lnTo>
                    <a:pt x="881132" y="779685"/>
                  </a:lnTo>
                  <a:lnTo>
                    <a:pt x="906414" y="743503"/>
                  </a:lnTo>
                  <a:lnTo>
                    <a:pt x="928371" y="705046"/>
                  </a:lnTo>
                  <a:lnTo>
                    <a:pt x="946796" y="664519"/>
                  </a:lnTo>
                  <a:lnTo>
                    <a:pt x="961485" y="622124"/>
                  </a:lnTo>
                  <a:lnTo>
                    <a:pt x="972231" y="578066"/>
                  </a:lnTo>
                  <a:lnTo>
                    <a:pt x="978829" y="532548"/>
                  </a:lnTo>
                  <a:lnTo>
                    <a:pt x="981075" y="485775"/>
                  </a:lnTo>
                  <a:lnTo>
                    <a:pt x="978829" y="439001"/>
                  </a:lnTo>
                  <a:lnTo>
                    <a:pt x="972231" y="393483"/>
                  </a:lnTo>
                  <a:lnTo>
                    <a:pt x="961485" y="349425"/>
                  </a:lnTo>
                  <a:lnTo>
                    <a:pt x="946796" y="307030"/>
                  </a:lnTo>
                  <a:lnTo>
                    <a:pt x="928371" y="266503"/>
                  </a:lnTo>
                  <a:lnTo>
                    <a:pt x="906414" y="228046"/>
                  </a:lnTo>
                  <a:lnTo>
                    <a:pt x="881132" y="191864"/>
                  </a:lnTo>
                  <a:lnTo>
                    <a:pt x="852729" y="158161"/>
                  </a:lnTo>
                  <a:lnTo>
                    <a:pt x="821411" y="127141"/>
                  </a:lnTo>
                  <a:lnTo>
                    <a:pt x="787385" y="99006"/>
                  </a:lnTo>
                  <a:lnTo>
                    <a:pt x="750854" y="73962"/>
                  </a:lnTo>
                  <a:lnTo>
                    <a:pt x="712025" y="52212"/>
                  </a:lnTo>
                  <a:lnTo>
                    <a:pt x="671104" y="33959"/>
                  </a:lnTo>
                  <a:lnTo>
                    <a:pt x="628295" y="19407"/>
                  </a:lnTo>
                  <a:lnTo>
                    <a:pt x="583805" y="8761"/>
                  </a:lnTo>
                  <a:lnTo>
                    <a:pt x="537838" y="2224"/>
                  </a:lnTo>
                  <a:lnTo>
                    <a:pt x="490600" y="0"/>
                  </a:lnTo>
                  <a:close/>
                </a:path>
              </a:pathLst>
            </a:custGeom>
            <a:solidFill>
              <a:srgbClr val="E7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00" y="2819400"/>
              <a:ext cx="628650" cy="657225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80110" y="429260"/>
            <a:ext cx="7415530" cy="101409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5"/>
              </a:spcBef>
            </a:pPr>
            <a:r>
              <a:rPr sz="3200" dirty="0">
                <a:solidFill>
                  <a:srgbClr val="E78E05"/>
                </a:solidFill>
              </a:rPr>
              <a:t>Grupos</a:t>
            </a:r>
            <a:r>
              <a:rPr sz="3200" spc="-140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de</a:t>
            </a:r>
            <a:r>
              <a:rPr sz="3200" spc="5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variables</a:t>
            </a:r>
            <a:r>
              <a:rPr sz="3200" spc="-160" dirty="0">
                <a:solidFill>
                  <a:srgbClr val="E78E05"/>
                </a:solidFill>
              </a:rPr>
              <a:t> </a:t>
            </a:r>
            <a:r>
              <a:rPr sz="3200" dirty="0">
                <a:solidFill>
                  <a:srgbClr val="E78E05"/>
                </a:solidFill>
              </a:rPr>
              <a:t>-</a:t>
            </a:r>
            <a:r>
              <a:rPr sz="3200" spc="85" dirty="0">
                <a:solidFill>
                  <a:srgbClr val="E78E05"/>
                </a:solidFill>
              </a:rPr>
              <a:t> </a:t>
            </a:r>
            <a:r>
              <a:rPr sz="3200" dirty="0"/>
              <a:t>RADAR</a:t>
            </a:r>
            <a:r>
              <a:rPr sz="3200" spc="-70" dirty="0"/>
              <a:t> </a:t>
            </a:r>
            <a:r>
              <a:rPr sz="3200" spc="-25" dirty="0"/>
              <a:t>DE </a:t>
            </a:r>
            <a:r>
              <a:rPr sz="3200" dirty="0"/>
              <a:t>CORRUPCIÓN</a:t>
            </a:r>
            <a:r>
              <a:rPr sz="3200" spc="-210" dirty="0"/>
              <a:t> </a:t>
            </a:r>
            <a:r>
              <a:rPr sz="3200" dirty="0"/>
              <a:t>&amp;</a:t>
            </a:r>
            <a:r>
              <a:rPr sz="3200" spc="40" dirty="0"/>
              <a:t> </a:t>
            </a:r>
            <a:r>
              <a:rPr sz="3200" dirty="0"/>
              <a:t>DESC:</a:t>
            </a:r>
            <a:r>
              <a:rPr sz="3200" spc="-75" dirty="0"/>
              <a:t> </a:t>
            </a:r>
            <a:r>
              <a:rPr sz="3200" b="0" spc="-10" dirty="0">
                <a:latin typeface="Verdana"/>
                <a:cs typeface="Verdana"/>
              </a:rPr>
              <a:t>Educación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3087" y="2099563"/>
            <a:ext cx="5050155" cy="38265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30"/>
              </a:spcBef>
              <a:buClr>
                <a:srgbClr val="E78E05"/>
              </a:buClr>
              <a:buFont typeface="Arial MT"/>
              <a:buChar char="•"/>
              <a:tabLst>
                <a:tab pos="355600" algn="l"/>
              </a:tabLst>
            </a:pP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Resolución</a:t>
            </a:r>
            <a:r>
              <a:rPr sz="2000" b="1" spc="-15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1/18</a:t>
            </a:r>
            <a:r>
              <a:rPr sz="2000" b="1" spc="2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de</a:t>
            </a:r>
            <a:r>
              <a:rPr sz="2000" b="1" spc="-4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la</a:t>
            </a:r>
            <a:r>
              <a:rPr sz="2000" b="1" spc="3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spc="-20" dirty="0">
                <a:solidFill>
                  <a:srgbClr val="E78E05"/>
                </a:solidFill>
                <a:latin typeface="Verdana"/>
                <a:cs typeface="Verdana"/>
              </a:rPr>
              <a:t>CIDH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Corrupción</a:t>
            </a:r>
            <a:r>
              <a:rPr sz="2000" b="1" spc="-14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y</a:t>
            </a:r>
            <a:r>
              <a:rPr sz="2000" b="1" spc="7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b="1" spc="-10" dirty="0">
                <a:solidFill>
                  <a:srgbClr val="E78E05"/>
                </a:solidFill>
                <a:latin typeface="Verdana"/>
                <a:cs typeface="Verdana"/>
              </a:rPr>
              <a:t>Derechos </a:t>
            </a:r>
            <a:r>
              <a:rPr sz="2000" b="1" dirty="0">
                <a:solidFill>
                  <a:srgbClr val="E78E05"/>
                </a:solidFill>
                <a:latin typeface="Verdana"/>
                <a:cs typeface="Verdana"/>
              </a:rPr>
              <a:t>Humanos:</a:t>
            </a:r>
            <a:r>
              <a:rPr sz="2000" b="1" spc="-190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2000" spc="-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es</a:t>
            </a:r>
            <a:r>
              <a:rPr sz="200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el</a:t>
            </a:r>
            <a:r>
              <a:rPr sz="2000" spc="-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abuso</a:t>
            </a:r>
            <a:r>
              <a:rPr sz="2000" spc="-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252525"/>
                </a:solidFill>
                <a:latin typeface="Verdana"/>
                <a:cs typeface="Verdana"/>
              </a:rPr>
              <a:t>o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desviación</a:t>
            </a:r>
            <a:r>
              <a:rPr sz="20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del</a:t>
            </a:r>
            <a:r>
              <a:rPr sz="20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poder</a:t>
            </a:r>
            <a:r>
              <a:rPr sz="2000" spc="-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privado</a:t>
            </a:r>
            <a:r>
              <a:rPr sz="20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252525"/>
                </a:solidFill>
                <a:latin typeface="Verdana"/>
                <a:cs typeface="Verdana"/>
              </a:rPr>
              <a:t>o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público</a:t>
            </a:r>
            <a:r>
              <a:rPr sz="2000" spc="-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que</a:t>
            </a:r>
            <a:r>
              <a:rPr sz="20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desplaza</a:t>
            </a:r>
            <a:r>
              <a:rPr sz="20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el</a:t>
            </a:r>
            <a:r>
              <a:rPr sz="200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Verdana"/>
                <a:cs typeface="Verdana"/>
              </a:rPr>
              <a:t>interés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público</a:t>
            </a:r>
            <a:r>
              <a:rPr sz="2000" spc="-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por</a:t>
            </a:r>
            <a:r>
              <a:rPr sz="200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uno</a:t>
            </a:r>
            <a:r>
              <a:rPr sz="2000" spc="-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privado</a:t>
            </a:r>
            <a:r>
              <a:rPr sz="2000" spc="-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que</a:t>
            </a:r>
            <a:r>
              <a:rPr sz="2000" spc="-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daña</a:t>
            </a:r>
            <a:r>
              <a:rPr sz="20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Verdana"/>
                <a:cs typeface="Verdana"/>
              </a:rPr>
              <a:t>la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institucionalidad</a:t>
            </a:r>
            <a:r>
              <a:rPr sz="2000" spc="-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y</a:t>
            </a:r>
            <a:r>
              <a:rPr sz="2000" spc="-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afecta</a:t>
            </a:r>
            <a:r>
              <a:rPr sz="200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Verdana"/>
                <a:cs typeface="Verdana"/>
              </a:rPr>
              <a:t>los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derechos</a:t>
            </a:r>
            <a:r>
              <a:rPr sz="2000" spc="-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Verdana"/>
                <a:cs typeface="Verdana"/>
              </a:rPr>
              <a:t>humanos.</a:t>
            </a:r>
            <a:endParaRPr sz="2000">
              <a:latin typeface="Verdana"/>
              <a:cs typeface="Verdana"/>
            </a:endParaRPr>
          </a:p>
          <a:p>
            <a:pPr marL="351790" marR="294640" indent="-339725" algn="just">
              <a:lnSpc>
                <a:spcPct val="100000"/>
              </a:lnSpc>
              <a:spcBef>
                <a:spcPts val="108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sz="2000" spc="-6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corrupción</a:t>
            </a:r>
            <a:r>
              <a:rPr sz="200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lesiona</a:t>
            </a:r>
            <a:r>
              <a:rPr sz="2000" spc="-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2000" spc="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Verdana"/>
                <a:cs typeface="Verdana"/>
              </a:rPr>
              <a:t>derechos 	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humanos</a:t>
            </a:r>
            <a:r>
              <a:rPr sz="2000" spc="-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en</a:t>
            </a:r>
            <a:r>
              <a:rPr sz="20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términos</a:t>
            </a:r>
            <a:r>
              <a:rPr sz="2000" spc="-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20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Verdana"/>
                <a:cs typeface="Verdana"/>
              </a:rPr>
              <a:t>igualdad 	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sz="2000" spc="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oportunidades</a:t>
            </a:r>
            <a:r>
              <a:rPr sz="2000" spc="-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252525"/>
                </a:solidFill>
                <a:latin typeface="Verdana"/>
                <a:cs typeface="Verdana"/>
              </a:rPr>
              <a:t>para</a:t>
            </a:r>
            <a:endParaRPr sz="2000">
              <a:latin typeface="Verdana"/>
              <a:cs typeface="Verdana"/>
            </a:endParaRPr>
          </a:p>
          <a:p>
            <a:pPr marL="355600" algn="just">
              <a:lnSpc>
                <a:spcPct val="100000"/>
              </a:lnSpc>
              <a:spcBef>
                <a:spcPts val="10"/>
              </a:spcBef>
            </a:pPr>
            <a:r>
              <a:rPr sz="2000" dirty="0">
                <a:solidFill>
                  <a:srgbClr val="252525"/>
                </a:solidFill>
                <a:latin typeface="Verdana"/>
                <a:cs typeface="Verdana"/>
              </a:rPr>
              <a:t>los</a:t>
            </a:r>
            <a:r>
              <a:rPr sz="2000" spc="-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Verdana"/>
                <a:cs typeface="Verdana"/>
              </a:rPr>
              <a:t>ciudadanos.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8325" y="721994"/>
            <a:ext cx="4898390" cy="87884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0"/>
              </a:spcBef>
            </a:pPr>
            <a:r>
              <a:rPr sz="2750" dirty="0"/>
              <a:t>RADAR</a:t>
            </a:r>
            <a:r>
              <a:rPr sz="2750" spc="100" dirty="0"/>
              <a:t> </a:t>
            </a:r>
            <a:r>
              <a:rPr sz="2750" dirty="0"/>
              <a:t>DE</a:t>
            </a:r>
            <a:r>
              <a:rPr sz="2750" spc="75" dirty="0"/>
              <a:t> </a:t>
            </a:r>
            <a:r>
              <a:rPr sz="2750" spc="-10" dirty="0"/>
              <a:t>CORRUPCIÓN </a:t>
            </a:r>
            <a:r>
              <a:rPr sz="2750" dirty="0"/>
              <a:t>EN</a:t>
            </a:r>
            <a:r>
              <a:rPr sz="2750" spc="90" dirty="0"/>
              <a:t> </a:t>
            </a:r>
            <a:r>
              <a:rPr sz="2750" spc="-10" dirty="0"/>
              <a:t>EDUCACIÓN</a:t>
            </a:r>
            <a:endParaRPr sz="27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7975" y="0"/>
            <a:ext cx="55340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84542" y="1361313"/>
          <a:ext cx="11024869" cy="5261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35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330">
                <a:tc>
                  <a:txBody>
                    <a:bodyPr/>
                    <a:lstStyle/>
                    <a:p>
                      <a:pPr marR="66040" algn="ctr">
                        <a:lnSpc>
                          <a:spcPct val="100000"/>
                        </a:lnSpc>
                        <a:spcBef>
                          <a:spcPts val="179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Áreas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planificación/gestión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22796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tc>
                  <a:txBody>
                    <a:bodyPr/>
                    <a:lstStyle/>
                    <a:p>
                      <a:pPr marL="1022985" marR="1193165" indent="161925">
                        <a:lnSpc>
                          <a:spcPct val="104900"/>
                        </a:lnSpc>
                        <a:spcBef>
                          <a:spcPts val="965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Ejemplos</a:t>
                      </a:r>
                      <a:r>
                        <a:rPr sz="1550" b="1" spc="27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b="1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ocasiones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para</a:t>
                      </a:r>
                      <a:r>
                        <a:rPr sz="1550" b="1" spc="1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prácticas</a:t>
                      </a:r>
                      <a:r>
                        <a:rPr sz="1550" b="1" spc="19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corruptas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020"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Financiación</a:t>
                      </a:r>
                      <a:r>
                        <a:rPr sz="1550" spc="229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13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designación</a:t>
                      </a:r>
                      <a:r>
                        <a:rPr sz="1550" spc="23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12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concesiones</a:t>
                      </a:r>
                      <a:r>
                        <a:rPr sz="1550" spc="26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específicas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2352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Desviación</a:t>
                      </a:r>
                      <a:r>
                        <a:rPr sz="1550" spc="20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9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fondos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23520" marB="0"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020">
                <a:tc>
                  <a:txBody>
                    <a:bodyPr/>
                    <a:lstStyle/>
                    <a:p>
                      <a:pPr marL="238125" marR="1155700">
                        <a:lnSpc>
                          <a:spcPct val="100899"/>
                        </a:lnSpc>
                        <a:spcBef>
                          <a:spcPts val="79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Construcción,</a:t>
                      </a:r>
                      <a:r>
                        <a:rPr sz="1550" spc="22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mantenimiento</a:t>
                      </a:r>
                      <a:r>
                        <a:rPr sz="1550" spc="39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8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equipamiento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2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escuelas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00000"/>
                        </a:lnSpc>
                        <a:spcBef>
                          <a:spcPts val="177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Fraude</a:t>
                      </a:r>
                      <a:r>
                        <a:rPr sz="1550" spc="2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1550" spc="13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licitaciones</a:t>
                      </a:r>
                      <a:r>
                        <a:rPr sz="1550" spc="7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públicas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2479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020"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Gestión</a:t>
                      </a:r>
                      <a:r>
                        <a:rPr sz="1550" spc="8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17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proceder</a:t>
                      </a:r>
                      <a:r>
                        <a:rPr sz="1550" spc="114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7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los</a:t>
                      </a:r>
                      <a:r>
                        <a:rPr sz="1550" spc="12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docentes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25425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Docentes</a:t>
                      </a:r>
                      <a:r>
                        <a:rPr sz="1550" spc="16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fantasmas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25425" marB="0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8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Exámenes</a:t>
                      </a:r>
                      <a:r>
                        <a:rPr sz="1550" spc="18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7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diplomas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1223010">
                        <a:lnSpc>
                          <a:spcPct val="100000"/>
                        </a:lnSpc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Fraude</a:t>
                      </a:r>
                      <a:r>
                        <a:rPr sz="1550" spc="15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1550" spc="9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los</a:t>
                      </a:r>
                      <a:r>
                        <a:rPr sz="1550" spc="4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exámenes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725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Acceso</a:t>
                      </a:r>
                      <a:r>
                        <a:rPr sz="1550" spc="114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1550" spc="13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las</a:t>
                      </a:r>
                      <a:r>
                        <a:rPr sz="1550" spc="2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universidades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19075" marB="0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1725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Fábricas</a:t>
                      </a:r>
                      <a:r>
                        <a:rPr sz="1550" spc="16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20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diplomas</a:t>
                      </a:r>
                      <a:r>
                        <a:rPr sz="1550" spc="17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550" spc="12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credenciales</a:t>
                      </a:r>
                      <a:r>
                        <a:rPr sz="1550" spc="16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falsas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19075" marB="0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marL="238125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Acreditación</a:t>
                      </a:r>
                      <a:r>
                        <a:rPr sz="1550" spc="18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8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las</a:t>
                      </a:r>
                      <a:r>
                        <a:rPr sz="1550" spc="13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instituciones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61290" marB="0"/>
                </a:tc>
                <a:tc>
                  <a:txBody>
                    <a:bodyPr/>
                    <a:lstStyle/>
                    <a:p>
                      <a:pPr marL="460375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Fraude</a:t>
                      </a:r>
                      <a:r>
                        <a:rPr sz="1550" spc="1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en</a:t>
                      </a:r>
                      <a:r>
                        <a:rPr sz="1550" spc="9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procesos</a:t>
                      </a:r>
                      <a:r>
                        <a:rPr sz="1550" spc="114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7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acreditaciones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6129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8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38125">
                        <a:lnSpc>
                          <a:spcPct val="100000"/>
                        </a:lnSpc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Sistemas</a:t>
                      </a:r>
                      <a:r>
                        <a:rPr sz="1550" spc="17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4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1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información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61594" algn="ctr">
                        <a:lnSpc>
                          <a:spcPct val="100000"/>
                        </a:lnSpc>
                      </a:pP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Manipulación</a:t>
                      </a:r>
                      <a:r>
                        <a:rPr sz="1550" spc="23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spc="125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spc="-20" dirty="0">
                          <a:solidFill>
                            <a:srgbClr val="252525"/>
                          </a:solidFill>
                          <a:latin typeface="Verdana"/>
                          <a:cs typeface="Verdana"/>
                        </a:rPr>
                        <a:t>datos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9013" y="340423"/>
            <a:ext cx="9183370" cy="629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85725">
              <a:lnSpc>
                <a:spcPts val="2330"/>
              </a:lnSpc>
              <a:spcBef>
                <a:spcPts val="260"/>
              </a:spcBef>
            </a:pPr>
            <a:r>
              <a:rPr dirty="0">
                <a:solidFill>
                  <a:srgbClr val="EC930D"/>
                </a:solidFill>
              </a:rPr>
              <a:t>Tipología</a:t>
            </a:r>
            <a:r>
              <a:rPr spc="-45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de</a:t>
            </a:r>
            <a:r>
              <a:rPr spc="-35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ocasiones</a:t>
            </a:r>
            <a:r>
              <a:rPr spc="-120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de</a:t>
            </a:r>
            <a:r>
              <a:rPr spc="-35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corrupción</a:t>
            </a:r>
            <a:r>
              <a:rPr spc="-60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en</a:t>
            </a:r>
            <a:r>
              <a:rPr spc="85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la</a:t>
            </a:r>
            <a:r>
              <a:rPr spc="45" dirty="0">
                <a:solidFill>
                  <a:srgbClr val="EC930D"/>
                </a:solidFill>
              </a:rPr>
              <a:t> </a:t>
            </a:r>
            <a:r>
              <a:rPr dirty="0">
                <a:solidFill>
                  <a:srgbClr val="EC930D"/>
                </a:solidFill>
              </a:rPr>
              <a:t>educación</a:t>
            </a:r>
            <a:r>
              <a:rPr spc="-135" dirty="0">
                <a:solidFill>
                  <a:srgbClr val="EC930D"/>
                </a:solidFill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-</a:t>
            </a:r>
            <a:r>
              <a:rPr b="0" spc="8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spc="-10" dirty="0">
                <a:solidFill>
                  <a:srgbClr val="252525"/>
                </a:solidFill>
                <a:latin typeface="Verdana"/>
                <a:cs typeface="Verdana"/>
              </a:rPr>
              <a:t>Instituto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Internacional</a:t>
            </a:r>
            <a:r>
              <a:rPr b="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b="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Planeación</a:t>
            </a:r>
            <a:r>
              <a:rPr b="0" spc="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de</a:t>
            </a:r>
            <a:r>
              <a:rPr b="0" spc="-10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la</a:t>
            </a:r>
            <a:r>
              <a:rPr b="0" spc="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Educación</a:t>
            </a:r>
            <a:r>
              <a:rPr b="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UNESCO</a:t>
            </a:r>
            <a:r>
              <a:rPr b="0" spc="-1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–</a:t>
            </a:r>
            <a:r>
              <a:rPr b="0" spc="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dirty="0">
                <a:solidFill>
                  <a:srgbClr val="252525"/>
                </a:solidFill>
                <a:latin typeface="Verdana"/>
                <a:cs typeface="Verdana"/>
              </a:rPr>
              <a:t>ONU</a:t>
            </a:r>
            <a:r>
              <a:rPr b="0" spc="-9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b="0" spc="-10" dirty="0">
                <a:solidFill>
                  <a:srgbClr val="252525"/>
                </a:solidFill>
                <a:latin typeface="Verdana"/>
                <a:cs typeface="Verdana"/>
              </a:rPr>
              <a:t>Educación.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31088" y="1033144"/>
          <a:ext cx="11463654" cy="54946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9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7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0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71120" algn="ctr">
                        <a:lnSpc>
                          <a:spcPct val="100000"/>
                        </a:lnSpc>
                      </a:pPr>
                      <a:r>
                        <a:rPr sz="155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Tipo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0325" marR="144145" indent="133350">
                        <a:lnSpc>
                          <a:spcPct val="100899"/>
                        </a:lnSpc>
                      </a:pP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Número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</a:t>
                      </a:r>
                      <a:r>
                        <a:rPr sz="1550" b="1" spc="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norma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tc>
                  <a:txBody>
                    <a:bodyPr/>
                    <a:lstStyle/>
                    <a:p>
                      <a:pPr marL="155575" marR="256540" indent="103505" algn="ctr">
                        <a:lnSpc>
                          <a:spcPct val="102899"/>
                        </a:lnSpc>
                        <a:spcBef>
                          <a:spcPts val="810"/>
                        </a:spcBef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Año</a:t>
                      </a:r>
                      <a:r>
                        <a:rPr sz="1550" b="1" spc="1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promulgación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550" b="1" spc="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ratificación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125730" algn="ctr">
                        <a:lnSpc>
                          <a:spcPct val="100000"/>
                        </a:lnSpc>
                      </a:pP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Artículo</a:t>
                      </a:r>
                      <a:r>
                        <a:rPr sz="1550" b="1" spc="204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1550" b="1" spc="4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550" b="1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Tema</a:t>
                      </a:r>
                      <a:endParaRPr sz="1550">
                        <a:latin typeface="Verdana"/>
                        <a:cs typeface="Verdana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D49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180975" marR="246379">
                        <a:lnSpc>
                          <a:spcPct val="102899"/>
                        </a:lnSpc>
                        <a:spcBef>
                          <a:spcPts val="37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Declaración</a:t>
                      </a:r>
                      <a:r>
                        <a:rPr sz="1400" spc="-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Universal</a:t>
                      </a:r>
                      <a:r>
                        <a:rPr sz="14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Derechos</a:t>
                      </a:r>
                      <a:r>
                        <a:rPr sz="14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Humanos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R="696595" algn="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1969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Artículo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26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180975" marR="446405">
                        <a:lnSpc>
                          <a:spcPct val="102899"/>
                        </a:lnSpc>
                        <a:spcBef>
                          <a:spcPts val="38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Pacto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Internacional</a:t>
                      </a:r>
                      <a:r>
                        <a:rPr sz="14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Derechos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Económicos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696595" algn="r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1969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Artículo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13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955">
                <a:tc>
                  <a:txBody>
                    <a:bodyPr/>
                    <a:lstStyle/>
                    <a:p>
                      <a:pPr marL="180975" marR="32384">
                        <a:lnSpc>
                          <a:spcPct val="100600"/>
                        </a:lnSpc>
                        <a:spcBef>
                          <a:spcPts val="57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Convención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americana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sobre</a:t>
                      </a:r>
                      <a:r>
                        <a:rPr sz="140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derechos</a:t>
                      </a:r>
                      <a:r>
                        <a:rPr sz="14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humanos</a:t>
                      </a:r>
                      <a:r>
                        <a:rPr sz="14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Pacto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San</a:t>
                      </a:r>
                      <a:r>
                        <a:rPr sz="14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Salvador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696595" algn="r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1988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Artículo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13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190500" marR="357505">
                        <a:lnSpc>
                          <a:spcPct val="1028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Constitución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Política</a:t>
                      </a:r>
                      <a:r>
                        <a:rPr sz="14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Colombia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1882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1991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Artículos</a:t>
                      </a:r>
                      <a:r>
                        <a:rPr sz="14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44,</a:t>
                      </a:r>
                      <a:r>
                        <a:rPr sz="14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67</a:t>
                      </a:r>
                      <a:r>
                        <a:rPr sz="1400" spc="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68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09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Ley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30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71882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1992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466725">
                        <a:lnSpc>
                          <a:spcPct val="102800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Carácter</a:t>
                      </a:r>
                      <a:r>
                        <a:rPr sz="140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autonomía</a:t>
                      </a:r>
                      <a:r>
                        <a:rPr sz="140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14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Instituciones</a:t>
                      </a:r>
                      <a:r>
                        <a:rPr sz="14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Educación Supeior.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Ley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29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18820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1990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64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8270" marR="471805">
                        <a:lnSpc>
                          <a:spcPct val="102899"/>
                        </a:lnSpc>
                        <a:spcBef>
                          <a:spcPts val="40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Disposiciones</a:t>
                      </a:r>
                      <a:r>
                        <a:rPr sz="140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para fortalecer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400" spc="-1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servicios</a:t>
                      </a:r>
                      <a:r>
                        <a:rPr sz="1400" spc="-1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apoyo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4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40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investigación</a:t>
                      </a:r>
                      <a:r>
                        <a:rPr sz="14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científica</a:t>
                      </a:r>
                      <a:r>
                        <a:rPr sz="1400" spc="-1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al</a:t>
                      </a:r>
                      <a:r>
                        <a:rPr sz="1400" spc="1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desarrollo</a:t>
                      </a:r>
                      <a:r>
                        <a:rPr sz="14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tecnológico.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29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8097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Ley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54610"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115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18820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1994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Define</a:t>
                      </a:r>
                      <a:r>
                        <a:rPr sz="14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desarrolla</a:t>
                      </a:r>
                      <a:r>
                        <a:rPr sz="140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4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organización</a:t>
                      </a:r>
                      <a:r>
                        <a:rPr sz="140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4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prestación</a:t>
                      </a:r>
                      <a:r>
                        <a:rPr sz="14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de</a:t>
                      </a:r>
                      <a:endParaRPr sz="1400">
                        <a:latin typeface="Verdana"/>
                        <a:cs typeface="Verdana"/>
                      </a:endParaRPr>
                    </a:p>
                    <a:p>
                      <a:pPr marL="128270" marR="461645">
                        <a:lnSpc>
                          <a:spcPts val="165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4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educación</a:t>
                      </a:r>
                      <a:r>
                        <a:rPr sz="14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formal</a:t>
                      </a:r>
                      <a:r>
                        <a:rPr sz="14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40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sus</a:t>
                      </a:r>
                      <a:r>
                        <a:rPr sz="140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niveles</a:t>
                      </a:r>
                      <a:r>
                        <a:rPr sz="14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" dirty="0">
                          <a:latin typeface="Verdana"/>
                          <a:cs typeface="Verdana"/>
                        </a:rPr>
                        <a:t>preescolar,</a:t>
                      </a:r>
                      <a:r>
                        <a:rPr sz="1400" spc="-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básica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(primaria</a:t>
                      </a:r>
                      <a:r>
                        <a:rPr sz="1400" spc="-1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secundaria)</a:t>
                      </a:r>
                      <a:r>
                        <a:rPr sz="1400" spc="-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400" spc="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media,</a:t>
                      </a:r>
                      <a:r>
                        <a:rPr sz="14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no</a:t>
                      </a:r>
                      <a:r>
                        <a:rPr sz="140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formal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140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informal.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Ley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400" spc="-25" dirty="0">
                          <a:latin typeface="Verdana"/>
                          <a:cs typeface="Verdana"/>
                        </a:rPr>
                        <a:t>715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71882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400" spc="-20" dirty="0">
                          <a:latin typeface="Verdana"/>
                          <a:cs typeface="Verdana"/>
                        </a:rPr>
                        <a:t>2001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85420" marR="191770">
                        <a:lnSpc>
                          <a:spcPts val="1730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Disposiciones</a:t>
                      </a:r>
                      <a:r>
                        <a:rPr sz="14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para</a:t>
                      </a:r>
                      <a:r>
                        <a:rPr sz="14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organizar</a:t>
                      </a:r>
                      <a:r>
                        <a:rPr sz="14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la prestación</a:t>
                      </a:r>
                      <a:r>
                        <a:rPr sz="14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servicios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educación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5932" y="376174"/>
            <a:ext cx="812101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solidFill>
                  <a:srgbClr val="4D4995"/>
                </a:solidFill>
              </a:rPr>
              <a:t>RADAR</a:t>
            </a:r>
            <a:r>
              <a:rPr sz="2750" spc="105" dirty="0">
                <a:solidFill>
                  <a:srgbClr val="4D4995"/>
                </a:solidFill>
              </a:rPr>
              <a:t> </a:t>
            </a:r>
            <a:r>
              <a:rPr sz="2750" dirty="0">
                <a:solidFill>
                  <a:srgbClr val="4D4995"/>
                </a:solidFill>
              </a:rPr>
              <a:t>DE</a:t>
            </a:r>
            <a:r>
              <a:rPr sz="2750" spc="75" dirty="0">
                <a:solidFill>
                  <a:srgbClr val="4D4995"/>
                </a:solidFill>
              </a:rPr>
              <a:t> </a:t>
            </a:r>
            <a:r>
              <a:rPr sz="2750" dirty="0">
                <a:solidFill>
                  <a:srgbClr val="4D4995"/>
                </a:solidFill>
              </a:rPr>
              <a:t>CORRUPCIÓN</a:t>
            </a:r>
            <a:r>
              <a:rPr sz="2750" spc="390" dirty="0">
                <a:solidFill>
                  <a:srgbClr val="4D4995"/>
                </a:solidFill>
              </a:rPr>
              <a:t> </a:t>
            </a:r>
            <a:r>
              <a:rPr sz="2750" dirty="0">
                <a:solidFill>
                  <a:srgbClr val="4D4995"/>
                </a:solidFill>
              </a:rPr>
              <a:t>EN</a:t>
            </a:r>
            <a:r>
              <a:rPr sz="2750" spc="150" dirty="0">
                <a:solidFill>
                  <a:srgbClr val="4D4995"/>
                </a:solidFill>
              </a:rPr>
              <a:t> </a:t>
            </a:r>
            <a:r>
              <a:rPr sz="2750" spc="-10" dirty="0">
                <a:solidFill>
                  <a:srgbClr val="4D4995"/>
                </a:solidFill>
              </a:rPr>
              <a:t>EDUCACIÓN</a:t>
            </a:r>
            <a:endParaRPr sz="27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252" y="767016"/>
            <a:ext cx="5003800" cy="68199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235"/>
              </a:spcBef>
            </a:pPr>
            <a:r>
              <a:rPr sz="2150" dirty="0"/>
              <a:t>Aspectos</a:t>
            </a:r>
            <a:r>
              <a:rPr sz="2150" spc="190" dirty="0"/>
              <a:t> </a:t>
            </a:r>
            <a:r>
              <a:rPr sz="2150" dirty="0"/>
              <a:t>metodológicos</a:t>
            </a:r>
            <a:r>
              <a:rPr sz="2150" spc="275" dirty="0"/>
              <a:t> </a:t>
            </a:r>
            <a:r>
              <a:rPr sz="2150" dirty="0"/>
              <a:t>para</a:t>
            </a:r>
            <a:r>
              <a:rPr sz="2150" spc="254" dirty="0"/>
              <a:t> </a:t>
            </a:r>
            <a:r>
              <a:rPr sz="2150" spc="-25" dirty="0"/>
              <a:t>el </a:t>
            </a:r>
            <a:r>
              <a:rPr sz="2150" dirty="0"/>
              <a:t>cálculo</a:t>
            </a:r>
            <a:r>
              <a:rPr sz="2150" spc="105" dirty="0"/>
              <a:t> </a:t>
            </a:r>
            <a:r>
              <a:rPr sz="2150" dirty="0"/>
              <a:t>del</a:t>
            </a:r>
            <a:r>
              <a:rPr sz="2150" spc="100" dirty="0"/>
              <a:t> </a:t>
            </a:r>
            <a:r>
              <a:rPr sz="2150" dirty="0"/>
              <a:t>Radar</a:t>
            </a:r>
            <a:r>
              <a:rPr sz="2150" spc="220" dirty="0"/>
              <a:t> </a:t>
            </a:r>
            <a:r>
              <a:rPr sz="2150" dirty="0"/>
              <a:t>de</a:t>
            </a:r>
            <a:r>
              <a:rPr sz="2150" spc="80" dirty="0"/>
              <a:t> </a:t>
            </a:r>
            <a:r>
              <a:rPr sz="2150" spc="-10" dirty="0"/>
              <a:t>Educación</a:t>
            </a:r>
            <a:endParaRPr sz="2150"/>
          </a:p>
        </p:txBody>
      </p:sp>
      <p:sp>
        <p:nvSpPr>
          <p:cNvPr id="3" name="object 3"/>
          <p:cNvSpPr txBox="1"/>
          <p:nvPr/>
        </p:nvSpPr>
        <p:spPr>
          <a:xfrm>
            <a:off x="11184001" y="6434454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3131" y="881316"/>
            <a:ext cx="265811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solidFill>
                  <a:srgbClr val="E78E05"/>
                </a:solidFill>
                <a:latin typeface="Verdana"/>
                <a:cs typeface="Verdana"/>
              </a:rPr>
              <a:t>Referencias</a:t>
            </a:r>
            <a:r>
              <a:rPr sz="1550" b="1" spc="29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E78E05"/>
                </a:solidFill>
                <a:latin typeface="Verdana"/>
                <a:cs typeface="Verdana"/>
              </a:rPr>
              <a:t>de</a:t>
            </a:r>
            <a:r>
              <a:rPr sz="1550" b="1" spc="105" dirty="0">
                <a:solidFill>
                  <a:srgbClr val="E78E05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E78E05"/>
                </a:solidFill>
                <a:latin typeface="Verdana"/>
                <a:cs typeface="Verdana"/>
              </a:rPr>
              <a:t>Autores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19850" y="1367853"/>
            <a:ext cx="4852035" cy="30492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4460" marR="5080" indent="-111760">
              <a:lnSpc>
                <a:spcPct val="99600"/>
              </a:lnSpc>
              <a:spcBef>
                <a:spcPts val="130"/>
              </a:spcBef>
              <a:buFont typeface="Arial MT"/>
              <a:buChar char="•"/>
              <a:tabLst>
                <a:tab pos="127000" algn="l"/>
              </a:tabLst>
            </a:pP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Pearson,</a:t>
            </a:r>
            <a:r>
              <a:rPr sz="1100" b="1" spc="-3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K.</a:t>
            </a:r>
            <a:r>
              <a:rPr sz="1100" b="1" spc="-3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(1901).</a:t>
            </a:r>
            <a:r>
              <a:rPr sz="1100" b="1" spc="-17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On</a:t>
            </a:r>
            <a:r>
              <a:rPr sz="1100" spc="-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lines</a:t>
            </a:r>
            <a:r>
              <a:rPr sz="1100" spc="1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and</a:t>
            </a:r>
            <a:r>
              <a:rPr sz="1100" spc="-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planes</a:t>
            </a:r>
            <a:r>
              <a:rPr sz="1100" spc="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0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closest</a:t>
            </a:r>
            <a:r>
              <a:rPr sz="1100" spc="-8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fit</a:t>
            </a:r>
            <a:r>
              <a:rPr sz="1100" spc="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to</a:t>
            </a:r>
            <a:r>
              <a:rPr sz="1100" spc="-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systems 	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points</a:t>
            </a:r>
            <a:r>
              <a:rPr sz="1100" spc="5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in</a:t>
            </a:r>
            <a:r>
              <a:rPr sz="1100" spc="1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space.</a:t>
            </a:r>
            <a:r>
              <a:rPr sz="1100" spc="-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i="1" dirty="0">
                <a:solidFill>
                  <a:srgbClr val="252525"/>
                </a:solidFill>
                <a:latin typeface="Verdana"/>
                <a:cs typeface="Verdana"/>
              </a:rPr>
              <a:t>Philosophical</a:t>
            </a:r>
            <a:r>
              <a:rPr sz="1100" i="1" spc="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i="1" dirty="0">
                <a:solidFill>
                  <a:srgbClr val="252525"/>
                </a:solidFill>
                <a:latin typeface="Verdana"/>
                <a:cs typeface="Verdana"/>
              </a:rPr>
              <a:t>Magazine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,</a:t>
            </a:r>
            <a:r>
              <a:rPr sz="1100" spc="-8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2(11),</a:t>
            </a:r>
            <a:r>
              <a:rPr sz="1100" spc="-1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559–572. 	</a:t>
            </a:r>
            <a:r>
              <a:rPr sz="1100" u="sng" spc="-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Verdana"/>
                <a:cs typeface="Verdana"/>
                <a:hlinkClick r:id="rId2"/>
              </a:rPr>
              <a:t>https://doi.org/10.1080/14786440109462720</a:t>
            </a:r>
            <a:endParaRPr sz="1100">
              <a:latin typeface="Verdana"/>
              <a:cs typeface="Verdana"/>
            </a:endParaRPr>
          </a:p>
          <a:p>
            <a:pPr marL="124460" marR="576580" indent="-111760">
              <a:lnSpc>
                <a:spcPct val="99600"/>
              </a:lnSpc>
              <a:spcBef>
                <a:spcPts val="1315"/>
              </a:spcBef>
              <a:buFont typeface="Arial MT"/>
              <a:buChar char="•"/>
              <a:tabLst>
                <a:tab pos="127000" algn="l"/>
              </a:tabLst>
            </a:pPr>
            <a:r>
              <a:rPr sz="1100" b="1" spc="-10" dirty="0">
                <a:solidFill>
                  <a:srgbClr val="3D415F"/>
                </a:solidFill>
                <a:latin typeface="Verdana"/>
                <a:cs typeface="Verdana"/>
              </a:rPr>
              <a:t>Hotelling,</a:t>
            </a:r>
            <a:r>
              <a:rPr sz="1100" b="1" spc="26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H.</a:t>
            </a:r>
            <a:r>
              <a:rPr sz="1100" b="1" spc="-3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(1933).</a:t>
            </a:r>
            <a:r>
              <a:rPr sz="1100" b="1" spc="-9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Analysis</a:t>
            </a:r>
            <a:r>
              <a:rPr sz="1100" spc="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</a:t>
            </a:r>
            <a:r>
              <a:rPr sz="1100" spc="-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complex</a:t>
            </a:r>
            <a:r>
              <a:rPr sz="1100" spc="-7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statistical 	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variables</a:t>
            </a:r>
            <a:r>
              <a:rPr sz="1100" spc="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into</a:t>
            </a:r>
            <a:r>
              <a:rPr sz="1100" spc="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principal</a:t>
            </a:r>
            <a:r>
              <a:rPr sz="1100" spc="18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components.</a:t>
            </a:r>
            <a:r>
              <a:rPr sz="1100" spc="-2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Journal</a:t>
            </a:r>
            <a:r>
              <a:rPr sz="1100" spc="-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Educational 	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Psychology,</a:t>
            </a:r>
            <a:r>
              <a:rPr sz="1100" spc="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24(6),</a:t>
            </a:r>
            <a:r>
              <a:rPr sz="1100" spc="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417-</a:t>
            </a:r>
            <a:r>
              <a:rPr sz="1100" spc="-20" dirty="0">
                <a:solidFill>
                  <a:srgbClr val="252525"/>
                </a:solidFill>
                <a:latin typeface="Verdana"/>
                <a:cs typeface="Verdana"/>
              </a:rPr>
              <a:t>441.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D415F"/>
              </a:buClr>
              <a:buFont typeface="Arial MT"/>
              <a:buChar char="•"/>
            </a:pPr>
            <a:endParaRPr sz="1100">
              <a:latin typeface="Verdana"/>
              <a:cs typeface="Verdana"/>
            </a:endParaRPr>
          </a:p>
          <a:p>
            <a:pPr marL="124460" marR="753745" indent="-111760">
              <a:lnSpc>
                <a:spcPct val="99600"/>
              </a:lnSpc>
              <a:buFont typeface="Arial MT"/>
              <a:buChar char="•"/>
              <a:tabLst>
                <a:tab pos="127000" algn="l"/>
              </a:tabLst>
            </a:pPr>
            <a:r>
              <a:rPr sz="1100" b="1" spc="-10" dirty="0">
                <a:solidFill>
                  <a:srgbClr val="3D415F"/>
                </a:solidFill>
                <a:latin typeface="Verdana"/>
                <a:cs typeface="Verdana"/>
              </a:rPr>
              <a:t>Hotelling,</a:t>
            </a:r>
            <a:r>
              <a:rPr sz="1100" b="1" spc="16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H.</a:t>
            </a:r>
            <a:r>
              <a:rPr sz="1100" b="1" spc="-6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(1936).</a:t>
            </a:r>
            <a:r>
              <a:rPr sz="1100" b="1" spc="-9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Simplified</a:t>
            </a:r>
            <a:r>
              <a:rPr sz="1100" spc="204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calculation</a:t>
            </a:r>
            <a:r>
              <a:rPr sz="1100" spc="-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principal 	</a:t>
            </a:r>
            <a:r>
              <a:rPr sz="1100" spc="10" dirty="0">
                <a:solidFill>
                  <a:srgbClr val="252525"/>
                </a:solidFill>
                <a:latin typeface="Verdana"/>
                <a:cs typeface="Verdana"/>
              </a:rPr>
              <a:t>components.</a:t>
            </a:r>
            <a:r>
              <a:rPr sz="1100" spc="-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Psychometrika,</a:t>
            </a:r>
            <a:r>
              <a:rPr sz="1100" spc="-1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10" dirty="0">
                <a:solidFill>
                  <a:srgbClr val="252525"/>
                </a:solidFill>
                <a:latin typeface="Verdana"/>
                <a:cs typeface="Verdana"/>
              </a:rPr>
              <a:t>1(1),</a:t>
            </a:r>
            <a:r>
              <a:rPr sz="11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27–35. 	</a:t>
            </a:r>
            <a:r>
              <a:rPr sz="1100" u="sng" spc="-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Verdana"/>
                <a:cs typeface="Verdana"/>
                <a:hlinkClick r:id="rId3"/>
              </a:rPr>
              <a:t>https://doi.org/10.1007/BF02287921</a:t>
            </a:r>
            <a:endParaRPr sz="1100">
              <a:latin typeface="Verdana"/>
              <a:cs typeface="Verdana"/>
            </a:endParaRPr>
          </a:p>
          <a:p>
            <a:pPr marL="111760" marR="43815" indent="-111760" algn="r">
              <a:lnSpc>
                <a:spcPct val="100000"/>
              </a:lnSpc>
              <a:spcBef>
                <a:spcPts val="1310"/>
              </a:spcBef>
              <a:buFont typeface="Arial MT"/>
              <a:buChar char="•"/>
              <a:tabLst>
                <a:tab pos="111760" algn="l"/>
              </a:tabLst>
            </a:pPr>
            <a:r>
              <a:rPr sz="1100" b="1" spc="-10" dirty="0">
                <a:solidFill>
                  <a:srgbClr val="3D415F"/>
                </a:solidFill>
                <a:latin typeface="Verdana"/>
                <a:cs typeface="Verdana"/>
              </a:rPr>
              <a:t>Gabriel,</a:t>
            </a:r>
            <a:r>
              <a:rPr sz="1100" b="1" spc="4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K.R.</a:t>
            </a:r>
            <a:r>
              <a:rPr sz="1100" b="1" spc="-6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(1971).</a:t>
            </a:r>
            <a:r>
              <a:rPr sz="1100" b="1" spc="-170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The</a:t>
            </a:r>
            <a:r>
              <a:rPr sz="11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biplot</a:t>
            </a:r>
            <a:r>
              <a:rPr sz="1100" spc="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graphic</a:t>
            </a:r>
            <a:r>
              <a:rPr sz="1100" spc="3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display</a:t>
            </a:r>
            <a:r>
              <a:rPr sz="1100" spc="10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of</a:t>
            </a:r>
            <a:r>
              <a:rPr sz="1100" spc="-1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matrices</a:t>
            </a:r>
            <a:r>
              <a:rPr sz="1100" spc="-3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252525"/>
                </a:solidFill>
                <a:latin typeface="Verdana"/>
                <a:cs typeface="Verdana"/>
              </a:rPr>
              <a:t>with</a:t>
            </a:r>
            <a:endParaRPr sz="1100">
              <a:latin typeface="Verdana"/>
              <a:cs typeface="Verdana"/>
            </a:endParaRPr>
          </a:p>
          <a:p>
            <a:pPr marR="69215" algn="r">
              <a:lnSpc>
                <a:spcPts val="1300"/>
              </a:lnSpc>
              <a:spcBef>
                <a:spcPts val="30"/>
              </a:spcBef>
            </a:pP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application</a:t>
            </a:r>
            <a:r>
              <a:rPr sz="1100" spc="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to</a:t>
            </a:r>
            <a:r>
              <a:rPr sz="1100" spc="-4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principal</a:t>
            </a:r>
            <a:r>
              <a:rPr sz="1100" spc="9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component</a:t>
            </a:r>
            <a:r>
              <a:rPr sz="1100" spc="-16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analysis.</a:t>
            </a:r>
            <a:r>
              <a:rPr sz="1100" spc="4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Biometrika,</a:t>
            </a:r>
            <a:r>
              <a:rPr sz="1100" spc="-7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58,</a:t>
            </a:r>
            <a:r>
              <a:rPr sz="110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20" dirty="0">
                <a:solidFill>
                  <a:srgbClr val="252525"/>
                </a:solidFill>
                <a:latin typeface="Verdana"/>
                <a:cs typeface="Verdana"/>
              </a:rPr>
              <a:t>453–</a:t>
            </a:r>
            <a:endParaRPr sz="1100">
              <a:latin typeface="Verdana"/>
              <a:cs typeface="Verdana"/>
            </a:endParaRPr>
          </a:p>
          <a:p>
            <a:pPr marL="127000">
              <a:lnSpc>
                <a:spcPts val="1300"/>
              </a:lnSpc>
            </a:pP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467.</a:t>
            </a:r>
            <a:r>
              <a:rPr sz="1100" spc="-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u="sng" spc="-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Verdana"/>
                <a:cs typeface="Verdana"/>
                <a:hlinkClick r:id="rId4"/>
              </a:rPr>
              <a:t>https://doi.org/10.1093/biomet/58.3.453</a:t>
            </a:r>
            <a:endParaRPr sz="1100">
              <a:latin typeface="Verdana"/>
              <a:cs typeface="Verdana"/>
            </a:endParaRPr>
          </a:p>
          <a:p>
            <a:pPr marL="124460" marR="580390" indent="-111760">
              <a:lnSpc>
                <a:spcPct val="102499"/>
              </a:lnSpc>
              <a:spcBef>
                <a:spcPts val="1275"/>
              </a:spcBef>
              <a:buFont typeface="Arial MT"/>
              <a:buChar char="•"/>
              <a:tabLst>
                <a:tab pos="127000" algn="l"/>
              </a:tabLst>
            </a:pPr>
            <a:r>
              <a:rPr sz="1100" b="1" spc="-35" dirty="0">
                <a:solidFill>
                  <a:srgbClr val="3D415F"/>
                </a:solidFill>
                <a:latin typeface="Verdana"/>
                <a:cs typeface="Verdana"/>
              </a:rPr>
              <a:t>Galindo-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Villardón,</a:t>
            </a:r>
            <a:r>
              <a:rPr sz="1100" b="1" spc="24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M.P.</a:t>
            </a:r>
            <a:r>
              <a:rPr sz="1100" b="1" spc="-6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3D415F"/>
                </a:solidFill>
                <a:latin typeface="Verdana"/>
                <a:cs typeface="Verdana"/>
              </a:rPr>
              <a:t>(1986)</a:t>
            </a:r>
            <a:r>
              <a:rPr sz="1100" dirty="0">
                <a:solidFill>
                  <a:srgbClr val="3D415F"/>
                </a:solidFill>
                <a:latin typeface="Verdana"/>
                <a:cs typeface="Verdana"/>
              </a:rPr>
              <a:t>.</a:t>
            </a:r>
            <a:r>
              <a:rPr sz="1100" spc="-125" dirty="0">
                <a:solidFill>
                  <a:srgbClr val="3D415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Una</a:t>
            </a:r>
            <a:r>
              <a:rPr sz="1100" spc="-5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alternativa</a:t>
            </a:r>
            <a:r>
              <a:rPr sz="1100" spc="1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25" dirty="0">
                <a:solidFill>
                  <a:srgbClr val="252525"/>
                </a:solidFill>
                <a:latin typeface="Verdana"/>
                <a:cs typeface="Verdana"/>
              </a:rPr>
              <a:t>de 	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representación</a:t>
            </a:r>
            <a:r>
              <a:rPr sz="1100" spc="-125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simultánea:</a:t>
            </a:r>
            <a:r>
              <a:rPr sz="1100" spc="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HJ-Biplot.</a:t>
            </a:r>
            <a:r>
              <a:rPr sz="1100" spc="1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252525"/>
                </a:solidFill>
                <a:latin typeface="Verdana"/>
                <a:cs typeface="Verdana"/>
              </a:rPr>
              <a:t>Qüestiió,10,</a:t>
            </a:r>
            <a:r>
              <a:rPr sz="1100" spc="-120" dirty="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252525"/>
                </a:solidFill>
                <a:latin typeface="Verdana"/>
                <a:cs typeface="Verdana"/>
              </a:rPr>
              <a:t>13–23.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030" y="1747837"/>
            <a:ext cx="5330825" cy="197358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3299"/>
              </a:lnSpc>
              <a:spcBef>
                <a:spcPts val="65"/>
              </a:spcBef>
            </a:pPr>
            <a:r>
              <a:rPr sz="1550" dirty="0">
                <a:latin typeface="Verdana"/>
                <a:cs typeface="Verdana"/>
              </a:rPr>
              <a:t>Mediante</a:t>
            </a:r>
            <a:r>
              <a:rPr sz="1550" spc="75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la</a:t>
            </a:r>
            <a:r>
              <a:rPr sz="1550" spc="65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técnica</a:t>
            </a:r>
            <a:r>
              <a:rPr sz="1550" spc="110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de</a:t>
            </a:r>
            <a:r>
              <a:rPr sz="1550" spc="75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estadística</a:t>
            </a:r>
            <a:r>
              <a:rPr sz="1550" spc="110" dirty="0">
                <a:latin typeface="Verdana"/>
                <a:cs typeface="Verdana"/>
              </a:rPr>
              <a:t>  </a:t>
            </a:r>
            <a:r>
              <a:rPr sz="1550" spc="-10" dirty="0">
                <a:latin typeface="Verdana"/>
                <a:cs typeface="Verdana"/>
              </a:rPr>
              <a:t>multivariante, </a:t>
            </a:r>
            <a:r>
              <a:rPr sz="1550" dirty="0">
                <a:latin typeface="Verdana"/>
                <a:cs typeface="Verdana"/>
              </a:rPr>
              <a:t>Análisis</a:t>
            </a:r>
            <a:r>
              <a:rPr sz="1550" spc="310" dirty="0">
                <a:latin typeface="Verdana"/>
                <a:cs typeface="Verdana"/>
              </a:rPr>
              <a:t>   </a:t>
            </a:r>
            <a:r>
              <a:rPr sz="1550" dirty="0">
                <a:latin typeface="Verdana"/>
                <a:cs typeface="Verdana"/>
              </a:rPr>
              <a:t>de</a:t>
            </a:r>
            <a:r>
              <a:rPr sz="1550" spc="325" dirty="0">
                <a:latin typeface="Verdana"/>
                <a:cs typeface="Verdana"/>
              </a:rPr>
              <a:t>   </a:t>
            </a:r>
            <a:r>
              <a:rPr sz="1550" dirty="0">
                <a:latin typeface="Verdana"/>
                <a:cs typeface="Verdana"/>
              </a:rPr>
              <a:t>Componentes</a:t>
            </a:r>
            <a:r>
              <a:rPr sz="1550" spc="290" dirty="0">
                <a:latin typeface="Verdana"/>
                <a:cs typeface="Verdana"/>
              </a:rPr>
              <a:t>   </a:t>
            </a:r>
            <a:r>
              <a:rPr sz="1550" dirty="0">
                <a:latin typeface="Verdana"/>
                <a:cs typeface="Verdana"/>
              </a:rPr>
              <a:t>Principales</a:t>
            </a:r>
            <a:r>
              <a:rPr sz="1550" spc="290" dirty="0">
                <a:latin typeface="Verdana"/>
                <a:cs typeface="Verdana"/>
              </a:rPr>
              <a:t>   </a:t>
            </a:r>
            <a:r>
              <a:rPr sz="1550" spc="-10" dirty="0">
                <a:latin typeface="Verdana"/>
                <a:cs typeface="Verdana"/>
              </a:rPr>
              <a:t>(PCA) </a:t>
            </a:r>
            <a:r>
              <a:rPr sz="1550" dirty="0">
                <a:latin typeface="Verdana"/>
                <a:cs typeface="Verdana"/>
              </a:rPr>
              <a:t>(Pearson,</a:t>
            </a:r>
            <a:r>
              <a:rPr sz="1550" spc="24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1901,</a:t>
            </a:r>
            <a:r>
              <a:rPr sz="1550" spc="31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Hotelling,</a:t>
            </a:r>
            <a:r>
              <a:rPr sz="1550" spc="33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1933,</a:t>
            </a:r>
            <a:r>
              <a:rPr sz="1550" spc="31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1936),</a:t>
            </a:r>
            <a:r>
              <a:rPr sz="1550" spc="31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se</a:t>
            </a:r>
            <a:r>
              <a:rPr sz="1550" spc="245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analiza </a:t>
            </a:r>
            <a:r>
              <a:rPr sz="1550" dirty="0">
                <a:latin typeface="Verdana"/>
                <a:cs typeface="Verdana"/>
              </a:rPr>
              <a:t>el</a:t>
            </a:r>
            <a:r>
              <a:rPr sz="1550" spc="295" dirty="0">
                <a:latin typeface="Verdana"/>
                <a:cs typeface="Verdana"/>
              </a:rPr>
              <a:t>    </a:t>
            </a:r>
            <a:r>
              <a:rPr sz="1550" dirty="0">
                <a:latin typeface="Verdana"/>
                <a:cs typeface="Verdana"/>
              </a:rPr>
              <a:t>comportamiento</a:t>
            </a:r>
            <a:r>
              <a:rPr sz="1550" spc="290" dirty="0">
                <a:latin typeface="Verdana"/>
                <a:cs typeface="Verdana"/>
              </a:rPr>
              <a:t>    </a:t>
            </a:r>
            <a:r>
              <a:rPr sz="1550" dirty="0">
                <a:latin typeface="Verdana"/>
                <a:cs typeface="Verdana"/>
              </a:rPr>
              <a:t>de</a:t>
            </a:r>
            <a:r>
              <a:rPr sz="1550" spc="300" dirty="0">
                <a:latin typeface="Verdana"/>
                <a:cs typeface="Verdana"/>
              </a:rPr>
              <a:t>    </a:t>
            </a:r>
            <a:r>
              <a:rPr sz="1550" dirty="0">
                <a:latin typeface="Verdana"/>
                <a:cs typeface="Verdana"/>
              </a:rPr>
              <a:t>las</a:t>
            </a:r>
            <a:r>
              <a:rPr sz="1550" spc="295" dirty="0">
                <a:latin typeface="Verdana"/>
                <a:cs typeface="Verdana"/>
              </a:rPr>
              <a:t>    </a:t>
            </a:r>
            <a:r>
              <a:rPr sz="1550" spc="-10" dirty="0">
                <a:latin typeface="Verdana"/>
                <a:cs typeface="Verdana"/>
              </a:rPr>
              <a:t>asociaciones </a:t>
            </a:r>
            <a:r>
              <a:rPr sz="1550" dirty="0">
                <a:latin typeface="Verdana"/>
                <a:cs typeface="Verdana"/>
              </a:rPr>
              <a:t>multidimensionales</a:t>
            </a:r>
            <a:r>
              <a:rPr sz="1550" spc="470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observadas</a:t>
            </a:r>
            <a:r>
              <a:rPr sz="1550" spc="150" dirty="0">
                <a:latin typeface="Verdana"/>
                <a:cs typeface="Verdana"/>
              </a:rPr>
              <a:t>   </a:t>
            </a:r>
            <a:r>
              <a:rPr sz="1550" dirty="0">
                <a:latin typeface="Verdana"/>
                <a:cs typeface="Verdana"/>
              </a:rPr>
              <a:t>al</a:t>
            </a:r>
            <a:r>
              <a:rPr sz="1550" spc="459" dirty="0">
                <a:latin typeface="Verdana"/>
                <a:cs typeface="Verdana"/>
              </a:rPr>
              <a:t>  </a:t>
            </a:r>
            <a:r>
              <a:rPr sz="1550" dirty="0">
                <a:latin typeface="Verdana"/>
                <a:cs typeface="Verdana"/>
              </a:rPr>
              <a:t>graficar</a:t>
            </a:r>
            <a:r>
              <a:rPr sz="1550" spc="495" dirty="0">
                <a:latin typeface="Verdana"/>
                <a:cs typeface="Verdana"/>
              </a:rPr>
              <a:t>  </a:t>
            </a:r>
            <a:r>
              <a:rPr sz="1550" spc="-25" dirty="0">
                <a:latin typeface="Verdana"/>
                <a:cs typeface="Verdana"/>
              </a:rPr>
              <a:t>los </a:t>
            </a:r>
            <a:r>
              <a:rPr sz="1550" dirty="0">
                <a:latin typeface="Verdana"/>
                <a:cs typeface="Verdana"/>
              </a:rPr>
              <a:t>resultados</a:t>
            </a:r>
            <a:r>
              <a:rPr sz="1550" spc="18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de</a:t>
            </a:r>
            <a:r>
              <a:rPr sz="1550" spc="11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la</a:t>
            </a:r>
            <a:r>
              <a:rPr sz="1550" spc="19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reducción</a:t>
            </a:r>
            <a:r>
              <a:rPr sz="1550" spc="16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de</a:t>
            </a:r>
            <a:r>
              <a:rPr sz="1550" spc="114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la</a:t>
            </a:r>
            <a:r>
              <a:rPr sz="1550" spc="19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dimensionalidad</a:t>
            </a:r>
            <a:r>
              <a:rPr sz="1550" spc="195" dirty="0">
                <a:latin typeface="Verdana"/>
                <a:cs typeface="Verdana"/>
              </a:rPr>
              <a:t> </a:t>
            </a:r>
            <a:r>
              <a:rPr sz="1550" spc="-25" dirty="0">
                <a:latin typeface="Verdana"/>
                <a:cs typeface="Verdana"/>
              </a:rPr>
              <a:t>de </a:t>
            </a:r>
            <a:r>
              <a:rPr sz="1550" dirty="0">
                <a:latin typeface="Verdana"/>
                <a:cs typeface="Verdana"/>
              </a:rPr>
              <a:t>los</a:t>
            </a:r>
            <a:r>
              <a:rPr sz="1550" spc="33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datos,</a:t>
            </a:r>
            <a:r>
              <a:rPr sz="1550" spc="37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mediante</a:t>
            </a:r>
            <a:r>
              <a:rPr sz="1550" spc="38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gráficos</a:t>
            </a:r>
            <a:r>
              <a:rPr sz="1550" spc="345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Biplot</a:t>
            </a:r>
            <a:r>
              <a:rPr sz="1550" spc="310" dirty="0">
                <a:latin typeface="Verdana"/>
                <a:cs typeface="Verdana"/>
              </a:rPr>
              <a:t> </a:t>
            </a:r>
            <a:r>
              <a:rPr sz="1550" dirty="0">
                <a:latin typeface="Verdana"/>
                <a:cs typeface="Verdana"/>
              </a:rPr>
              <a:t>(Gabriel,</a:t>
            </a:r>
            <a:r>
              <a:rPr sz="1550" spc="380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1971, </a:t>
            </a:r>
            <a:r>
              <a:rPr sz="1550" dirty="0">
                <a:latin typeface="Verdana"/>
                <a:cs typeface="Verdana"/>
              </a:rPr>
              <a:t>Galindo-Villardón,</a:t>
            </a:r>
            <a:r>
              <a:rPr sz="1550" spc="375" dirty="0">
                <a:latin typeface="Verdana"/>
                <a:cs typeface="Verdana"/>
              </a:rPr>
              <a:t> </a:t>
            </a:r>
            <a:r>
              <a:rPr sz="1550" spc="-10" dirty="0">
                <a:latin typeface="Verdana"/>
                <a:cs typeface="Verdana"/>
              </a:rPr>
              <a:t>1986).</a:t>
            </a:r>
            <a:endParaRPr sz="155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781550"/>
            <a:ext cx="12192000" cy="20764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5252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e933e076846dc10223812a5243a48d20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7869fb81e0e4163cf87834640a87b37e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4F19E0-8524-476D-94E7-70D032794C57}"/>
</file>

<file path=customXml/itemProps2.xml><?xml version="1.0" encoding="utf-8"?>
<ds:datastoreItem xmlns:ds="http://schemas.openxmlformats.org/officeDocument/2006/customXml" ds:itemID="{B5FEEB45-2FAD-4D82-9B65-B9B16FF211A0}"/>
</file>

<file path=customXml/itemProps3.xml><?xml version="1.0" encoding="utf-8"?>
<ds:datastoreItem xmlns:ds="http://schemas.openxmlformats.org/officeDocument/2006/customXml" ds:itemID="{ECEDCB69-4E2C-408F-9D6E-BF40473728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1598</Words>
  <Application>Microsoft Office PowerPoint</Application>
  <PresentationFormat>Panorámica</PresentationFormat>
  <Paragraphs>650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Aptos</vt:lpstr>
      <vt:lpstr>Arial</vt:lpstr>
      <vt:lpstr>Arial MT</vt:lpstr>
      <vt:lpstr>Calibri</vt:lpstr>
      <vt:lpstr>Times New Roman</vt:lpstr>
      <vt:lpstr>Verdana</vt:lpstr>
      <vt:lpstr>Office Theme</vt:lpstr>
      <vt:lpstr>Radar de Corrupción &amp; Derechos Económicos</vt:lpstr>
      <vt:lpstr>RADAR DE CORRUPCIÓN &amp; DESC: Educación</vt:lpstr>
      <vt:lpstr>Componentes</vt:lpstr>
      <vt:lpstr>Grupos de variables - RADAR DE CORRUPCIÓN &amp; DESC: Educación</vt:lpstr>
      <vt:lpstr>Grupos de variables - RADAR DE CORRUPCIÓN &amp; DESC: Educación</vt:lpstr>
      <vt:lpstr>RADAR DE CORRUPCIÓN EN EDUCACIÓN</vt:lpstr>
      <vt:lpstr>Tipología de ocasiones de corrupción en la educación - Instituto Internacional de Planeación de la Educación UNESCO – ONU Educación.</vt:lpstr>
      <vt:lpstr>RADAR DE CORRUPCIÓN EN EDUCACIÓN</vt:lpstr>
      <vt:lpstr>Aspectos metodológicos para el cálculo del Radar de Educación</vt:lpstr>
      <vt:lpstr>Fases de cálculo del Radar de Educación</vt:lpstr>
      <vt:lpstr>Fase 2: Creación de subcomponentes del Radar </vt:lpstr>
      <vt:lpstr>Presentación de PowerPoint</vt:lpstr>
      <vt:lpstr>RESULTADOS</vt:lpstr>
      <vt:lpstr>DIMENSIÓN CORRUPCIÓN</vt:lpstr>
      <vt:lpstr>Presentación de PowerPoint</vt:lpstr>
      <vt:lpstr>DIMENSIÓN - EDUCACIÓN</vt:lpstr>
      <vt:lpstr>DIMENSIÓN - EDUCACIÓN</vt:lpstr>
      <vt:lpstr>DIMENSIÓN CORRUPCIÓN OCULTA</vt:lpstr>
      <vt:lpstr>DIMENSIÓN CORRUPCIÓN OCULTA</vt:lpstr>
      <vt:lpstr>Top de departamentos con resultados más altos en riesgo de vulneración de derecho a la educación por factores de corrupción.</vt:lpstr>
      <vt:lpstr>Presentación de PowerPoint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Yeison David Guzman Mahecha</dc:creator>
  <cp:lastModifiedBy>Edith Johana Medina Hernández</cp:lastModifiedBy>
  <cp:revision>23</cp:revision>
  <dcterms:created xsi:type="dcterms:W3CDTF">2025-06-09T02:58:10Z</dcterms:created>
  <dcterms:modified xsi:type="dcterms:W3CDTF">2025-07-09T18:43:11Z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2023-12-05T00:00:00Z</vt:filetime>
  </property>
  <property fmtid="{D5CDD505-2E9C-101B-9397-08002B2CF9AE}" pid="3" name="LastSaved">
    <vt:filetime>2025-06-09T00:00:00Z</vt:filetime>
  </property>
  <property fmtid="{D5CDD505-2E9C-101B-9397-08002B2CF9AE}" pid="4" name="ContentTypeId">
    <vt:lpwstr>0x01010001B5A809C9E30044BFE3FBFD8DED64EF</vt:lpwstr>
  </property>
</Properties>
</file>