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7"/>
  </p:notesMasterIdLst>
  <p:sldIdLst>
    <p:sldId id="259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400" r:id="rId3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756B"/>
    <a:srgbClr val="D14C2D"/>
    <a:srgbClr val="F8B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89935" autoAdjust="0"/>
  </p:normalViewPr>
  <p:slideViewPr>
    <p:cSldViewPr snapToGrid="0">
      <p:cViewPr varScale="1">
        <p:scale>
          <a:sx n="63" d="100"/>
          <a:sy n="63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167-32C7-4915-94ED-54308C085E7B}" type="datetimeFigureOut">
              <a:rPr lang="es-CO" smtClean="0"/>
              <a:t>9/07/2025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E2DC4-9DE1-44BB-9253-D21777B980F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0464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269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81983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7E2DC4-9DE1-44BB-9253-D21777B980F4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804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3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1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9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9/07/2025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"/>
            <a:ext cx="12192000" cy="68582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D590E0-EA1E-4BBD-CB15-4058BE250E3A}"/>
              </a:ext>
            </a:extLst>
          </p:cNvPr>
          <p:cNvSpPr txBox="1"/>
          <p:nvPr userDrawn="1"/>
        </p:nvSpPr>
        <p:spPr>
          <a:xfrm>
            <a:off x="8418286" y="2917371"/>
            <a:ext cx="3556000" cy="10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8542CE-1C30-6275-EF60-006396864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58251" y="3013182"/>
            <a:ext cx="3276070" cy="96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1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5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0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5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9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6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8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0848DA3A-A9FC-56DB-307B-304B6479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36887" cy="6465603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F6A2F246-BCB4-B8AE-60A3-699128731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966" y="947238"/>
            <a:ext cx="7546034" cy="2270399"/>
          </a:xfrm>
          <a:noFill/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Radar de Corrupción 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&amp; Derechos Económicos </a:t>
            </a:r>
            <a:br>
              <a:rPr lang="es-CO" sz="3600" b="1" dirty="0">
                <a:latin typeface="Verdana"/>
                <a:ea typeface="Verdana"/>
              </a:rPr>
            </a:br>
            <a:r>
              <a:rPr lang="es-CO" sz="3600" b="1" dirty="0">
                <a:solidFill>
                  <a:schemeClr val="bg1"/>
                </a:solidFill>
                <a:latin typeface="Verdana"/>
                <a:ea typeface="Verdana"/>
              </a:rPr>
              <a:t>Culturales y Sociales:</a:t>
            </a:r>
            <a:r>
              <a:rPr lang="es-CO" sz="4000" b="1" dirty="0">
                <a:solidFill>
                  <a:schemeClr val="bg1"/>
                </a:solidFill>
                <a:latin typeface="Verdana"/>
                <a:ea typeface="Verdana"/>
              </a:rPr>
              <a:t> </a:t>
            </a:r>
            <a:endParaRPr lang="es-CO" sz="3200" b="1" dirty="0">
              <a:solidFill>
                <a:schemeClr val="bg1"/>
              </a:solidFill>
              <a:latin typeface="Verdana"/>
              <a:ea typeface="Verdana"/>
            </a:endParaRP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76EAB12B-4A61-191D-197D-28991FBA2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593" y="600878"/>
            <a:ext cx="1918049" cy="6116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3750CE-7D73-D298-2F50-9DC411F8A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67" y="641946"/>
            <a:ext cx="1497908" cy="515409"/>
          </a:xfrm>
          <a:prstGeom prst="rect">
            <a:avLst/>
          </a:prstGeom>
        </p:spPr>
      </p:pic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33F4B56-33CD-A0AB-3441-B9DD8000C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07" y="5556164"/>
            <a:ext cx="2429774" cy="74846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E6C0278-F743-7BA0-FCE6-995E9B910F4C}"/>
              </a:ext>
            </a:extLst>
          </p:cNvPr>
          <p:cNvSpPr/>
          <p:nvPr/>
        </p:nvSpPr>
        <p:spPr>
          <a:xfrm>
            <a:off x="638543" y="3520177"/>
            <a:ext cx="1294166" cy="747623"/>
          </a:xfrm>
          <a:prstGeom prst="rect">
            <a:avLst/>
          </a:prstGeom>
          <a:solidFill>
            <a:srgbClr val="F8B0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B7F6D4-6E88-C774-2A6D-7249D59075DD}"/>
              </a:ext>
            </a:extLst>
          </p:cNvPr>
          <p:cNvSpPr txBox="1"/>
          <p:nvPr/>
        </p:nvSpPr>
        <p:spPr>
          <a:xfrm>
            <a:off x="750561" y="3660351"/>
            <a:ext cx="109902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Verdana"/>
                <a:ea typeface="Verdana"/>
                <a:cs typeface="Calibri"/>
              </a:rPr>
              <a:t>Salud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E72B60-E31A-66BD-9E1B-73A735C9E479}"/>
              </a:ext>
            </a:extLst>
          </p:cNvPr>
          <p:cNvSpPr txBox="1"/>
          <p:nvPr/>
        </p:nvSpPr>
        <p:spPr>
          <a:xfrm>
            <a:off x="3299638" y="4461217"/>
            <a:ext cx="294876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F8B017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Resultados Territoriales del indicador 2023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rgbClr val="F8B017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8605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A6F65236-669C-F297-8138-1945A4E4877F}"/>
              </a:ext>
            </a:extLst>
          </p:cNvPr>
          <p:cNvGrpSpPr/>
          <p:nvPr/>
        </p:nvGrpSpPr>
        <p:grpSpPr>
          <a:xfrm>
            <a:off x="0" y="725580"/>
            <a:ext cx="4592782" cy="2915289"/>
            <a:chOff x="0" y="725580"/>
            <a:chExt cx="4592782" cy="2915289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A76EC9B5-77B7-8FF7-7650-CDC5AF2D9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735" t="3537" r="19860" b="4324"/>
            <a:stretch>
              <a:fillRect/>
            </a:stretch>
          </p:blipFill>
          <p:spPr>
            <a:xfrm>
              <a:off x="0" y="725580"/>
              <a:ext cx="3875517" cy="2915289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0D8F0EC-18FE-68CC-B796-3D85238E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1631" t="31408" r="4047" b="30314"/>
            <a:stretch>
              <a:fillRect/>
            </a:stretch>
          </p:blipFill>
          <p:spPr>
            <a:xfrm>
              <a:off x="3536754" y="777530"/>
              <a:ext cx="1056028" cy="1668367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Caquetá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840A40F-DBFB-3467-C8F4-9E98B2BF2C75}"/>
              </a:ext>
            </a:extLst>
          </p:cNvPr>
          <p:cNvSpPr txBox="1"/>
          <p:nvPr/>
        </p:nvSpPr>
        <p:spPr>
          <a:xfrm>
            <a:off x="3358987" y="341186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B7A9A74-FAFD-925F-AAF9-53417250355D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37C0F-BAFF-4D1C-4C1E-860D4646E4A6}"/>
              </a:ext>
            </a:extLst>
          </p:cNvPr>
          <p:cNvSpPr txBox="1"/>
          <p:nvPr/>
        </p:nvSpPr>
        <p:spPr>
          <a:xfrm>
            <a:off x="8646213" y="3411860"/>
            <a:ext cx="322424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DB8F7E-84AE-AEC5-6B90-4AE4101E441A}"/>
              </a:ext>
            </a:extLst>
          </p:cNvPr>
          <p:cNvSpPr txBox="1"/>
          <p:nvPr/>
        </p:nvSpPr>
        <p:spPr>
          <a:xfrm>
            <a:off x="5039591" y="2958611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DC0F56B8-ED75-DBE9-E87C-EF36551D3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60419"/>
              </p:ext>
            </p:extLst>
          </p:nvPr>
        </p:nvGraphicFramePr>
        <p:xfrm>
          <a:off x="142009" y="3817118"/>
          <a:ext cx="11880273" cy="2915290"/>
        </p:xfrm>
        <a:graphic>
          <a:graphicData uri="http://schemas.openxmlformats.org/drawingml/2006/table">
            <a:tbl>
              <a:tblPr/>
              <a:tblGrid>
                <a:gridCol w="1855101">
                  <a:extLst>
                    <a:ext uri="{9D8B030D-6E8A-4147-A177-3AD203B41FA5}">
                      <a16:colId xmlns:a16="http://schemas.microsoft.com/office/drawing/2014/main" val="421685621"/>
                    </a:ext>
                  </a:extLst>
                </a:gridCol>
                <a:gridCol w="787783">
                  <a:extLst>
                    <a:ext uri="{9D8B030D-6E8A-4147-A177-3AD203B41FA5}">
                      <a16:colId xmlns:a16="http://schemas.microsoft.com/office/drawing/2014/main" val="526931418"/>
                    </a:ext>
                  </a:extLst>
                </a:gridCol>
                <a:gridCol w="876726">
                  <a:extLst>
                    <a:ext uri="{9D8B030D-6E8A-4147-A177-3AD203B41FA5}">
                      <a16:colId xmlns:a16="http://schemas.microsoft.com/office/drawing/2014/main" val="3222407660"/>
                    </a:ext>
                  </a:extLst>
                </a:gridCol>
                <a:gridCol w="889432">
                  <a:extLst>
                    <a:ext uri="{9D8B030D-6E8A-4147-A177-3AD203B41FA5}">
                      <a16:colId xmlns:a16="http://schemas.microsoft.com/office/drawing/2014/main" val="3872419386"/>
                    </a:ext>
                  </a:extLst>
                </a:gridCol>
                <a:gridCol w="1080025">
                  <a:extLst>
                    <a:ext uri="{9D8B030D-6E8A-4147-A177-3AD203B41FA5}">
                      <a16:colId xmlns:a16="http://schemas.microsoft.com/office/drawing/2014/main" val="717626557"/>
                    </a:ext>
                  </a:extLst>
                </a:gridCol>
                <a:gridCol w="1168968">
                  <a:extLst>
                    <a:ext uri="{9D8B030D-6E8A-4147-A177-3AD203B41FA5}">
                      <a16:colId xmlns:a16="http://schemas.microsoft.com/office/drawing/2014/main" val="2119121966"/>
                    </a:ext>
                  </a:extLst>
                </a:gridCol>
                <a:gridCol w="1003788">
                  <a:extLst>
                    <a:ext uri="{9D8B030D-6E8A-4147-A177-3AD203B41FA5}">
                      <a16:colId xmlns:a16="http://schemas.microsoft.com/office/drawing/2014/main" val="1342806016"/>
                    </a:ext>
                  </a:extLst>
                </a:gridCol>
                <a:gridCol w="1003788">
                  <a:extLst>
                    <a:ext uri="{9D8B030D-6E8A-4147-A177-3AD203B41FA5}">
                      <a16:colId xmlns:a16="http://schemas.microsoft.com/office/drawing/2014/main" val="4101867345"/>
                    </a:ext>
                  </a:extLst>
                </a:gridCol>
                <a:gridCol w="1728040">
                  <a:extLst>
                    <a:ext uri="{9D8B030D-6E8A-4147-A177-3AD203B41FA5}">
                      <a16:colId xmlns:a16="http://schemas.microsoft.com/office/drawing/2014/main" val="1334618410"/>
                    </a:ext>
                  </a:extLst>
                </a:gridCol>
                <a:gridCol w="1486622">
                  <a:extLst>
                    <a:ext uri="{9D8B030D-6E8A-4147-A177-3AD203B41FA5}">
                      <a16:colId xmlns:a16="http://schemas.microsoft.com/office/drawing/2014/main" val="3949796251"/>
                    </a:ext>
                  </a:extLst>
                </a:gridCol>
              </a:tblGrid>
              <a:tr h="6727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2112259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del Chairá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86659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Paujíl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226928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166714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Vicente del Caguán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20959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Rico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532215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Solita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279046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Doncello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692995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Morelia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072409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Fragua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493738"/>
                  </a:ext>
                </a:extLst>
              </a:tr>
              <a:tr h="224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Montañita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422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01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EADD12A9-44C6-9EF5-FF34-F2003E630D50}"/>
              </a:ext>
            </a:extLst>
          </p:cNvPr>
          <p:cNvGrpSpPr/>
          <p:nvPr/>
        </p:nvGrpSpPr>
        <p:grpSpPr>
          <a:xfrm>
            <a:off x="142451" y="739932"/>
            <a:ext cx="5612651" cy="2834627"/>
            <a:chOff x="185476" y="739932"/>
            <a:chExt cx="5612651" cy="2834627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3CBC11FD-0855-A8F6-C68B-E7D79416A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92" t="6882" r="15578" b="7243"/>
            <a:stretch>
              <a:fillRect/>
            </a:stretch>
          </p:blipFill>
          <p:spPr>
            <a:xfrm>
              <a:off x="185476" y="739932"/>
              <a:ext cx="4552780" cy="2834627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69BF61B-1569-83FB-EB98-9DA3E1507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6293" t="30861" b="30588"/>
            <a:stretch>
              <a:fillRect/>
            </a:stretch>
          </p:blipFill>
          <p:spPr>
            <a:xfrm>
              <a:off x="4657498" y="831272"/>
              <a:ext cx="1140629" cy="189626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Casanare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BAD9C8-CD0E-7FAC-2D0F-83EFE3F2D859}"/>
              </a:ext>
            </a:extLst>
          </p:cNvPr>
          <p:cNvSpPr txBox="1"/>
          <p:nvPr/>
        </p:nvSpPr>
        <p:spPr>
          <a:xfrm>
            <a:off x="5967983" y="32975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A2D93D-E30D-D81F-E9A4-145DBE76FE73}"/>
              </a:ext>
            </a:extLst>
          </p:cNvPr>
          <p:cNvSpPr txBox="1"/>
          <p:nvPr/>
        </p:nvSpPr>
        <p:spPr>
          <a:xfrm>
            <a:off x="8770375" y="3297560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B0F307-DF53-AF2F-419E-449E571578DD}"/>
              </a:ext>
            </a:extLst>
          </p:cNvPr>
          <p:cNvSpPr txBox="1"/>
          <p:nvPr/>
        </p:nvSpPr>
        <p:spPr>
          <a:xfrm>
            <a:off x="4862945" y="2890450"/>
            <a:ext cx="6275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7483B7-593C-996F-4EE4-E04F0AE1C0E4}"/>
              </a:ext>
            </a:extLst>
          </p:cNvPr>
          <p:cNvSpPr txBox="1"/>
          <p:nvPr/>
        </p:nvSpPr>
        <p:spPr>
          <a:xfrm>
            <a:off x="2948777" y="32975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976AC165-2694-9668-4A14-990D104C8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345987"/>
              </p:ext>
            </p:extLst>
          </p:nvPr>
        </p:nvGraphicFramePr>
        <p:xfrm>
          <a:off x="235527" y="3873934"/>
          <a:ext cx="11634929" cy="2834625"/>
        </p:xfrm>
        <a:graphic>
          <a:graphicData uri="http://schemas.openxmlformats.org/drawingml/2006/table">
            <a:tbl>
              <a:tblPr/>
              <a:tblGrid>
                <a:gridCol w="1816791">
                  <a:extLst>
                    <a:ext uri="{9D8B030D-6E8A-4147-A177-3AD203B41FA5}">
                      <a16:colId xmlns:a16="http://schemas.microsoft.com/office/drawing/2014/main" val="1402733133"/>
                    </a:ext>
                  </a:extLst>
                </a:gridCol>
                <a:gridCol w="771514">
                  <a:extLst>
                    <a:ext uri="{9D8B030D-6E8A-4147-A177-3AD203B41FA5}">
                      <a16:colId xmlns:a16="http://schemas.microsoft.com/office/drawing/2014/main" val="1539412962"/>
                    </a:ext>
                  </a:extLst>
                </a:gridCol>
                <a:gridCol w="858621">
                  <a:extLst>
                    <a:ext uri="{9D8B030D-6E8A-4147-A177-3AD203B41FA5}">
                      <a16:colId xmlns:a16="http://schemas.microsoft.com/office/drawing/2014/main" val="2328542064"/>
                    </a:ext>
                  </a:extLst>
                </a:gridCol>
                <a:gridCol w="871064">
                  <a:extLst>
                    <a:ext uri="{9D8B030D-6E8A-4147-A177-3AD203B41FA5}">
                      <a16:colId xmlns:a16="http://schemas.microsoft.com/office/drawing/2014/main" val="2920174336"/>
                    </a:ext>
                  </a:extLst>
                </a:gridCol>
                <a:gridCol w="1057721">
                  <a:extLst>
                    <a:ext uri="{9D8B030D-6E8A-4147-A177-3AD203B41FA5}">
                      <a16:colId xmlns:a16="http://schemas.microsoft.com/office/drawing/2014/main" val="2825511729"/>
                    </a:ext>
                  </a:extLst>
                </a:gridCol>
                <a:gridCol w="1144827">
                  <a:extLst>
                    <a:ext uri="{9D8B030D-6E8A-4147-A177-3AD203B41FA5}">
                      <a16:colId xmlns:a16="http://schemas.microsoft.com/office/drawing/2014/main" val="1486931759"/>
                    </a:ext>
                  </a:extLst>
                </a:gridCol>
                <a:gridCol w="983058">
                  <a:extLst>
                    <a:ext uri="{9D8B030D-6E8A-4147-A177-3AD203B41FA5}">
                      <a16:colId xmlns:a16="http://schemas.microsoft.com/office/drawing/2014/main" val="1055472287"/>
                    </a:ext>
                  </a:extLst>
                </a:gridCol>
                <a:gridCol w="983058">
                  <a:extLst>
                    <a:ext uri="{9D8B030D-6E8A-4147-A177-3AD203B41FA5}">
                      <a16:colId xmlns:a16="http://schemas.microsoft.com/office/drawing/2014/main" val="2584272179"/>
                    </a:ext>
                  </a:extLst>
                </a:gridCol>
                <a:gridCol w="1692353">
                  <a:extLst>
                    <a:ext uri="{9D8B030D-6E8A-4147-A177-3AD203B41FA5}">
                      <a16:colId xmlns:a16="http://schemas.microsoft.com/office/drawing/2014/main" val="3471567638"/>
                    </a:ext>
                  </a:extLst>
                </a:gridCol>
                <a:gridCol w="1455922">
                  <a:extLst>
                    <a:ext uri="{9D8B030D-6E8A-4147-A177-3AD203B41FA5}">
                      <a16:colId xmlns:a16="http://schemas.microsoft.com/office/drawing/2014/main" val="1654951801"/>
                    </a:ext>
                  </a:extLst>
                </a:gridCol>
              </a:tblGrid>
              <a:tr h="6541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129626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Nunchía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56271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Yopal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33287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Trinidad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605236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Paz de Ariporo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976516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Hato Corozal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80639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Pore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752223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Palenque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849431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Aguazul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603014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Orocué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598846"/>
                  </a:ext>
                </a:extLst>
              </a:tr>
              <a:tr h="21804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Sácama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106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442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F82B541B-AE39-41FB-8643-FC0693F6B8AD}"/>
              </a:ext>
            </a:extLst>
          </p:cNvPr>
          <p:cNvGrpSpPr/>
          <p:nvPr/>
        </p:nvGrpSpPr>
        <p:grpSpPr>
          <a:xfrm>
            <a:off x="123439" y="688537"/>
            <a:ext cx="4274307" cy="3061884"/>
            <a:chOff x="123439" y="688537"/>
            <a:chExt cx="4274307" cy="3061884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436AFE1F-046E-6776-63E4-763050507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7892" t="2973" r="29122" b="3521"/>
            <a:stretch>
              <a:fillRect/>
            </a:stretch>
          </p:blipFill>
          <p:spPr>
            <a:xfrm>
              <a:off x="123439" y="688537"/>
              <a:ext cx="2935193" cy="3061884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9DB65E7E-DC21-B28A-AA2B-20B2035F8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9771" t="30315" r="14876" b="29494"/>
            <a:stretch>
              <a:fillRect/>
            </a:stretch>
          </p:blipFill>
          <p:spPr>
            <a:xfrm>
              <a:off x="3171619" y="895131"/>
              <a:ext cx="1226127" cy="189727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6A99D8-D88A-EB73-3FD5-B7FFDF740D81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D86BB4-BEA4-33EC-EBF8-EDD3B4B0297D}"/>
              </a:ext>
            </a:extLst>
          </p:cNvPr>
          <p:cNvSpPr txBox="1"/>
          <p:nvPr/>
        </p:nvSpPr>
        <p:spPr>
          <a:xfrm>
            <a:off x="8672053" y="3411860"/>
            <a:ext cx="319840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C196C63-19E6-7034-4CE7-DCCEC6EE9AD5}"/>
              </a:ext>
            </a:extLst>
          </p:cNvPr>
          <p:cNvSpPr txBox="1"/>
          <p:nvPr/>
        </p:nvSpPr>
        <p:spPr>
          <a:xfrm>
            <a:off x="4790209" y="2947600"/>
            <a:ext cx="63480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2778A16-E5B5-153D-A229-0A40746BE6CD}"/>
              </a:ext>
            </a:extLst>
          </p:cNvPr>
          <p:cNvSpPr txBox="1"/>
          <p:nvPr/>
        </p:nvSpPr>
        <p:spPr>
          <a:xfrm>
            <a:off x="3058632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310208F-368B-4633-3EDB-B973CD07D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109878"/>
              </p:ext>
            </p:extLst>
          </p:nvPr>
        </p:nvGraphicFramePr>
        <p:xfrm>
          <a:off x="287482" y="3822255"/>
          <a:ext cx="11703628" cy="2890267"/>
        </p:xfrm>
        <a:graphic>
          <a:graphicData uri="http://schemas.openxmlformats.org/drawingml/2006/table">
            <a:tbl>
              <a:tblPr/>
              <a:tblGrid>
                <a:gridCol w="1827518">
                  <a:extLst>
                    <a:ext uri="{9D8B030D-6E8A-4147-A177-3AD203B41FA5}">
                      <a16:colId xmlns:a16="http://schemas.microsoft.com/office/drawing/2014/main" val="1295247914"/>
                    </a:ext>
                  </a:extLst>
                </a:gridCol>
                <a:gridCol w="776069">
                  <a:extLst>
                    <a:ext uri="{9D8B030D-6E8A-4147-A177-3AD203B41FA5}">
                      <a16:colId xmlns:a16="http://schemas.microsoft.com/office/drawing/2014/main" val="2429222797"/>
                    </a:ext>
                  </a:extLst>
                </a:gridCol>
                <a:gridCol w="863691">
                  <a:extLst>
                    <a:ext uri="{9D8B030D-6E8A-4147-A177-3AD203B41FA5}">
                      <a16:colId xmlns:a16="http://schemas.microsoft.com/office/drawing/2014/main" val="3001455096"/>
                    </a:ext>
                  </a:extLst>
                </a:gridCol>
                <a:gridCol w="876207">
                  <a:extLst>
                    <a:ext uri="{9D8B030D-6E8A-4147-A177-3AD203B41FA5}">
                      <a16:colId xmlns:a16="http://schemas.microsoft.com/office/drawing/2014/main" val="1824381508"/>
                    </a:ext>
                  </a:extLst>
                </a:gridCol>
                <a:gridCol w="1063966">
                  <a:extLst>
                    <a:ext uri="{9D8B030D-6E8A-4147-A177-3AD203B41FA5}">
                      <a16:colId xmlns:a16="http://schemas.microsoft.com/office/drawing/2014/main" val="2055503093"/>
                    </a:ext>
                  </a:extLst>
                </a:gridCol>
                <a:gridCol w="1151587">
                  <a:extLst>
                    <a:ext uri="{9D8B030D-6E8A-4147-A177-3AD203B41FA5}">
                      <a16:colId xmlns:a16="http://schemas.microsoft.com/office/drawing/2014/main" val="807181596"/>
                    </a:ext>
                  </a:extLst>
                </a:gridCol>
                <a:gridCol w="988863">
                  <a:extLst>
                    <a:ext uri="{9D8B030D-6E8A-4147-A177-3AD203B41FA5}">
                      <a16:colId xmlns:a16="http://schemas.microsoft.com/office/drawing/2014/main" val="975811490"/>
                    </a:ext>
                  </a:extLst>
                </a:gridCol>
                <a:gridCol w="988863">
                  <a:extLst>
                    <a:ext uri="{9D8B030D-6E8A-4147-A177-3AD203B41FA5}">
                      <a16:colId xmlns:a16="http://schemas.microsoft.com/office/drawing/2014/main" val="3316382842"/>
                    </a:ext>
                  </a:extLst>
                </a:gridCol>
                <a:gridCol w="1702346">
                  <a:extLst>
                    <a:ext uri="{9D8B030D-6E8A-4147-A177-3AD203B41FA5}">
                      <a16:colId xmlns:a16="http://schemas.microsoft.com/office/drawing/2014/main" val="3577650553"/>
                    </a:ext>
                  </a:extLst>
                </a:gridCol>
                <a:gridCol w="1464518">
                  <a:extLst>
                    <a:ext uri="{9D8B030D-6E8A-4147-A177-3AD203B41FA5}">
                      <a16:colId xmlns:a16="http://schemas.microsoft.com/office/drawing/2014/main" val="2737160598"/>
                    </a:ext>
                  </a:extLst>
                </a:gridCol>
              </a:tblGrid>
              <a:tr h="654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497941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Jambaló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75399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Puracé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998617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Florencia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42936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 Rica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555506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Caloto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920204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Tambo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432682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Suárez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894578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Guachené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884739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Inzá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349817"/>
                  </a:ext>
                </a:extLst>
              </a:tr>
              <a:tr h="22355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Argelia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993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29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6C9B2E1D-C04D-5ACD-63EB-DF606352039E}"/>
              </a:ext>
            </a:extLst>
          </p:cNvPr>
          <p:cNvGrpSpPr/>
          <p:nvPr/>
        </p:nvGrpSpPr>
        <p:grpSpPr>
          <a:xfrm>
            <a:off x="358442" y="584086"/>
            <a:ext cx="2774417" cy="3187813"/>
            <a:chOff x="358442" y="584086"/>
            <a:chExt cx="2774417" cy="3187813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44235A6A-6C92-F7E0-2AFC-C6FEA16EA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1953" t="1937" r="43648" b="4614"/>
            <a:stretch>
              <a:fillRect/>
            </a:stretch>
          </p:blipFill>
          <p:spPr>
            <a:xfrm>
              <a:off x="358442" y="584086"/>
              <a:ext cx="1408013" cy="3187813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57F45C0E-8E78-FF03-DD1C-0DA83A9AC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6184" t="32228" r="30229" b="30861"/>
            <a:stretch>
              <a:fillRect/>
            </a:stretch>
          </p:blipFill>
          <p:spPr>
            <a:xfrm>
              <a:off x="2055231" y="1193634"/>
              <a:ext cx="1077628" cy="173041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Cesar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A1E098-9389-5DAD-A413-74EB35B53C47}"/>
              </a:ext>
            </a:extLst>
          </p:cNvPr>
          <p:cNvSpPr txBox="1"/>
          <p:nvPr/>
        </p:nvSpPr>
        <p:spPr>
          <a:xfrm>
            <a:off x="2790896" y="3650750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D3FCC5-87D5-765D-C87F-AD6FC287EBBA}"/>
              </a:ext>
            </a:extLst>
          </p:cNvPr>
          <p:cNvSpPr txBox="1"/>
          <p:nvPr/>
        </p:nvSpPr>
        <p:spPr>
          <a:xfrm>
            <a:off x="6289527" y="3650749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22589C-A10B-B546-8EC1-DC967AAF8B65}"/>
              </a:ext>
            </a:extLst>
          </p:cNvPr>
          <p:cNvSpPr txBox="1"/>
          <p:nvPr/>
        </p:nvSpPr>
        <p:spPr>
          <a:xfrm>
            <a:off x="9114503" y="3650749"/>
            <a:ext cx="3077497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AD6B629-8B21-BFEE-DFD5-DDA3F7E0D27D}"/>
              </a:ext>
            </a:extLst>
          </p:cNvPr>
          <p:cNvSpPr txBox="1"/>
          <p:nvPr/>
        </p:nvSpPr>
        <p:spPr>
          <a:xfrm>
            <a:off x="4499264" y="3152001"/>
            <a:ext cx="6391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8FB0E3E-63AB-0BA7-79B7-B9542508E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340207"/>
              </p:ext>
            </p:extLst>
          </p:nvPr>
        </p:nvGraphicFramePr>
        <p:xfrm>
          <a:off x="137650" y="3927748"/>
          <a:ext cx="11884632" cy="2754973"/>
        </p:xfrm>
        <a:graphic>
          <a:graphicData uri="http://schemas.openxmlformats.org/drawingml/2006/table">
            <a:tbl>
              <a:tblPr/>
              <a:tblGrid>
                <a:gridCol w="1855782">
                  <a:extLst>
                    <a:ext uri="{9D8B030D-6E8A-4147-A177-3AD203B41FA5}">
                      <a16:colId xmlns:a16="http://schemas.microsoft.com/office/drawing/2014/main" val="2107354898"/>
                    </a:ext>
                  </a:extLst>
                </a:gridCol>
                <a:gridCol w="788072">
                  <a:extLst>
                    <a:ext uri="{9D8B030D-6E8A-4147-A177-3AD203B41FA5}">
                      <a16:colId xmlns:a16="http://schemas.microsoft.com/office/drawing/2014/main" val="3108855564"/>
                    </a:ext>
                  </a:extLst>
                </a:gridCol>
                <a:gridCol w="877048">
                  <a:extLst>
                    <a:ext uri="{9D8B030D-6E8A-4147-A177-3AD203B41FA5}">
                      <a16:colId xmlns:a16="http://schemas.microsoft.com/office/drawing/2014/main" val="1106840001"/>
                    </a:ext>
                  </a:extLst>
                </a:gridCol>
                <a:gridCol w="889758">
                  <a:extLst>
                    <a:ext uri="{9D8B030D-6E8A-4147-A177-3AD203B41FA5}">
                      <a16:colId xmlns:a16="http://schemas.microsoft.com/office/drawing/2014/main" val="402210037"/>
                    </a:ext>
                  </a:extLst>
                </a:gridCol>
                <a:gridCol w="1080421">
                  <a:extLst>
                    <a:ext uri="{9D8B030D-6E8A-4147-A177-3AD203B41FA5}">
                      <a16:colId xmlns:a16="http://schemas.microsoft.com/office/drawing/2014/main" val="1325538001"/>
                    </a:ext>
                  </a:extLst>
                </a:gridCol>
                <a:gridCol w="1169397">
                  <a:extLst>
                    <a:ext uri="{9D8B030D-6E8A-4147-A177-3AD203B41FA5}">
                      <a16:colId xmlns:a16="http://schemas.microsoft.com/office/drawing/2014/main" val="328340137"/>
                    </a:ext>
                  </a:extLst>
                </a:gridCol>
                <a:gridCol w="1004156">
                  <a:extLst>
                    <a:ext uri="{9D8B030D-6E8A-4147-A177-3AD203B41FA5}">
                      <a16:colId xmlns:a16="http://schemas.microsoft.com/office/drawing/2014/main" val="2640594712"/>
                    </a:ext>
                  </a:extLst>
                </a:gridCol>
                <a:gridCol w="1004156">
                  <a:extLst>
                    <a:ext uri="{9D8B030D-6E8A-4147-A177-3AD203B41FA5}">
                      <a16:colId xmlns:a16="http://schemas.microsoft.com/office/drawing/2014/main" val="238282591"/>
                    </a:ext>
                  </a:extLst>
                </a:gridCol>
                <a:gridCol w="1728674">
                  <a:extLst>
                    <a:ext uri="{9D8B030D-6E8A-4147-A177-3AD203B41FA5}">
                      <a16:colId xmlns:a16="http://schemas.microsoft.com/office/drawing/2014/main" val="584326574"/>
                    </a:ext>
                  </a:extLst>
                </a:gridCol>
                <a:gridCol w="1487168">
                  <a:extLst>
                    <a:ext uri="{9D8B030D-6E8A-4147-A177-3AD203B41FA5}">
                      <a16:colId xmlns:a16="http://schemas.microsoft.com/office/drawing/2014/main" val="4043520125"/>
                    </a:ext>
                  </a:extLst>
                </a:gridCol>
              </a:tblGrid>
              <a:tr h="63576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8642839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Copey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430284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Aguachica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100432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Valledupar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859211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Gamarra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823569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Agustín Codazzi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50532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Manaure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387194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Pelaya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83279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Chiriguaná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615943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Astrea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922649"/>
                  </a:ext>
                </a:extLst>
              </a:tr>
              <a:tr h="21192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Pailitas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49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49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66196C9B-20F5-01C3-7B0D-3EFFBECF3E38}"/>
              </a:ext>
            </a:extLst>
          </p:cNvPr>
          <p:cNvGrpSpPr/>
          <p:nvPr/>
        </p:nvGrpSpPr>
        <p:grpSpPr>
          <a:xfrm>
            <a:off x="321544" y="649271"/>
            <a:ext cx="3078927" cy="3319738"/>
            <a:chOff x="321544" y="649271"/>
            <a:chExt cx="2934141" cy="324797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1A758CA4-7676-087D-CDAE-F85456FF8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4539" t="2973" r="42552" b="2426"/>
            <a:stretch>
              <a:fillRect/>
            </a:stretch>
          </p:blipFill>
          <p:spPr>
            <a:xfrm>
              <a:off x="321544" y="649271"/>
              <a:ext cx="1330611" cy="3247970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D87F6B77-1D03-1BA3-B3B6-F588BEDCB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8344" t="29767" r="27804" b="31135"/>
            <a:stretch>
              <a:fillRect/>
            </a:stretch>
          </p:blipFill>
          <p:spPr>
            <a:xfrm>
              <a:off x="2146917" y="1122271"/>
              <a:ext cx="1108768" cy="1849980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Chocó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AFAB35-3FD2-8805-2AB0-64C65DA7E94F}"/>
              </a:ext>
            </a:extLst>
          </p:cNvPr>
          <p:cNvSpPr txBox="1"/>
          <p:nvPr/>
        </p:nvSpPr>
        <p:spPr>
          <a:xfrm>
            <a:off x="2624292" y="35642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6F8BFE6-0E58-5231-358E-279758403F26}"/>
              </a:ext>
            </a:extLst>
          </p:cNvPr>
          <p:cNvSpPr txBox="1"/>
          <p:nvPr/>
        </p:nvSpPr>
        <p:spPr>
          <a:xfrm>
            <a:off x="5967983" y="35642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4BAFD6D-9055-20CB-1F6D-D3DACC2C2D52}"/>
              </a:ext>
            </a:extLst>
          </p:cNvPr>
          <p:cNvSpPr txBox="1"/>
          <p:nvPr/>
        </p:nvSpPr>
        <p:spPr>
          <a:xfrm>
            <a:off x="8740877" y="3564260"/>
            <a:ext cx="312957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3A262E-7447-2E70-67E4-04D31F2D9822}"/>
              </a:ext>
            </a:extLst>
          </p:cNvPr>
          <p:cNvSpPr txBox="1"/>
          <p:nvPr/>
        </p:nvSpPr>
        <p:spPr>
          <a:xfrm>
            <a:off x="4800600" y="3100000"/>
            <a:ext cx="6337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4E51EA7-6291-7EFC-96E4-D571C4105D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64419"/>
              </p:ext>
            </p:extLst>
          </p:nvPr>
        </p:nvGraphicFramePr>
        <p:xfrm>
          <a:off x="214746" y="3969009"/>
          <a:ext cx="11745189" cy="2752557"/>
        </p:xfrm>
        <a:graphic>
          <a:graphicData uri="http://schemas.openxmlformats.org/drawingml/2006/table">
            <a:tbl>
              <a:tblPr/>
              <a:tblGrid>
                <a:gridCol w="1834007">
                  <a:extLst>
                    <a:ext uri="{9D8B030D-6E8A-4147-A177-3AD203B41FA5}">
                      <a16:colId xmlns:a16="http://schemas.microsoft.com/office/drawing/2014/main" val="1920591139"/>
                    </a:ext>
                  </a:extLst>
                </a:gridCol>
                <a:gridCol w="778825">
                  <a:extLst>
                    <a:ext uri="{9D8B030D-6E8A-4147-A177-3AD203B41FA5}">
                      <a16:colId xmlns:a16="http://schemas.microsoft.com/office/drawing/2014/main" val="2926633165"/>
                    </a:ext>
                  </a:extLst>
                </a:gridCol>
                <a:gridCol w="866758">
                  <a:extLst>
                    <a:ext uri="{9D8B030D-6E8A-4147-A177-3AD203B41FA5}">
                      <a16:colId xmlns:a16="http://schemas.microsoft.com/office/drawing/2014/main" val="1346233372"/>
                    </a:ext>
                  </a:extLst>
                </a:gridCol>
                <a:gridCol w="879319">
                  <a:extLst>
                    <a:ext uri="{9D8B030D-6E8A-4147-A177-3AD203B41FA5}">
                      <a16:colId xmlns:a16="http://schemas.microsoft.com/office/drawing/2014/main" val="797498201"/>
                    </a:ext>
                  </a:extLst>
                </a:gridCol>
                <a:gridCol w="1067745">
                  <a:extLst>
                    <a:ext uri="{9D8B030D-6E8A-4147-A177-3AD203B41FA5}">
                      <a16:colId xmlns:a16="http://schemas.microsoft.com/office/drawing/2014/main" val="2988533769"/>
                    </a:ext>
                  </a:extLst>
                </a:gridCol>
                <a:gridCol w="1155676">
                  <a:extLst>
                    <a:ext uri="{9D8B030D-6E8A-4147-A177-3AD203B41FA5}">
                      <a16:colId xmlns:a16="http://schemas.microsoft.com/office/drawing/2014/main" val="869003587"/>
                    </a:ext>
                  </a:extLst>
                </a:gridCol>
                <a:gridCol w="992374">
                  <a:extLst>
                    <a:ext uri="{9D8B030D-6E8A-4147-A177-3AD203B41FA5}">
                      <a16:colId xmlns:a16="http://schemas.microsoft.com/office/drawing/2014/main" val="2497721015"/>
                    </a:ext>
                  </a:extLst>
                </a:gridCol>
                <a:gridCol w="992374">
                  <a:extLst>
                    <a:ext uri="{9D8B030D-6E8A-4147-A177-3AD203B41FA5}">
                      <a16:colId xmlns:a16="http://schemas.microsoft.com/office/drawing/2014/main" val="3684495158"/>
                    </a:ext>
                  </a:extLst>
                </a:gridCol>
                <a:gridCol w="1708392">
                  <a:extLst>
                    <a:ext uri="{9D8B030D-6E8A-4147-A177-3AD203B41FA5}">
                      <a16:colId xmlns:a16="http://schemas.microsoft.com/office/drawing/2014/main" val="446903440"/>
                    </a:ext>
                  </a:extLst>
                </a:gridCol>
                <a:gridCol w="1469719">
                  <a:extLst>
                    <a:ext uri="{9D8B030D-6E8A-4147-A177-3AD203B41FA5}">
                      <a16:colId xmlns:a16="http://schemas.microsoft.com/office/drawing/2014/main" val="1666393162"/>
                    </a:ext>
                  </a:extLst>
                </a:gridCol>
              </a:tblGrid>
              <a:tr h="63520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447095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Alto Baudó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93145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Bojayá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238764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Tadó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217585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Litoral del San Juan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520464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Lloró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17299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Quibdó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8802923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Bajo Baudó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308643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Bagadó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24595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Bahía Solano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279380"/>
                  </a:ext>
                </a:extLst>
              </a:tr>
              <a:tr h="2117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Iró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556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764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67462524-4E87-E451-73A4-DCD1DE03F863}"/>
              </a:ext>
            </a:extLst>
          </p:cNvPr>
          <p:cNvGrpSpPr/>
          <p:nvPr/>
        </p:nvGrpSpPr>
        <p:grpSpPr>
          <a:xfrm>
            <a:off x="401781" y="602673"/>
            <a:ext cx="3858492" cy="3131171"/>
            <a:chOff x="401781" y="602673"/>
            <a:chExt cx="3858492" cy="313117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E249EBB5-6E69-7E2C-731F-643D5365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0076" t="1899" r="33515" b="2193"/>
            <a:stretch>
              <a:fillRect/>
            </a:stretch>
          </p:blipFill>
          <p:spPr>
            <a:xfrm>
              <a:off x="401781" y="602673"/>
              <a:ext cx="2563241" cy="3131171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0C07B483-2242-EE64-6FAC-72533E81B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7670" t="31408" r="18754" b="30041"/>
            <a:stretch>
              <a:fillRect/>
            </a:stretch>
          </p:blipFill>
          <p:spPr>
            <a:xfrm>
              <a:off x="3200079" y="1226916"/>
              <a:ext cx="1060194" cy="1779611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Córdoba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92F91F8-AB25-1125-D958-7513B10D5F2E}"/>
              </a:ext>
            </a:extLst>
          </p:cNvPr>
          <p:cNvSpPr txBox="1"/>
          <p:nvPr/>
        </p:nvSpPr>
        <p:spPr>
          <a:xfrm>
            <a:off x="3035137" y="34118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F322CA-1A54-B00F-3E49-766F1C5EF116}"/>
              </a:ext>
            </a:extLst>
          </p:cNvPr>
          <p:cNvSpPr txBox="1"/>
          <p:nvPr/>
        </p:nvSpPr>
        <p:spPr>
          <a:xfrm>
            <a:off x="5967983" y="34118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C1BA86E-E52A-9D36-E2E9-DB984D219F81}"/>
              </a:ext>
            </a:extLst>
          </p:cNvPr>
          <p:cNvSpPr txBox="1"/>
          <p:nvPr/>
        </p:nvSpPr>
        <p:spPr>
          <a:xfrm>
            <a:off x="8799871" y="3411860"/>
            <a:ext cx="307058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059CFD-BB52-48C7-242A-DCF2A695C791}"/>
              </a:ext>
            </a:extLst>
          </p:cNvPr>
          <p:cNvSpPr txBox="1"/>
          <p:nvPr/>
        </p:nvSpPr>
        <p:spPr>
          <a:xfrm>
            <a:off x="4769427" y="2947600"/>
            <a:ext cx="6368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4D2A1FE-E98D-FD6F-E706-CDF648DA0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616879"/>
              </p:ext>
            </p:extLst>
          </p:nvPr>
        </p:nvGraphicFramePr>
        <p:xfrm>
          <a:off x="152400" y="3876119"/>
          <a:ext cx="11956180" cy="2784457"/>
        </p:xfrm>
        <a:graphic>
          <a:graphicData uri="http://schemas.openxmlformats.org/drawingml/2006/table">
            <a:tbl>
              <a:tblPr/>
              <a:tblGrid>
                <a:gridCol w="1866954">
                  <a:extLst>
                    <a:ext uri="{9D8B030D-6E8A-4147-A177-3AD203B41FA5}">
                      <a16:colId xmlns:a16="http://schemas.microsoft.com/office/drawing/2014/main" val="1946083851"/>
                    </a:ext>
                  </a:extLst>
                </a:gridCol>
                <a:gridCol w="792816">
                  <a:extLst>
                    <a:ext uri="{9D8B030D-6E8A-4147-A177-3AD203B41FA5}">
                      <a16:colId xmlns:a16="http://schemas.microsoft.com/office/drawing/2014/main" val="4034936936"/>
                    </a:ext>
                  </a:extLst>
                </a:gridCol>
                <a:gridCol w="882328">
                  <a:extLst>
                    <a:ext uri="{9D8B030D-6E8A-4147-A177-3AD203B41FA5}">
                      <a16:colId xmlns:a16="http://schemas.microsoft.com/office/drawing/2014/main" val="1863603466"/>
                    </a:ext>
                  </a:extLst>
                </a:gridCol>
                <a:gridCol w="895115">
                  <a:extLst>
                    <a:ext uri="{9D8B030D-6E8A-4147-A177-3AD203B41FA5}">
                      <a16:colId xmlns:a16="http://schemas.microsoft.com/office/drawing/2014/main" val="201463931"/>
                    </a:ext>
                  </a:extLst>
                </a:gridCol>
                <a:gridCol w="1086926">
                  <a:extLst>
                    <a:ext uri="{9D8B030D-6E8A-4147-A177-3AD203B41FA5}">
                      <a16:colId xmlns:a16="http://schemas.microsoft.com/office/drawing/2014/main" val="1798982001"/>
                    </a:ext>
                  </a:extLst>
                </a:gridCol>
                <a:gridCol w="1176437">
                  <a:extLst>
                    <a:ext uri="{9D8B030D-6E8A-4147-A177-3AD203B41FA5}">
                      <a16:colId xmlns:a16="http://schemas.microsoft.com/office/drawing/2014/main" val="3050255733"/>
                    </a:ext>
                  </a:extLst>
                </a:gridCol>
                <a:gridCol w="1010201">
                  <a:extLst>
                    <a:ext uri="{9D8B030D-6E8A-4147-A177-3AD203B41FA5}">
                      <a16:colId xmlns:a16="http://schemas.microsoft.com/office/drawing/2014/main" val="1325624199"/>
                    </a:ext>
                  </a:extLst>
                </a:gridCol>
                <a:gridCol w="1010201">
                  <a:extLst>
                    <a:ext uri="{9D8B030D-6E8A-4147-A177-3AD203B41FA5}">
                      <a16:colId xmlns:a16="http://schemas.microsoft.com/office/drawing/2014/main" val="1643794503"/>
                    </a:ext>
                  </a:extLst>
                </a:gridCol>
                <a:gridCol w="1739081">
                  <a:extLst>
                    <a:ext uri="{9D8B030D-6E8A-4147-A177-3AD203B41FA5}">
                      <a16:colId xmlns:a16="http://schemas.microsoft.com/office/drawing/2014/main" val="3721551157"/>
                    </a:ext>
                  </a:extLst>
                </a:gridCol>
                <a:gridCol w="1496121">
                  <a:extLst>
                    <a:ext uri="{9D8B030D-6E8A-4147-A177-3AD203B41FA5}">
                      <a16:colId xmlns:a16="http://schemas.microsoft.com/office/drawing/2014/main" val="2292831267"/>
                    </a:ext>
                  </a:extLst>
                </a:gridCol>
              </a:tblGrid>
              <a:tr h="6425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9939144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Nuevo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00306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Libertador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612799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Tierralta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5358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Ayapel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356225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Canalete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308088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Montería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70528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Purísima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34344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 de Sotavento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533495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Montelíbano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915068"/>
                  </a:ext>
                </a:extLst>
              </a:tr>
              <a:tr h="2141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Ciénaga de Oro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91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959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593AB584-16B1-C6E9-352C-3FD5B38ACCC7}"/>
              </a:ext>
            </a:extLst>
          </p:cNvPr>
          <p:cNvGrpSpPr/>
          <p:nvPr/>
        </p:nvGrpSpPr>
        <p:grpSpPr>
          <a:xfrm>
            <a:off x="321543" y="560251"/>
            <a:ext cx="4104983" cy="3379001"/>
            <a:chOff x="321543" y="560251"/>
            <a:chExt cx="4104983" cy="337900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A6B749F4-97F2-ABBF-2BD4-C04B8571C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9832" t="1788" r="31360" b="3886"/>
            <a:stretch>
              <a:fillRect/>
            </a:stretch>
          </p:blipFill>
          <p:spPr>
            <a:xfrm>
              <a:off x="321543" y="560251"/>
              <a:ext cx="2957849" cy="3379001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0EEAFB54-8247-B635-7F37-B1FA37150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7347" t="30974" r="16976" b="29768"/>
            <a:stretch>
              <a:fillRect/>
            </a:stretch>
          </p:blipFill>
          <p:spPr>
            <a:xfrm>
              <a:off x="3279391" y="847574"/>
              <a:ext cx="1147135" cy="169809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Cundinamarca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F154C8-B577-1F0C-FFA7-0CC5EA681B73}"/>
              </a:ext>
            </a:extLst>
          </p:cNvPr>
          <p:cNvSpPr txBox="1"/>
          <p:nvPr/>
        </p:nvSpPr>
        <p:spPr>
          <a:xfrm>
            <a:off x="5795263" y="36023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42E848-3095-D1D0-F0D8-955A28E1A261}"/>
              </a:ext>
            </a:extLst>
          </p:cNvPr>
          <p:cNvSpPr txBox="1"/>
          <p:nvPr/>
        </p:nvSpPr>
        <p:spPr>
          <a:xfrm>
            <a:off x="8829369" y="3602360"/>
            <a:ext cx="304108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666852-736B-7B4B-5981-92434973C4B9}"/>
              </a:ext>
            </a:extLst>
          </p:cNvPr>
          <p:cNvSpPr txBox="1"/>
          <p:nvPr/>
        </p:nvSpPr>
        <p:spPr>
          <a:xfrm>
            <a:off x="4852555" y="3138100"/>
            <a:ext cx="6285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6C2323-D7FC-7570-86B9-A5FCF555EC73}"/>
              </a:ext>
            </a:extLst>
          </p:cNvPr>
          <p:cNvSpPr txBox="1"/>
          <p:nvPr/>
        </p:nvSpPr>
        <p:spPr>
          <a:xfrm>
            <a:off x="2683347" y="36023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656C05A-51E9-3F61-2BC2-A57F70052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788811"/>
              </p:ext>
            </p:extLst>
          </p:nvPr>
        </p:nvGraphicFramePr>
        <p:xfrm>
          <a:off x="103775" y="4016937"/>
          <a:ext cx="11928897" cy="2724852"/>
        </p:xfrm>
        <a:graphic>
          <a:graphicData uri="http://schemas.openxmlformats.org/drawingml/2006/table">
            <a:tbl>
              <a:tblPr/>
              <a:tblGrid>
                <a:gridCol w="1862694">
                  <a:extLst>
                    <a:ext uri="{9D8B030D-6E8A-4147-A177-3AD203B41FA5}">
                      <a16:colId xmlns:a16="http://schemas.microsoft.com/office/drawing/2014/main" val="3617709246"/>
                    </a:ext>
                  </a:extLst>
                </a:gridCol>
                <a:gridCol w="791007">
                  <a:extLst>
                    <a:ext uri="{9D8B030D-6E8A-4147-A177-3AD203B41FA5}">
                      <a16:colId xmlns:a16="http://schemas.microsoft.com/office/drawing/2014/main" val="1846946280"/>
                    </a:ext>
                  </a:extLst>
                </a:gridCol>
                <a:gridCol w="880315">
                  <a:extLst>
                    <a:ext uri="{9D8B030D-6E8A-4147-A177-3AD203B41FA5}">
                      <a16:colId xmlns:a16="http://schemas.microsoft.com/office/drawing/2014/main" val="1721936516"/>
                    </a:ext>
                  </a:extLst>
                </a:gridCol>
                <a:gridCol w="893072">
                  <a:extLst>
                    <a:ext uri="{9D8B030D-6E8A-4147-A177-3AD203B41FA5}">
                      <a16:colId xmlns:a16="http://schemas.microsoft.com/office/drawing/2014/main" val="3701899065"/>
                    </a:ext>
                  </a:extLst>
                </a:gridCol>
                <a:gridCol w="1084446">
                  <a:extLst>
                    <a:ext uri="{9D8B030D-6E8A-4147-A177-3AD203B41FA5}">
                      <a16:colId xmlns:a16="http://schemas.microsoft.com/office/drawing/2014/main" val="2750974197"/>
                    </a:ext>
                  </a:extLst>
                </a:gridCol>
                <a:gridCol w="1173752">
                  <a:extLst>
                    <a:ext uri="{9D8B030D-6E8A-4147-A177-3AD203B41FA5}">
                      <a16:colId xmlns:a16="http://schemas.microsoft.com/office/drawing/2014/main" val="4231349651"/>
                    </a:ext>
                  </a:extLst>
                </a:gridCol>
                <a:gridCol w="1007896">
                  <a:extLst>
                    <a:ext uri="{9D8B030D-6E8A-4147-A177-3AD203B41FA5}">
                      <a16:colId xmlns:a16="http://schemas.microsoft.com/office/drawing/2014/main" val="1052699397"/>
                    </a:ext>
                  </a:extLst>
                </a:gridCol>
                <a:gridCol w="1007896">
                  <a:extLst>
                    <a:ext uri="{9D8B030D-6E8A-4147-A177-3AD203B41FA5}">
                      <a16:colId xmlns:a16="http://schemas.microsoft.com/office/drawing/2014/main" val="1258850940"/>
                    </a:ext>
                  </a:extLst>
                </a:gridCol>
                <a:gridCol w="1735112">
                  <a:extLst>
                    <a:ext uri="{9D8B030D-6E8A-4147-A177-3AD203B41FA5}">
                      <a16:colId xmlns:a16="http://schemas.microsoft.com/office/drawing/2014/main" val="1324511089"/>
                    </a:ext>
                  </a:extLst>
                </a:gridCol>
                <a:gridCol w="1492707">
                  <a:extLst>
                    <a:ext uri="{9D8B030D-6E8A-4147-A177-3AD203B41FA5}">
                      <a16:colId xmlns:a16="http://schemas.microsoft.com/office/drawing/2014/main" val="4235591262"/>
                    </a:ext>
                  </a:extLst>
                </a:gridCol>
              </a:tblGrid>
              <a:tr h="62881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467589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Yacopí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541312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Sibaté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418203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Santafé de Bogotá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066767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Suesca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44417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Mesa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757019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901836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Palma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057483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Utica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889987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Ubaque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971075"/>
                  </a:ext>
                </a:extLst>
              </a:tr>
              <a:tr h="2096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Tocaima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378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019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Guainía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EFC44E-6FBF-6435-5765-042B317F29E2}"/>
              </a:ext>
            </a:extLst>
          </p:cNvPr>
          <p:cNvSpPr txBox="1"/>
          <p:nvPr/>
        </p:nvSpPr>
        <p:spPr>
          <a:xfrm>
            <a:off x="3239695" y="445135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98F1A7-C324-3BF6-621F-37002E274312}"/>
              </a:ext>
            </a:extLst>
          </p:cNvPr>
          <p:cNvSpPr txBox="1"/>
          <p:nvPr/>
        </p:nvSpPr>
        <p:spPr>
          <a:xfrm>
            <a:off x="5967983" y="445135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4868310-8188-82FA-332D-099A37CFFE65}"/>
              </a:ext>
            </a:extLst>
          </p:cNvPr>
          <p:cNvSpPr txBox="1"/>
          <p:nvPr/>
        </p:nvSpPr>
        <p:spPr>
          <a:xfrm>
            <a:off x="8770375" y="4451355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4D57E0-AD4E-C695-335F-AB1DD3CA48DA}"/>
              </a:ext>
            </a:extLst>
          </p:cNvPr>
          <p:cNvSpPr txBox="1"/>
          <p:nvPr/>
        </p:nvSpPr>
        <p:spPr>
          <a:xfrm>
            <a:off x="5366083" y="399702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7D537075-3859-BD40-73DE-762AA82E8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552479"/>
              </p:ext>
            </p:extLst>
          </p:nvPr>
        </p:nvGraphicFramePr>
        <p:xfrm>
          <a:off x="256309" y="4762225"/>
          <a:ext cx="11852274" cy="1178776"/>
        </p:xfrm>
        <a:graphic>
          <a:graphicData uri="http://schemas.openxmlformats.org/drawingml/2006/table">
            <a:tbl>
              <a:tblPr/>
              <a:tblGrid>
                <a:gridCol w="1850729">
                  <a:extLst>
                    <a:ext uri="{9D8B030D-6E8A-4147-A177-3AD203B41FA5}">
                      <a16:colId xmlns:a16="http://schemas.microsoft.com/office/drawing/2014/main" val="3997231567"/>
                    </a:ext>
                  </a:extLst>
                </a:gridCol>
                <a:gridCol w="785926">
                  <a:extLst>
                    <a:ext uri="{9D8B030D-6E8A-4147-A177-3AD203B41FA5}">
                      <a16:colId xmlns:a16="http://schemas.microsoft.com/office/drawing/2014/main" val="1861315218"/>
                    </a:ext>
                  </a:extLst>
                </a:gridCol>
                <a:gridCol w="874660">
                  <a:extLst>
                    <a:ext uri="{9D8B030D-6E8A-4147-A177-3AD203B41FA5}">
                      <a16:colId xmlns:a16="http://schemas.microsoft.com/office/drawing/2014/main" val="3990345733"/>
                    </a:ext>
                  </a:extLst>
                </a:gridCol>
                <a:gridCol w="887336">
                  <a:extLst>
                    <a:ext uri="{9D8B030D-6E8A-4147-A177-3AD203B41FA5}">
                      <a16:colId xmlns:a16="http://schemas.microsoft.com/office/drawing/2014/main" val="1841840056"/>
                    </a:ext>
                  </a:extLst>
                </a:gridCol>
                <a:gridCol w="1077480">
                  <a:extLst>
                    <a:ext uri="{9D8B030D-6E8A-4147-A177-3AD203B41FA5}">
                      <a16:colId xmlns:a16="http://schemas.microsoft.com/office/drawing/2014/main" val="3735635811"/>
                    </a:ext>
                  </a:extLst>
                </a:gridCol>
                <a:gridCol w="1166213">
                  <a:extLst>
                    <a:ext uri="{9D8B030D-6E8A-4147-A177-3AD203B41FA5}">
                      <a16:colId xmlns:a16="http://schemas.microsoft.com/office/drawing/2014/main" val="2427654622"/>
                    </a:ext>
                  </a:extLst>
                </a:gridCol>
                <a:gridCol w="1001422">
                  <a:extLst>
                    <a:ext uri="{9D8B030D-6E8A-4147-A177-3AD203B41FA5}">
                      <a16:colId xmlns:a16="http://schemas.microsoft.com/office/drawing/2014/main" val="2067040148"/>
                    </a:ext>
                  </a:extLst>
                </a:gridCol>
                <a:gridCol w="1001422">
                  <a:extLst>
                    <a:ext uri="{9D8B030D-6E8A-4147-A177-3AD203B41FA5}">
                      <a16:colId xmlns:a16="http://schemas.microsoft.com/office/drawing/2014/main" val="3917206731"/>
                    </a:ext>
                  </a:extLst>
                </a:gridCol>
                <a:gridCol w="1723967">
                  <a:extLst>
                    <a:ext uri="{9D8B030D-6E8A-4147-A177-3AD203B41FA5}">
                      <a16:colId xmlns:a16="http://schemas.microsoft.com/office/drawing/2014/main" val="4065126785"/>
                    </a:ext>
                  </a:extLst>
                </a:gridCol>
                <a:gridCol w="1483119">
                  <a:extLst>
                    <a:ext uri="{9D8B030D-6E8A-4147-A177-3AD203B41FA5}">
                      <a16:colId xmlns:a16="http://schemas.microsoft.com/office/drawing/2014/main" val="2787610226"/>
                    </a:ext>
                  </a:extLst>
                </a:gridCol>
              </a:tblGrid>
              <a:tr h="70726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792807"/>
                  </a:ext>
                </a:extLst>
              </a:tr>
              <a:tr h="2357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Barranco Minas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771833"/>
                  </a:ext>
                </a:extLst>
              </a:tr>
              <a:tr h="23575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Inírida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167324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9F05C2B7-7ADA-37B9-EDE0-40DB6FC1B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93" y="679655"/>
            <a:ext cx="5791865" cy="320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54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58109C9-A6FF-DBBD-B5D6-D4A095218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0" y="783430"/>
            <a:ext cx="6039160" cy="3054507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Guaviare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9F115E-BCEE-EE44-1DB1-1FC538ABC2AB}"/>
              </a:ext>
            </a:extLst>
          </p:cNvPr>
          <p:cNvSpPr txBox="1"/>
          <p:nvPr/>
        </p:nvSpPr>
        <p:spPr>
          <a:xfrm>
            <a:off x="5967983" y="3619818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F9042E-2265-A15F-8D68-343C99CCA3DB}"/>
              </a:ext>
            </a:extLst>
          </p:cNvPr>
          <p:cNvSpPr txBox="1"/>
          <p:nvPr/>
        </p:nvSpPr>
        <p:spPr>
          <a:xfrm>
            <a:off x="8900987" y="3619818"/>
            <a:ext cx="302142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9889048-E4EB-E151-9E46-E4919BAA1A8B}"/>
              </a:ext>
            </a:extLst>
          </p:cNvPr>
          <p:cNvSpPr txBox="1"/>
          <p:nvPr/>
        </p:nvSpPr>
        <p:spPr>
          <a:xfrm>
            <a:off x="4779818" y="3238182"/>
            <a:ext cx="6379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E00FC7E-2B81-1230-28A5-B96952DCB0D0}"/>
              </a:ext>
            </a:extLst>
          </p:cNvPr>
          <p:cNvSpPr txBox="1"/>
          <p:nvPr/>
        </p:nvSpPr>
        <p:spPr>
          <a:xfrm>
            <a:off x="3120977" y="3619818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5852509B-7A4A-51B8-3AE3-7E885F0BE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17182"/>
              </p:ext>
            </p:extLst>
          </p:nvPr>
        </p:nvGraphicFramePr>
        <p:xfrm>
          <a:off x="180749" y="4166846"/>
          <a:ext cx="11851922" cy="1506591"/>
        </p:xfrm>
        <a:graphic>
          <a:graphicData uri="http://schemas.openxmlformats.org/drawingml/2006/table">
            <a:tbl>
              <a:tblPr/>
              <a:tblGrid>
                <a:gridCol w="1850674">
                  <a:extLst>
                    <a:ext uri="{9D8B030D-6E8A-4147-A177-3AD203B41FA5}">
                      <a16:colId xmlns:a16="http://schemas.microsoft.com/office/drawing/2014/main" val="769605840"/>
                    </a:ext>
                  </a:extLst>
                </a:gridCol>
                <a:gridCol w="785902">
                  <a:extLst>
                    <a:ext uri="{9D8B030D-6E8A-4147-A177-3AD203B41FA5}">
                      <a16:colId xmlns:a16="http://schemas.microsoft.com/office/drawing/2014/main" val="1030152508"/>
                    </a:ext>
                  </a:extLst>
                </a:gridCol>
                <a:gridCol w="874634">
                  <a:extLst>
                    <a:ext uri="{9D8B030D-6E8A-4147-A177-3AD203B41FA5}">
                      <a16:colId xmlns:a16="http://schemas.microsoft.com/office/drawing/2014/main" val="4089168512"/>
                    </a:ext>
                  </a:extLst>
                </a:gridCol>
                <a:gridCol w="887309">
                  <a:extLst>
                    <a:ext uri="{9D8B030D-6E8A-4147-A177-3AD203B41FA5}">
                      <a16:colId xmlns:a16="http://schemas.microsoft.com/office/drawing/2014/main" val="486953648"/>
                    </a:ext>
                  </a:extLst>
                </a:gridCol>
                <a:gridCol w="1077447">
                  <a:extLst>
                    <a:ext uri="{9D8B030D-6E8A-4147-A177-3AD203B41FA5}">
                      <a16:colId xmlns:a16="http://schemas.microsoft.com/office/drawing/2014/main" val="308323329"/>
                    </a:ext>
                  </a:extLst>
                </a:gridCol>
                <a:gridCol w="1166179">
                  <a:extLst>
                    <a:ext uri="{9D8B030D-6E8A-4147-A177-3AD203B41FA5}">
                      <a16:colId xmlns:a16="http://schemas.microsoft.com/office/drawing/2014/main" val="3819322265"/>
                    </a:ext>
                  </a:extLst>
                </a:gridCol>
                <a:gridCol w="1001393">
                  <a:extLst>
                    <a:ext uri="{9D8B030D-6E8A-4147-A177-3AD203B41FA5}">
                      <a16:colId xmlns:a16="http://schemas.microsoft.com/office/drawing/2014/main" val="4241257423"/>
                    </a:ext>
                  </a:extLst>
                </a:gridCol>
                <a:gridCol w="1001393">
                  <a:extLst>
                    <a:ext uri="{9D8B030D-6E8A-4147-A177-3AD203B41FA5}">
                      <a16:colId xmlns:a16="http://schemas.microsoft.com/office/drawing/2014/main" val="1046072481"/>
                    </a:ext>
                  </a:extLst>
                </a:gridCol>
                <a:gridCol w="1723916">
                  <a:extLst>
                    <a:ext uri="{9D8B030D-6E8A-4147-A177-3AD203B41FA5}">
                      <a16:colId xmlns:a16="http://schemas.microsoft.com/office/drawing/2014/main" val="2400620533"/>
                    </a:ext>
                  </a:extLst>
                </a:gridCol>
                <a:gridCol w="1483075">
                  <a:extLst>
                    <a:ext uri="{9D8B030D-6E8A-4147-A177-3AD203B41FA5}">
                      <a16:colId xmlns:a16="http://schemas.microsoft.com/office/drawing/2014/main" val="1468722532"/>
                    </a:ext>
                  </a:extLst>
                </a:gridCol>
              </a:tblGrid>
              <a:tr h="6456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427078"/>
                  </a:ext>
                </a:extLst>
              </a:tr>
              <a:tr h="2152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del Guaviare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343573"/>
                  </a:ext>
                </a:extLst>
              </a:tr>
              <a:tr h="2152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Retorno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149154"/>
                  </a:ext>
                </a:extLst>
              </a:tr>
              <a:tr h="2152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Miraflores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425010"/>
                  </a:ext>
                </a:extLst>
              </a:tr>
              <a:tr h="21522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Calamar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441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91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D47B9CA8-C295-C1E0-9088-F0C770213793}"/>
              </a:ext>
            </a:extLst>
          </p:cNvPr>
          <p:cNvGrpSpPr/>
          <p:nvPr/>
        </p:nvGrpSpPr>
        <p:grpSpPr>
          <a:xfrm>
            <a:off x="415636" y="668766"/>
            <a:ext cx="4301837" cy="3245453"/>
            <a:chOff x="415636" y="668766"/>
            <a:chExt cx="4301837" cy="3245453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0B8E5BC3-DC00-72B1-8E82-2D01290C6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7739" t="3795" r="30390" b="4340"/>
            <a:stretch>
              <a:fillRect/>
            </a:stretch>
          </p:blipFill>
          <p:spPr>
            <a:xfrm>
              <a:off x="415636" y="668766"/>
              <a:ext cx="3100082" cy="3245453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3BC8AEA3-CF71-1322-7CF2-755E7943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0418" t="31682" r="14228" b="31408"/>
            <a:stretch>
              <a:fillRect/>
            </a:stretch>
          </p:blipFill>
          <p:spPr>
            <a:xfrm>
              <a:off x="3515718" y="1020042"/>
              <a:ext cx="1201755" cy="1707756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Huila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517BFBD-6005-C786-63CB-B6BF7D237D1A}"/>
              </a:ext>
            </a:extLst>
          </p:cNvPr>
          <p:cNvSpPr txBox="1"/>
          <p:nvPr/>
        </p:nvSpPr>
        <p:spPr>
          <a:xfrm>
            <a:off x="3180552" y="34499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2DC7ED-151C-68CE-73DB-BBCBDA0A43EB}"/>
              </a:ext>
            </a:extLst>
          </p:cNvPr>
          <p:cNvSpPr txBox="1"/>
          <p:nvPr/>
        </p:nvSpPr>
        <p:spPr>
          <a:xfrm>
            <a:off x="5967983" y="34499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1F72607-06B2-D90E-D374-0C392E7945D3}"/>
              </a:ext>
            </a:extLst>
          </p:cNvPr>
          <p:cNvSpPr txBox="1"/>
          <p:nvPr/>
        </p:nvSpPr>
        <p:spPr>
          <a:xfrm>
            <a:off x="8770375" y="3449960"/>
            <a:ext cx="3100082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F50E02-83D6-D4D2-6E6A-D749ACF67D42}"/>
              </a:ext>
            </a:extLst>
          </p:cNvPr>
          <p:cNvSpPr txBox="1"/>
          <p:nvPr/>
        </p:nvSpPr>
        <p:spPr>
          <a:xfrm>
            <a:off x="4810991" y="298570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190B0658-8FA7-8B59-6A06-09A086AA9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261249"/>
              </p:ext>
            </p:extLst>
          </p:nvPr>
        </p:nvGraphicFramePr>
        <p:xfrm>
          <a:off x="183573" y="3984861"/>
          <a:ext cx="11817926" cy="2639390"/>
        </p:xfrm>
        <a:graphic>
          <a:graphicData uri="http://schemas.openxmlformats.org/drawingml/2006/table">
            <a:tbl>
              <a:tblPr/>
              <a:tblGrid>
                <a:gridCol w="1845366">
                  <a:extLst>
                    <a:ext uri="{9D8B030D-6E8A-4147-A177-3AD203B41FA5}">
                      <a16:colId xmlns:a16="http://schemas.microsoft.com/office/drawing/2014/main" val="2638678674"/>
                    </a:ext>
                  </a:extLst>
                </a:gridCol>
                <a:gridCol w="783648">
                  <a:extLst>
                    <a:ext uri="{9D8B030D-6E8A-4147-A177-3AD203B41FA5}">
                      <a16:colId xmlns:a16="http://schemas.microsoft.com/office/drawing/2014/main" val="950585615"/>
                    </a:ext>
                  </a:extLst>
                </a:gridCol>
                <a:gridCol w="872126">
                  <a:extLst>
                    <a:ext uri="{9D8B030D-6E8A-4147-A177-3AD203B41FA5}">
                      <a16:colId xmlns:a16="http://schemas.microsoft.com/office/drawing/2014/main" val="1563849892"/>
                    </a:ext>
                  </a:extLst>
                </a:gridCol>
                <a:gridCol w="884764">
                  <a:extLst>
                    <a:ext uri="{9D8B030D-6E8A-4147-A177-3AD203B41FA5}">
                      <a16:colId xmlns:a16="http://schemas.microsoft.com/office/drawing/2014/main" val="2016040521"/>
                    </a:ext>
                  </a:extLst>
                </a:gridCol>
                <a:gridCol w="1074357">
                  <a:extLst>
                    <a:ext uri="{9D8B030D-6E8A-4147-A177-3AD203B41FA5}">
                      <a16:colId xmlns:a16="http://schemas.microsoft.com/office/drawing/2014/main" val="777515697"/>
                    </a:ext>
                  </a:extLst>
                </a:gridCol>
                <a:gridCol w="1162833">
                  <a:extLst>
                    <a:ext uri="{9D8B030D-6E8A-4147-A177-3AD203B41FA5}">
                      <a16:colId xmlns:a16="http://schemas.microsoft.com/office/drawing/2014/main" val="4177075225"/>
                    </a:ext>
                  </a:extLst>
                </a:gridCol>
                <a:gridCol w="998520">
                  <a:extLst>
                    <a:ext uri="{9D8B030D-6E8A-4147-A177-3AD203B41FA5}">
                      <a16:colId xmlns:a16="http://schemas.microsoft.com/office/drawing/2014/main" val="3281857785"/>
                    </a:ext>
                  </a:extLst>
                </a:gridCol>
                <a:gridCol w="998520">
                  <a:extLst>
                    <a:ext uri="{9D8B030D-6E8A-4147-A177-3AD203B41FA5}">
                      <a16:colId xmlns:a16="http://schemas.microsoft.com/office/drawing/2014/main" val="1808050092"/>
                    </a:ext>
                  </a:extLst>
                </a:gridCol>
                <a:gridCol w="1718971">
                  <a:extLst>
                    <a:ext uri="{9D8B030D-6E8A-4147-A177-3AD203B41FA5}">
                      <a16:colId xmlns:a16="http://schemas.microsoft.com/office/drawing/2014/main" val="4193561746"/>
                    </a:ext>
                  </a:extLst>
                </a:gridCol>
                <a:gridCol w="1478821">
                  <a:extLst>
                    <a:ext uri="{9D8B030D-6E8A-4147-A177-3AD203B41FA5}">
                      <a16:colId xmlns:a16="http://schemas.microsoft.com/office/drawing/2014/main" val="2001375528"/>
                    </a:ext>
                  </a:extLst>
                </a:gridCol>
              </a:tblGrid>
              <a:tr h="6090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387220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Guadalupe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963823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Acevedo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258832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Neiva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48352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Oporapa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792964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Plata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12570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Argentina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965213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Pitalito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114217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Villavieja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467124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Suaza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140633"/>
                  </a:ext>
                </a:extLst>
              </a:tr>
              <a:tr h="20303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Iquira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371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1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BD69FFB-A968-B125-31F6-E57E40A85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57" y="1017160"/>
            <a:ext cx="4197566" cy="4254719"/>
          </a:xfrm>
          <a:prstGeom prst="rect">
            <a:avLst/>
          </a:prstGeom>
        </p:spPr>
      </p:pic>
      <p:grpSp>
        <p:nvGrpSpPr>
          <p:cNvPr id="757" name="Grupo 756">
            <a:extLst>
              <a:ext uri="{FF2B5EF4-FFF2-40B4-BE49-F238E27FC236}">
                <a16:creationId xmlns:a16="http://schemas.microsoft.com/office/drawing/2014/main" id="{171A4743-C5F9-EC97-C81E-D121B5BC8846}"/>
              </a:ext>
            </a:extLst>
          </p:cNvPr>
          <p:cNvGrpSpPr/>
          <p:nvPr/>
        </p:nvGrpSpPr>
        <p:grpSpPr>
          <a:xfrm>
            <a:off x="321811" y="1290515"/>
            <a:ext cx="644162" cy="706784"/>
            <a:chOff x="321811" y="1290515"/>
            <a:chExt cx="644162" cy="706784"/>
          </a:xfrm>
        </p:grpSpPr>
        <p:pic>
          <p:nvPicPr>
            <p:cNvPr id="754" name="Gráfico 753">
              <a:extLst>
                <a:ext uri="{FF2B5EF4-FFF2-40B4-BE49-F238E27FC236}">
                  <a16:creationId xmlns:a16="http://schemas.microsoft.com/office/drawing/2014/main" id="{8519A4D1-B235-6750-CAB3-8C116BC9C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37124" t="63126" r="59805" b="26947"/>
            <a:stretch>
              <a:fillRect/>
            </a:stretch>
          </p:blipFill>
          <p:spPr>
            <a:xfrm>
              <a:off x="321811" y="1401741"/>
              <a:ext cx="311654" cy="595558"/>
            </a:xfrm>
            <a:prstGeom prst="rect">
              <a:avLst/>
            </a:prstGeom>
          </p:spPr>
        </p:pic>
        <p:pic>
          <p:nvPicPr>
            <p:cNvPr id="756" name="Gráfico 755">
              <a:extLst>
                <a:ext uri="{FF2B5EF4-FFF2-40B4-BE49-F238E27FC236}">
                  <a16:creationId xmlns:a16="http://schemas.microsoft.com/office/drawing/2014/main" id="{DB8043C0-D457-7966-CDDF-46F93E2C0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1509" t="1761" r="44612" b="87711"/>
            <a:stretch>
              <a:fillRect/>
            </a:stretch>
          </p:blipFill>
          <p:spPr>
            <a:xfrm>
              <a:off x="633465" y="1290515"/>
              <a:ext cx="332508" cy="533478"/>
            </a:xfrm>
            <a:prstGeom prst="rect">
              <a:avLst/>
            </a:prstGeom>
          </p:spPr>
        </p:pic>
      </p:grpSp>
      <p:sp>
        <p:nvSpPr>
          <p:cNvPr id="2" name="CuadroTexto 2">
            <a:extLst>
              <a:ext uri="{FF2B5EF4-FFF2-40B4-BE49-F238E27FC236}">
                <a16:creationId xmlns:a16="http://schemas.microsoft.com/office/drawing/2014/main" id="{595DDBB7-CB62-E65E-DC14-FC2B1348274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Mapa general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03" name="Triángulo isósceles 502">
            <a:extLst>
              <a:ext uri="{FF2B5EF4-FFF2-40B4-BE49-F238E27FC236}">
                <a16:creationId xmlns:a16="http://schemas.microsoft.com/office/drawing/2014/main" id="{635DA482-E9ED-B2DC-A087-3456B182665E}"/>
              </a:ext>
            </a:extLst>
          </p:cNvPr>
          <p:cNvSpPr/>
          <p:nvPr/>
        </p:nvSpPr>
        <p:spPr>
          <a:xfrm rot="5400000">
            <a:off x="7661760" y="4901310"/>
            <a:ext cx="190716" cy="112517"/>
          </a:xfrm>
          <a:prstGeom prst="triangle">
            <a:avLst/>
          </a:prstGeom>
          <a:solidFill>
            <a:srgbClr val="3E41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16" name="Grupo 515">
            <a:extLst>
              <a:ext uri="{FF2B5EF4-FFF2-40B4-BE49-F238E27FC236}">
                <a16:creationId xmlns:a16="http://schemas.microsoft.com/office/drawing/2014/main" id="{63EC0ECD-0D81-83DC-0EA4-18D71D1A84E3}"/>
              </a:ext>
            </a:extLst>
          </p:cNvPr>
          <p:cNvGrpSpPr/>
          <p:nvPr/>
        </p:nvGrpSpPr>
        <p:grpSpPr>
          <a:xfrm>
            <a:off x="7700859" y="4842234"/>
            <a:ext cx="4099683" cy="1384995"/>
            <a:chOff x="7889846" y="4815608"/>
            <a:chExt cx="4099683" cy="1384995"/>
          </a:xfrm>
        </p:grpSpPr>
        <p:sp>
          <p:nvSpPr>
            <p:cNvPr id="502" name="CuadroTexto 501">
              <a:extLst>
                <a:ext uri="{FF2B5EF4-FFF2-40B4-BE49-F238E27FC236}">
                  <a16:creationId xmlns:a16="http://schemas.microsoft.com/office/drawing/2014/main" id="{25EBF96F-17E8-9F30-FF59-B21EF266C6FE}"/>
                </a:ext>
              </a:extLst>
            </p:cNvPr>
            <p:cNvSpPr txBox="1"/>
            <p:nvPr/>
          </p:nvSpPr>
          <p:spPr>
            <a:xfrm>
              <a:off x="8043004" y="4815608"/>
              <a:ext cx="3946525" cy="138499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/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A </a:t>
              </a:r>
              <a:r>
                <a:rPr lang="es-CO" sz="1400" b="1" dirty="0">
                  <a:solidFill>
                    <a:srgbClr val="3E415F"/>
                  </a:solidFill>
                  <a:latin typeface="Verdana"/>
                  <a:ea typeface="Verdana"/>
                </a:rPr>
                <a:t>mayor valor </a:t>
              </a:r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en el </a:t>
              </a:r>
              <a:r>
                <a:rPr lang="es-CO" sz="1400" dirty="0" err="1">
                  <a:solidFill>
                    <a:srgbClr val="3E415F"/>
                  </a:solidFill>
                  <a:latin typeface="Verdana"/>
                  <a:ea typeface="Verdana"/>
                </a:rPr>
                <a:t>RadarSalud</a:t>
              </a:r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 </a:t>
              </a:r>
              <a:r>
                <a:rPr lang="es-CO" sz="1400" b="1" dirty="0">
                  <a:solidFill>
                    <a:srgbClr val="3E415F"/>
                  </a:solidFill>
                  <a:latin typeface="Verdana"/>
                  <a:ea typeface="Verdana"/>
                </a:rPr>
                <a:t>mayor posibilidad de corrupción </a:t>
              </a:r>
              <a:r>
                <a:rPr lang="es-CO" sz="1400" dirty="0">
                  <a:solidFill>
                    <a:srgbClr val="3E415F"/>
                  </a:solidFill>
                  <a:latin typeface="Verdana"/>
                  <a:ea typeface="Verdana"/>
                </a:rPr>
                <a:t>y mayor vulneración en el derecho a la Salud.</a:t>
              </a:r>
            </a:p>
            <a:p>
              <a:pPr algn="just"/>
              <a:endParaRPr lang="en-US" sz="1400" dirty="0">
                <a:solidFill>
                  <a:srgbClr val="3E415F"/>
                </a:solidFill>
                <a:latin typeface="Verdana"/>
                <a:ea typeface="Verdana"/>
              </a:endParaRPr>
            </a:p>
            <a:p>
              <a:pPr algn="just"/>
              <a:r>
                <a:rPr lang="es-ES" sz="1400" dirty="0">
                  <a:solidFill>
                    <a:srgbClr val="3E415F"/>
                  </a:solidFill>
                  <a:latin typeface="Verdana"/>
                  <a:ea typeface="Verdana"/>
                </a:rPr>
                <a:t>Se obtiene un indicador que varía entre 11,7 y 62,9.</a:t>
              </a:r>
              <a:endParaRPr lang="en-US" sz="1400" dirty="0">
                <a:solidFill>
                  <a:srgbClr val="3E415F"/>
                </a:solidFill>
                <a:latin typeface="Verdana"/>
                <a:ea typeface="Verdana"/>
              </a:endParaRPr>
            </a:p>
          </p:txBody>
        </p:sp>
        <p:pic>
          <p:nvPicPr>
            <p:cNvPr id="515" name="Imagen 514">
              <a:extLst>
                <a:ext uri="{FF2B5EF4-FFF2-40B4-BE49-F238E27FC236}">
                  <a16:creationId xmlns:a16="http://schemas.microsoft.com/office/drawing/2014/main" id="{7F094CD0-7965-B022-4006-DCDEA767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9846" y="5828843"/>
              <a:ext cx="115834" cy="188992"/>
            </a:xfrm>
            <a:prstGeom prst="rect">
              <a:avLst/>
            </a:prstGeom>
          </p:spPr>
        </p:pic>
      </p:grpSp>
      <p:pic>
        <p:nvPicPr>
          <p:cNvPr id="8" name="Gráfico 7">
            <a:extLst>
              <a:ext uri="{FF2B5EF4-FFF2-40B4-BE49-F238E27FC236}">
                <a16:creationId xmlns:a16="http://schemas.microsoft.com/office/drawing/2014/main" id="{6701E09D-C0C9-A440-260C-DDA63B07E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8305" r="7672" b="3774"/>
          <a:stretch>
            <a:fillRect/>
          </a:stretch>
        </p:blipFill>
        <p:spPr>
          <a:xfrm>
            <a:off x="2966720" y="4459722"/>
            <a:ext cx="4309690" cy="21500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4EC889C-D33A-999E-E671-384855880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5102" y="300746"/>
            <a:ext cx="6653994" cy="3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3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>
            <a:extLst>
              <a:ext uri="{FF2B5EF4-FFF2-40B4-BE49-F238E27FC236}">
                <a16:creationId xmlns:a16="http://schemas.microsoft.com/office/drawing/2014/main" id="{20624647-B04B-F8BC-F5EE-87069F41314E}"/>
              </a:ext>
            </a:extLst>
          </p:cNvPr>
          <p:cNvGrpSpPr/>
          <p:nvPr/>
        </p:nvGrpSpPr>
        <p:grpSpPr>
          <a:xfrm>
            <a:off x="266788" y="689918"/>
            <a:ext cx="5122246" cy="3003341"/>
            <a:chOff x="266788" y="689918"/>
            <a:chExt cx="5122246" cy="3003341"/>
          </a:xfrm>
        </p:grpSpPr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409D944D-0CDF-3EA1-9CF9-9E669542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017" t="3039" r="21083" b="4211"/>
            <a:stretch>
              <a:fillRect/>
            </a:stretch>
          </p:blipFill>
          <p:spPr>
            <a:xfrm>
              <a:off x="266788" y="689918"/>
              <a:ext cx="3883869" cy="3003341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3E80FF9B-22FA-7219-6985-7A3FBA56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0257" t="31682" r="4532" b="30587"/>
            <a:stretch>
              <a:fillRect/>
            </a:stretch>
          </p:blipFill>
          <p:spPr>
            <a:xfrm>
              <a:off x="4191383" y="851528"/>
              <a:ext cx="1197651" cy="1756064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La Guajira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E73FE9-B17C-5F41-A6E5-ADFA355541CE}"/>
              </a:ext>
            </a:extLst>
          </p:cNvPr>
          <p:cNvSpPr txBox="1"/>
          <p:nvPr/>
        </p:nvSpPr>
        <p:spPr>
          <a:xfrm>
            <a:off x="5967982" y="328892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2C99C58-6053-CC46-4702-EF3E083D3D0E}"/>
              </a:ext>
            </a:extLst>
          </p:cNvPr>
          <p:cNvSpPr txBox="1"/>
          <p:nvPr/>
        </p:nvSpPr>
        <p:spPr>
          <a:xfrm>
            <a:off x="8817627" y="3288925"/>
            <a:ext cx="305092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A6B4E9-BEDD-3991-4882-AF19D19B34B1}"/>
              </a:ext>
            </a:extLst>
          </p:cNvPr>
          <p:cNvSpPr txBox="1"/>
          <p:nvPr/>
        </p:nvSpPr>
        <p:spPr>
          <a:xfrm>
            <a:off x="4790209" y="2809759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E24905-288D-57FA-21B4-B857D19EF319}"/>
              </a:ext>
            </a:extLst>
          </p:cNvPr>
          <p:cNvSpPr txBox="1"/>
          <p:nvPr/>
        </p:nvSpPr>
        <p:spPr>
          <a:xfrm>
            <a:off x="3203093" y="328892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E373568-7130-6825-B989-29BF8CD3A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255174"/>
              </p:ext>
            </p:extLst>
          </p:nvPr>
        </p:nvGraphicFramePr>
        <p:xfrm>
          <a:off x="27846" y="3693259"/>
          <a:ext cx="11880273" cy="3059630"/>
        </p:xfrm>
        <a:graphic>
          <a:graphicData uri="http://schemas.openxmlformats.org/drawingml/2006/table">
            <a:tbl>
              <a:tblPr/>
              <a:tblGrid>
                <a:gridCol w="1855101">
                  <a:extLst>
                    <a:ext uri="{9D8B030D-6E8A-4147-A177-3AD203B41FA5}">
                      <a16:colId xmlns:a16="http://schemas.microsoft.com/office/drawing/2014/main" val="3102385945"/>
                    </a:ext>
                  </a:extLst>
                </a:gridCol>
                <a:gridCol w="787783">
                  <a:extLst>
                    <a:ext uri="{9D8B030D-6E8A-4147-A177-3AD203B41FA5}">
                      <a16:colId xmlns:a16="http://schemas.microsoft.com/office/drawing/2014/main" val="4245290852"/>
                    </a:ext>
                  </a:extLst>
                </a:gridCol>
                <a:gridCol w="876726">
                  <a:extLst>
                    <a:ext uri="{9D8B030D-6E8A-4147-A177-3AD203B41FA5}">
                      <a16:colId xmlns:a16="http://schemas.microsoft.com/office/drawing/2014/main" val="4060490326"/>
                    </a:ext>
                  </a:extLst>
                </a:gridCol>
                <a:gridCol w="889432">
                  <a:extLst>
                    <a:ext uri="{9D8B030D-6E8A-4147-A177-3AD203B41FA5}">
                      <a16:colId xmlns:a16="http://schemas.microsoft.com/office/drawing/2014/main" val="924349074"/>
                    </a:ext>
                  </a:extLst>
                </a:gridCol>
                <a:gridCol w="1080025">
                  <a:extLst>
                    <a:ext uri="{9D8B030D-6E8A-4147-A177-3AD203B41FA5}">
                      <a16:colId xmlns:a16="http://schemas.microsoft.com/office/drawing/2014/main" val="1398361372"/>
                    </a:ext>
                  </a:extLst>
                </a:gridCol>
                <a:gridCol w="1168968">
                  <a:extLst>
                    <a:ext uri="{9D8B030D-6E8A-4147-A177-3AD203B41FA5}">
                      <a16:colId xmlns:a16="http://schemas.microsoft.com/office/drawing/2014/main" val="4057796628"/>
                    </a:ext>
                  </a:extLst>
                </a:gridCol>
                <a:gridCol w="1003788">
                  <a:extLst>
                    <a:ext uri="{9D8B030D-6E8A-4147-A177-3AD203B41FA5}">
                      <a16:colId xmlns:a16="http://schemas.microsoft.com/office/drawing/2014/main" val="1510007272"/>
                    </a:ext>
                  </a:extLst>
                </a:gridCol>
                <a:gridCol w="1003788">
                  <a:extLst>
                    <a:ext uri="{9D8B030D-6E8A-4147-A177-3AD203B41FA5}">
                      <a16:colId xmlns:a16="http://schemas.microsoft.com/office/drawing/2014/main" val="1966218904"/>
                    </a:ext>
                  </a:extLst>
                </a:gridCol>
                <a:gridCol w="1728040">
                  <a:extLst>
                    <a:ext uri="{9D8B030D-6E8A-4147-A177-3AD203B41FA5}">
                      <a16:colId xmlns:a16="http://schemas.microsoft.com/office/drawing/2014/main" val="2774129007"/>
                    </a:ext>
                  </a:extLst>
                </a:gridCol>
                <a:gridCol w="1486622">
                  <a:extLst>
                    <a:ext uri="{9D8B030D-6E8A-4147-A177-3AD203B41FA5}">
                      <a16:colId xmlns:a16="http://schemas.microsoft.com/office/drawing/2014/main" val="1456313641"/>
                    </a:ext>
                  </a:extLst>
                </a:gridCol>
              </a:tblGrid>
              <a:tr h="70607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31442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Riohacha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673342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Jagua del Pilar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368249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Manaure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364094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Hatonuevo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658985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Uribia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41487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Maicao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2650519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del Cesar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298572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Molino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253264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Dibulla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742298"/>
                  </a:ext>
                </a:extLst>
              </a:tr>
              <a:tr h="23535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Barrancas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768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93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BE08D3EB-945F-1D52-986E-E9EE4A7695AF}"/>
              </a:ext>
            </a:extLst>
          </p:cNvPr>
          <p:cNvGrpSpPr/>
          <p:nvPr/>
        </p:nvGrpSpPr>
        <p:grpSpPr>
          <a:xfrm>
            <a:off x="512411" y="709190"/>
            <a:ext cx="2978934" cy="2991631"/>
            <a:chOff x="512411" y="709190"/>
            <a:chExt cx="2978934" cy="2991631"/>
          </a:xfrm>
        </p:grpSpPr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71816FF-AFDF-E73A-E6CF-ADB015979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6800" t="3795" r="40187" b="3520"/>
            <a:stretch>
              <a:fillRect/>
            </a:stretch>
          </p:blipFill>
          <p:spPr>
            <a:xfrm>
              <a:off x="512411" y="709190"/>
              <a:ext cx="1802685" cy="2991631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48D29B56-F900-D431-8063-4926A99F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9589" t="30041" r="25704" b="31135"/>
            <a:stretch>
              <a:fillRect/>
            </a:stretch>
          </p:blipFill>
          <p:spPr>
            <a:xfrm>
              <a:off x="2315096" y="927194"/>
              <a:ext cx="1176249" cy="183546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Magdalena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307D9DA-65F2-9F49-88F9-91929F867557}"/>
              </a:ext>
            </a:extLst>
          </p:cNvPr>
          <p:cNvSpPr txBox="1"/>
          <p:nvPr/>
        </p:nvSpPr>
        <p:spPr>
          <a:xfrm>
            <a:off x="3240877" y="32689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E16502E-48F3-9B8D-F5F3-E2D096B0DD7C}"/>
              </a:ext>
            </a:extLst>
          </p:cNvPr>
          <p:cNvSpPr txBox="1"/>
          <p:nvPr/>
        </p:nvSpPr>
        <p:spPr>
          <a:xfrm>
            <a:off x="5967983" y="32689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150788-988B-2EB1-494E-80270ED5FD9A}"/>
              </a:ext>
            </a:extLst>
          </p:cNvPr>
          <p:cNvSpPr txBox="1"/>
          <p:nvPr/>
        </p:nvSpPr>
        <p:spPr>
          <a:xfrm>
            <a:off x="8721213" y="3268985"/>
            <a:ext cx="314924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E91DEE4-13CC-21E0-F946-058F2417F8CA}"/>
              </a:ext>
            </a:extLst>
          </p:cNvPr>
          <p:cNvSpPr txBox="1"/>
          <p:nvPr/>
        </p:nvSpPr>
        <p:spPr>
          <a:xfrm>
            <a:off x="4821382" y="2804725"/>
            <a:ext cx="63168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4855BA44-5433-97E8-7509-F59DEF8F3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369478"/>
              </p:ext>
            </p:extLst>
          </p:nvPr>
        </p:nvGraphicFramePr>
        <p:xfrm>
          <a:off x="173182" y="3776276"/>
          <a:ext cx="11828317" cy="2873910"/>
        </p:xfrm>
        <a:graphic>
          <a:graphicData uri="http://schemas.openxmlformats.org/drawingml/2006/table">
            <a:tbl>
              <a:tblPr/>
              <a:tblGrid>
                <a:gridCol w="1846988">
                  <a:extLst>
                    <a:ext uri="{9D8B030D-6E8A-4147-A177-3AD203B41FA5}">
                      <a16:colId xmlns:a16="http://schemas.microsoft.com/office/drawing/2014/main" val="1632387626"/>
                    </a:ext>
                  </a:extLst>
                </a:gridCol>
                <a:gridCol w="784337">
                  <a:extLst>
                    <a:ext uri="{9D8B030D-6E8A-4147-A177-3AD203B41FA5}">
                      <a16:colId xmlns:a16="http://schemas.microsoft.com/office/drawing/2014/main" val="495181837"/>
                    </a:ext>
                  </a:extLst>
                </a:gridCol>
                <a:gridCol w="872892">
                  <a:extLst>
                    <a:ext uri="{9D8B030D-6E8A-4147-A177-3AD203B41FA5}">
                      <a16:colId xmlns:a16="http://schemas.microsoft.com/office/drawing/2014/main" val="3363329283"/>
                    </a:ext>
                  </a:extLst>
                </a:gridCol>
                <a:gridCol w="885542">
                  <a:extLst>
                    <a:ext uri="{9D8B030D-6E8A-4147-A177-3AD203B41FA5}">
                      <a16:colId xmlns:a16="http://schemas.microsoft.com/office/drawing/2014/main" val="2392088246"/>
                    </a:ext>
                  </a:extLst>
                </a:gridCol>
                <a:gridCol w="1075302">
                  <a:extLst>
                    <a:ext uri="{9D8B030D-6E8A-4147-A177-3AD203B41FA5}">
                      <a16:colId xmlns:a16="http://schemas.microsoft.com/office/drawing/2014/main" val="2825990"/>
                    </a:ext>
                  </a:extLst>
                </a:gridCol>
                <a:gridCol w="1163856">
                  <a:extLst>
                    <a:ext uri="{9D8B030D-6E8A-4147-A177-3AD203B41FA5}">
                      <a16:colId xmlns:a16="http://schemas.microsoft.com/office/drawing/2014/main" val="1624134803"/>
                    </a:ext>
                  </a:extLst>
                </a:gridCol>
                <a:gridCol w="999398">
                  <a:extLst>
                    <a:ext uri="{9D8B030D-6E8A-4147-A177-3AD203B41FA5}">
                      <a16:colId xmlns:a16="http://schemas.microsoft.com/office/drawing/2014/main" val="3071428206"/>
                    </a:ext>
                  </a:extLst>
                </a:gridCol>
                <a:gridCol w="999398">
                  <a:extLst>
                    <a:ext uri="{9D8B030D-6E8A-4147-A177-3AD203B41FA5}">
                      <a16:colId xmlns:a16="http://schemas.microsoft.com/office/drawing/2014/main" val="431363029"/>
                    </a:ext>
                  </a:extLst>
                </a:gridCol>
                <a:gridCol w="1720483">
                  <a:extLst>
                    <a:ext uri="{9D8B030D-6E8A-4147-A177-3AD203B41FA5}">
                      <a16:colId xmlns:a16="http://schemas.microsoft.com/office/drawing/2014/main" val="3531281320"/>
                    </a:ext>
                  </a:extLst>
                </a:gridCol>
                <a:gridCol w="1480121">
                  <a:extLst>
                    <a:ext uri="{9D8B030D-6E8A-4147-A177-3AD203B41FA5}">
                      <a16:colId xmlns:a16="http://schemas.microsoft.com/office/drawing/2014/main" val="2408809264"/>
                    </a:ext>
                  </a:extLst>
                </a:gridCol>
              </a:tblGrid>
              <a:tr h="66321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484805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Guamal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751017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Banco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686074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Marta (Dist. Esp.)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781415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Fundación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082414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Ciénaga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487100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Zenón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451182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Concordia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431928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Pivijay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406164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Sitionuevo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363825"/>
                  </a:ext>
                </a:extLst>
              </a:tr>
              <a:tr h="2210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Salamina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105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329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9029865B-271C-5D98-3740-CE223465A399}"/>
              </a:ext>
            </a:extLst>
          </p:cNvPr>
          <p:cNvGrpSpPr/>
          <p:nvPr/>
        </p:nvGrpSpPr>
        <p:grpSpPr>
          <a:xfrm>
            <a:off x="83419" y="661047"/>
            <a:ext cx="4675617" cy="2935190"/>
            <a:chOff x="83419" y="661047"/>
            <a:chExt cx="4675617" cy="2935190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AB5E243D-359E-3F7A-E1C3-6A8681A44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1427" t="3519" r="22633" b="3794"/>
            <a:stretch>
              <a:fillRect/>
            </a:stretch>
          </p:blipFill>
          <p:spPr>
            <a:xfrm>
              <a:off x="83419" y="661047"/>
              <a:ext cx="3532617" cy="2935190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0C021EB-7376-0E4F-D9DD-EC850B29F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175" t="30315" r="7708" b="29494"/>
            <a:stretch>
              <a:fillRect/>
            </a:stretch>
          </p:blipFill>
          <p:spPr>
            <a:xfrm>
              <a:off x="3736479" y="804119"/>
              <a:ext cx="1022557" cy="1720843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Meta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E5BA8AC-A41D-60C7-22FD-85AFE4E0963B}"/>
              </a:ext>
            </a:extLst>
          </p:cNvPr>
          <p:cNvSpPr txBox="1"/>
          <p:nvPr/>
        </p:nvSpPr>
        <p:spPr>
          <a:xfrm>
            <a:off x="3305012" y="32308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A80DDE-2E2D-3A4A-CA07-15F4B5BE2AA4}"/>
              </a:ext>
            </a:extLst>
          </p:cNvPr>
          <p:cNvSpPr txBox="1"/>
          <p:nvPr/>
        </p:nvSpPr>
        <p:spPr>
          <a:xfrm>
            <a:off x="5967983" y="32308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5256C22-9C31-CB52-2224-0E5DAB1568C2}"/>
              </a:ext>
            </a:extLst>
          </p:cNvPr>
          <p:cNvSpPr txBox="1"/>
          <p:nvPr/>
        </p:nvSpPr>
        <p:spPr>
          <a:xfrm>
            <a:off x="8799871" y="3230885"/>
            <a:ext cx="307058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215C661-785C-825B-677B-984C84E2226C}"/>
              </a:ext>
            </a:extLst>
          </p:cNvPr>
          <p:cNvSpPr txBox="1"/>
          <p:nvPr/>
        </p:nvSpPr>
        <p:spPr>
          <a:xfrm>
            <a:off x="4862945" y="2766625"/>
            <a:ext cx="6275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7140D530-F4F2-8D46-CEC0-8D14CBDB5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57371"/>
              </p:ext>
            </p:extLst>
          </p:nvPr>
        </p:nvGraphicFramePr>
        <p:xfrm>
          <a:off x="173182" y="3596237"/>
          <a:ext cx="11828317" cy="3043550"/>
        </p:xfrm>
        <a:graphic>
          <a:graphicData uri="http://schemas.openxmlformats.org/drawingml/2006/table">
            <a:tbl>
              <a:tblPr/>
              <a:tblGrid>
                <a:gridCol w="1846988">
                  <a:extLst>
                    <a:ext uri="{9D8B030D-6E8A-4147-A177-3AD203B41FA5}">
                      <a16:colId xmlns:a16="http://schemas.microsoft.com/office/drawing/2014/main" val="102433267"/>
                    </a:ext>
                  </a:extLst>
                </a:gridCol>
                <a:gridCol w="784337">
                  <a:extLst>
                    <a:ext uri="{9D8B030D-6E8A-4147-A177-3AD203B41FA5}">
                      <a16:colId xmlns:a16="http://schemas.microsoft.com/office/drawing/2014/main" val="3816312860"/>
                    </a:ext>
                  </a:extLst>
                </a:gridCol>
                <a:gridCol w="872892">
                  <a:extLst>
                    <a:ext uri="{9D8B030D-6E8A-4147-A177-3AD203B41FA5}">
                      <a16:colId xmlns:a16="http://schemas.microsoft.com/office/drawing/2014/main" val="880506175"/>
                    </a:ext>
                  </a:extLst>
                </a:gridCol>
                <a:gridCol w="885542">
                  <a:extLst>
                    <a:ext uri="{9D8B030D-6E8A-4147-A177-3AD203B41FA5}">
                      <a16:colId xmlns:a16="http://schemas.microsoft.com/office/drawing/2014/main" val="1981320358"/>
                    </a:ext>
                  </a:extLst>
                </a:gridCol>
                <a:gridCol w="1075302">
                  <a:extLst>
                    <a:ext uri="{9D8B030D-6E8A-4147-A177-3AD203B41FA5}">
                      <a16:colId xmlns:a16="http://schemas.microsoft.com/office/drawing/2014/main" val="3351633088"/>
                    </a:ext>
                  </a:extLst>
                </a:gridCol>
                <a:gridCol w="1163856">
                  <a:extLst>
                    <a:ext uri="{9D8B030D-6E8A-4147-A177-3AD203B41FA5}">
                      <a16:colId xmlns:a16="http://schemas.microsoft.com/office/drawing/2014/main" val="3204272909"/>
                    </a:ext>
                  </a:extLst>
                </a:gridCol>
                <a:gridCol w="999398">
                  <a:extLst>
                    <a:ext uri="{9D8B030D-6E8A-4147-A177-3AD203B41FA5}">
                      <a16:colId xmlns:a16="http://schemas.microsoft.com/office/drawing/2014/main" val="4080510701"/>
                    </a:ext>
                  </a:extLst>
                </a:gridCol>
                <a:gridCol w="999398">
                  <a:extLst>
                    <a:ext uri="{9D8B030D-6E8A-4147-A177-3AD203B41FA5}">
                      <a16:colId xmlns:a16="http://schemas.microsoft.com/office/drawing/2014/main" val="2463383285"/>
                    </a:ext>
                  </a:extLst>
                </a:gridCol>
                <a:gridCol w="1720483">
                  <a:extLst>
                    <a:ext uri="{9D8B030D-6E8A-4147-A177-3AD203B41FA5}">
                      <a16:colId xmlns:a16="http://schemas.microsoft.com/office/drawing/2014/main" val="3019506270"/>
                    </a:ext>
                  </a:extLst>
                </a:gridCol>
                <a:gridCol w="1480121">
                  <a:extLst>
                    <a:ext uri="{9D8B030D-6E8A-4147-A177-3AD203B41FA5}">
                      <a16:colId xmlns:a16="http://schemas.microsoft.com/office/drawing/2014/main" val="3514052289"/>
                    </a:ext>
                  </a:extLst>
                </a:gridCol>
              </a:tblGrid>
              <a:tr h="7023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869384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Rico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60166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Restrepo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567904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Castillo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38764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Gaitán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525609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Vista Hermosa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390314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Villavicencio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378833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Mesetas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804658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Lejanías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9788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Cubarral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110760"/>
                  </a:ext>
                </a:extLst>
              </a:tr>
              <a:tr h="2341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Granada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886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7252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AB86B2EB-5C62-4CD0-FD81-1AFAE9E2452D}"/>
              </a:ext>
            </a:extLst>
          </p:cNvPr>
          <p:cNvGrpSpPr/>
          <p:nvPr/>
        </p:nvGrpSpPr>
        <p:grpSpPr>
          <a:xfrm>
            <a:off x="321543" y="660226"/>
            <a:ext cx="4073812" cy="2918166"/>
            <a:chOff x="321543" y="660226"/>
            <a:chExt cx="4073812" cy="2918166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CF069309-EDAD-4C6B-E350-D2FD6A499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761" t="3794" r="29906" b="3794"/>
            <a:stretch>
              <a:fillRect/>
            </a:stretch>
          </p:blipFill>
          <p:spPr>
            <a:xfrm>
              <a:off x="321543" y="660226"/>
              <a:ext cx="2849096" cy="2918166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BC9F4787-DE80-BBDF-9943-0D9B395E8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1226" t="30315" r="14067" b="30861"/>
            <a:stretch>
              <a:fillRect/>
            </a:stretch>
          </p:blipFill>
          <p:spPr>
            <a:xfrm>
              <a:off x="3273137" y="832488"/>
              <a:ext cx="1122218" cy="1751155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Nariño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EBDCD8-0A94-F58A-180D-14718E27DA34}"/>
              </a:ext>
            </a:extLst>
          </p:cNvPr>
          <p:cNvSpPr txBox="1"/>
          <p:nvPr/>
        </p:nvSpPr>
        <p:spPr>
          <a:xfrm>
            <a:off x="3348192" y="32499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B93781-74D7-A3CB-FF9F-5D4FB93A088A}"/>
              </a:ext>
            </a:extLst>
          </p:cNvPr>
          <p:cNvSpPr txBox="1"/>
          <p:nvPr/>
        </p:nvSpPr>
        <p:spPr>
          <a:xfrm>
            <a:off x="5967983" y="32499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552AB5-07ED-3D45-01EF-85916C2559A7}"/>
              </a:ext>
            </a:extLst>
          </p:cNvPr>
          <p:cNvSpPr txBox="1"/>
          <p:nvPr/>
        </p:nvSpPr>
        <p:spPr>
          <a:xfrm>
            <a:off x="8780207" y="3249935"/>
            <a:ext cx="309025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2B9441-32DF-05F0-6E41-BBD5E6F3E782}"/>
              </a:ext>
            </a:extLst>
          </p:cNvPr>
          <p:cNvSpPr txBox="1"/>
          <p:nvPr/>
        </p:nvSpPr>
        <p:spPr>
          <a:xfrm>
            <a:off x="4779818" y="2785675"/>
            <a:ext cx="63584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9B9E1824-6625-1E9C-C158-55E96E0F2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413121"/>
              </p:ext>
            </p:extLst>
          </p:nvPr>
        </p:nvGraphicFramePr>
        <p:xfrm>
          <a:off x="162791" y="3670947"/>
          <a:ext cx="11828317" cy="3010410"/>
        </p:xfrm>
        <a:graphic>
          <a:graphicData uri="http://schemas.openxmlformats.org/drawingml/2006/table">
            <a:tbl>
              <a:tblPr/>
              <a:tblGrid>
                <a:gridCol w="1846988">
                  <a:extLst>
                    <a:ext uri="{9D8B030D-6E8A-4147-A177-3AD203B41FA5}">
                      <a16:colId xmlns:a16="http://schemas.microsoft.com/office/drawing/2014/main" val="4167411885"/>
                    </a:ext>
                  </a:extLst>
                </a:gridCol>
                <a:gridCol w="784337">
                  <a:extLst>
                    <a:ext uri="{9D8B030D-6E8A-4147-A177-3AD203B41FA5}">
                      <a16:colId xmlns:a16="http://schemas.microsoft.com/office/drawing/2014/main" val="874811191"/>
                    </a:ext>
                  </a:extLst>
                </a:gridCol>
                <a:gridCol w="872892">
                  <a:extLst>
                    <a:ext uri="{9D8B030D-6E8A-4147-A177-3AD203B41FA5}">
                      <a16:colId xmlns:a16="http://schemas.microsoft.com/office/drawing/2014/main" val="1674423257"/>
                    </a:ext>
                  </a:extLst>
                </a:gridCol>
                <a:gridCol w="885542">
                  <a:extLst>
                    <a:ext uri="{9D8B030D-6E8A-4147-A177-3AD203B41FA5}">
                      <a16:colId xmlns:a16="http://schemas.microsoft.com/office/drawing/2014/main" val="792483485"/>
                    </a:ext>
                  </a:extLst>
                </a:gridCol>
                <a:gridCol w="1075302">
                  <a:extLst>
                    <a:ext uri="{9D8B030D-6E8A-4147-A177-3AD203B41FA5}">
                      <a16:colId xmlns:a16="http://schemas.microsoft.com/office/drawing/2014/main" val="1115472148"/>
                    </a:ext>
                  </a:extLst>
                </a:gridCol>
                <a:gridCol w="1163856">
                  <a:extLst>
                    <a:ext uri="{9D8B030D-6E8A-4147-A177-3AD203B41FA5}">
                      <a16:colId xmlns:a16="http://schemas.microsoft.com/office/drawing/2014/main" val="1205961165"/>
                    </a:ext>
                  </a:extLst>
                </a:gridCol>
                <a:gridCol w="999398">
                  <a:extLst>
                    <a:ext uri="{9D8B030D-6E8A-4147-A177-3AD203B41FA5}">
                      <a16:colId xmlns:a16="http://schemas.microsoft.com/office/drawing/2014/main" val="1962841772"/>
                    </a:ext>
                  </a:extLst>
                </a:gridCol>
                <a:gridCol w="999398">
                  <a:extLst>
                    <a:ext uri="{9D8B030D-6E8A-4147-A177-3AD203B41FA5}">
                      <a16:colId xmlns:a16="http://schemas.microsoft.com/office/drawing/2014/main" val="182553758"/>
                    </a:ext>
                  </a:extLst>
                </a:gridCol>
                <a:gridCol w="1720483">
                  <a:extLst>
                    <a:ext uri="{9D8B030D-6E8A-4147-A177-3AD203B41FA5}">
                      <a16:colId xmlns:a16="http://schemas.microsoft.com/office/drawing/2014/main" val="1974655046"/>
                    </a:ext>
                  </a:extLst>
                </a:gridCol>
                <a:gridCol w="1480121">
                  <a:extLst>
                    <a:ext uri="{9D8B030D-6E8A-4147-A177-3AD203B41FA5}">
                      <a16:colId xmlns:a16="http://schemas.microsoft.com/office/drawing/2014/main" val="447679422"/>
                    </a:ext>
                  </a:extLst>
                </a:gridCol>
              </a:tblGrid>
              <a:tr h="69471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225766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Charco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29962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Olaya Herrera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767805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Nariño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682991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Tumaco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622339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Cruz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670083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Cumbal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880221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Ricaurte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548741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Providencia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479274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Córdoba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22758"/>
                  </a:ext>
                </a:extLst>
              </a:tr>
              <a:tr h="23157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Ipiales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65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502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7DB4CD15-26E5-391B-141F-E5CCBAC78580}"/>
              </a:ext>
            </a:extLst>
          </p:cNvPr>
          <p:cNvGrpSpPr/>
          <p:nvPr/>
        </p:nvGrpSpPr>
        <p:grpSpPr>
          <a:xfrm>
            <a:off x="294616" y="606273"/>
            <a:ext cx="3207121" cy="3193647"/>
            <a:chOff x="294616" y="606273"/>
            <a:chExt cx="3207121" cy="3193647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5D56244B-6924-A6F7-726C-87CCB6D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5327" t="2973" r="38204" b="3521"/>
            <a:stretch>
              <a:fillRect/>
            </a:stretch>
          </p:blipFill>
          <p:spPr>
            <a:xfrm>
              <a:off x="294616" y="606273"/>
              <a:ext cx="2107188" cy="3193647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AE99CD3E-67BB-14E2-EE4A-1515418CB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2686" t="30496" r="22122" b="29132"/>
            <a:stretch>
              <a:fillRect/>
            </a:stretch>
          </p:blipFill>
          <p:spPr>
            <a:xfrm>
              <a:off x="2293843" y="927192"/>
              <a:ext cx="1207894" cy="189744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Norte de Santander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172068-A6EA-ABC6-61D3-3F157CD63478}"/>
              </a:ext>
            </a:extLst>
          </p:cNvPr>
          <p:cNvSpPr txBox="1"/>
          <p:nvPr/>
        </p:nvSpPr>
        <p:spPr>
          <a:xfrm>
            <a:off x="3678392" y="33356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1618EC-C924-7D65-51BD-98503B4ACBB7}"/>
              </a:ext>
            </a:extLst>
          </p:cNvPr>
          <p:cNvSpPr txBox="1"/>
          <p:nvPr/>
        </p:nvSpPr>
        <p:spPr>
          <a:xfrm>
            <a:off x="5967983" y="33356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128FF3D-275F-3205-E92A-DAF08A4677FD}"/>
              </a:ext>
            </a:extLst>
          </p:cNvPr>
          <p:cNvSpPr txBox="1"/>
          <p:nvPr/>
        </p:nvSpPr>
        <p:spPr>
          <a:xfrm>
            <a:off x="8686803" y="3335660"/>
            <a:ext cx="318365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C3FC2B-522B-2259-8925-1BF8F2AB12EF}"/>
              </a:ext>
            </a:extLst>
          </p:cNvPr>
          <p:cNvSpPr txBox="1"/>
          <p:nvPr/>
        </p:nvSpPr>
        <p:spPr>
          <a:xfrm>
            <a:off x="4842164" y="2871400"/>
            <a:ext cx="6296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06112B35-892F-78B3-FD62-585B1F833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570568"/>
              </p:ext>
            </p:extLst>
          </p:nvPr>
        </p:nvGraphicFramePr>
        <p:xfrm>
          <a:off x="294616" y="3815703"/>
          <a:ext cx="11607567" cy="2803308"/>
        </p:xfrm>
        <a:graphic>
          <a:graphicData uri="http://schemas.openxmlformats.org/drawingml/2006/table">
            <a:tbl>
              <a:tblPr/>
              <a:tblGrid>
                <a:gridCol w="1807564">
                  <a:extLst>
                    <a:ext uri="{9D8B030D-6E8A-4147-A177-3AD203B41FA5}">
                      <a16:colId xmlns:a16="http://schemas.microsoft.com/office/drawing/2014/main" val="1269475233"/>
                    </a:ext>
                  </a:extLst>
                </a:gridCol>
                <a:gridCol w="767596">
                  <a:extLst>
                    <a:ext uri="{9D8B030D-6E8A-4147-A177-3AD203B41FA5}">
                      <a16:colId xmlns:a16="http://schemas.microsoft.com/office/drawing/2014/main" val="2572112791"/>
                    </a:ext>
                  </a:extLst>
                </a:gridCol>
                <a:gridCol w="885986">
                  <a:extLst>
                    <a:ext uri="{9D8B030D-6E8A-4147-A177-3AD203B41FA5}">
                      <a16:colId xmlns:a16="http://schemas.microsoft.com/office/drawing/2014/main" val="971069528"/>
                    </a:ext>
                  </a:extLst>
                </a:gridCol>
                <a:gridCol w="866640">
                  <a:extLst>
                    <a:ext uri="{9D8B030D-6E8A-4147-A177-3AD203B41FA5}">
                      <a16:colId xmlns:a16="http://schemas.microsoft.com/office/drawing/2014/main" val="2721999780"/>
                    </a:ext>
                  </a:extLst>
                </a:gridCol>
                <a:gridCol w="1052349">
                  <a:extLst>
                    <a:ext uri="{9D8B030D-6E8A-4147-A177-3AD203B41FA5}">
                      <a16:colId xmlns:a16="http://schemas.microsoft.com/office/drawing/2014/main" val="1860417917"/>
                    </a:ext>
                  </a:extLst>
                </a:gridCol>
                <a:gridCol w="1139013">
                  <a:extLst>
                    <a:ext uri="{9D8B030D-6E8A-4147-A177-3AD203B41FA5}">
                      <a16:colId xmlns:a16="http://schemas.microsoft.com/office/drawing/2014/main" val="1972391833"/>
                    </a:ext>
                  </a:extLst>
                </a:gridCol>
                <a:gridCol w="978066">
                  <a:extLst>
                    <a:ext uri="{9D8B030D-6E8A-4147-A177-3AD203B41FA5}">
                      <a16:colId xmlns:a16="http://schemas.microsoft.com/office/drawing/2014/main" val="913850799"/>
                    </a:ext>
                  </a:extLst>
                </a:gridCol>
                <a:gridCol w="978066">
                  <a:extLst>
                    <a:ext uri="{9D8B030D-6E8A-4147-A177-3AD203B41FA5}">
                      <a16:colId xmlns:a16="http://schemas.microsoft.com/office/drawing/2014/main" val="1513048749"/>
                    </a:ext>
                  </a:extLst>
                </a:gridCol>
                <a:gridCol w="1683759">
                  <a:extLst>
                    <a:ext uri="{9D8B030D-6E8A-4147-A177-3AD203B41FA5}">
                      <a16:colId xmlns:a16="http://schemas.microsoft.com/office/drawing/2014/main" val="1560318736"/>
                    </a:ext>
                  </a:extLst>
                </a:gridCol>
                <a:gridCol w="1448528">
                  <a:extLst>
                    <a:ext uri="{9D8B030D-6E8A-4147-A177-3AD203B41FA5}">
                      <a16:colId xmlns:a16="http://schemas.microsoft.com/office/drawing/2014/main" val="3662449092"/>
                    </a:ext>
                  </a:extLst>
                </a:gridCol>
              </a:tblGrid>
              <a:tr h="64691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880184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José de Cúcuta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17928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Zulia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953186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Cucutilla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73135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Tibú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436801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Santander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35563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 del Rosario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053159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Abrego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463470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Carmen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252572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Tarra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830103"/>
                  </a:ext>
                </a:extLst>
              </a:tr>
              <a:tr h="21563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Cácota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23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111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743E43E5-BEBD-1CA4-1590-564502EE293F}"/>
              </a:ext>
            </a:extLst>
          </p:cNvPr>
          <p:cNvGrpSpPr/>
          <p:nvPr/>
        </p:nvGrpSpPr>
        <p:grpSpPr>
          <a:xfrm>
            <a:off x="83419" y="603801"/>
            <a:ext cx="4208025" cy="2580812"/>
            <a:chOff x="83419" y="603801"/>
            <a:chExt cx="4208025" cy="2580812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2E790908-C37D-82E7-D711-00D8B0AB9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670" t="6257" r="16168" b="7075"/>
            <a:stretch>
              <a:fillRect/>
            </a:stretch>
          </p:blipFill>
          <p:spPr>
            <a:xfrm>
              <a:off x="83419" y="603801"/>
              <a:ext cx="4038253" cy="2580812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E27C048B-EC68-64B6-4762-FF3FBC3B0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6579" t="32092" b="29768"/>
            <a:stretch>
              <a:fillRect/>
            </a:stretch>
          </p:blipFill>
          <p:spPr>
            <a:xfrm>
              <a:off x="3258793" y="763828"/>
              <a:ext cx="1032651" cy="1734694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Putumayo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5D2239B-EA46-C424-1035-3DC5518899C1}"/>
              </a:ext>
            </a:extLst>
          </p:cNvPr>
          <p:cNvSpPr txBox="1"/>
          <p:nvPr/>
        </p:nvSpPr>
        <p:spPr>
          <a:xfrm>
            <a:off x="3541232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0CA0ED-7B2D-61E1-D905-B5EAA865F80A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7407AC-D8DD-8FFE-15B9-437EE7B9F4D4}"/>
              </a:ext>
            </a:extLst>
          </p:cNvPr>
          <p:cNvSpPr txBox="1"/>
          <p:nvPr/>
        </p:nvSpPr>
        <p:spPr>
          <a:xfrm>
            <a:off x="8750711" y="3021335"/>
            <a:ext cx="3119746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BE2EA28-5922-5F9D-F796-C1D213E9424A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B5C4200B-3D0C-4B62-3C22-D7F1B7C19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634579"/>
              </p:ext>
            </p:extLst>
          </p:nvPr>
        </p:nvGraphicFramePr>
        <p:xfrm>
          <a:off x="225136" y="3412212"/>
          <a:ext cx="11724411" cy="3105962"/>
        </p:xfrm>
        <a:graphic>
          <a:graphicData uri="http://schemas.openxmlformats.org/drawingml/2006/table">
            <a:tbl>
              <a:tblPr/>
              <a:tblGrid>
                <a:gridCol w="1830763">
                  <a:extLst>
                    <a:ext uri="{9D8B030D-6E8A-4147-A177-3AD203B41FA5}">
                      <a16:colId xmlns:a16="http://schemas.microsoft.com/office/drawing/2014/main" val="1632933940"/>
                    </a:ext>
                  </a:extLst>
                </a:gridCol>
                <a:gridCol w="777447">
                  <a:extLst>
                    <a:ext uri="{9D8B030D-6E8A-4147-A177-3AD203B41FA5}">
                      <a16:colId xmlns:a16="http://schemas.microsoft.com/office/drawing/2014/main" val="766452426"/>
                    </a:ext>
                  </a:extLst>
                </a:gridCol>
                <a:gridCol w="865224">
                  <a:extLst>
                    <a:ext uri="{9D8B030D-6E8A-4147-A177-3AD203B41FA5}">
                      <a16:colId xmlns:a16="http://schemas.microsoft.com/office/drawing/2014/main" val="1761438145"/>
                    </a:ext>
                  </a:extLst>
                </a:gridCol>
                <a:gridCol w="877763">
                  <a:extLst>
                    <a:ext uri="{9D8B030D-6E8A-4147-A177-3AD203B41FA5}">
                      <a16:colId xmlns:a16="http://schemas.microsoft.com/office/drawing/2014/main" val="3834506579"/>
                    </a:ext>
                  </a:extLst>
                </a:gridCol>
                <a:gridCol w="1065856">
                  <a:extLst>
                    <a:ext uri="{9D8B030D-6E8A-4147-A177-3AD203B41FA5}">
                      <a16:colId xmlns:a16="http://schemas.microsoft.com/office/drawing/2014/main" val="3831116787"/>
                    </a:ext>
                  </a:extLst>
                </a:gridCol>
                <a:gridCol w="1153632">
                  <a:extLst>
                    <a:ext uri="{9D8B030D-6E8A-4147-A177-3AD203B41FA5}">
                      <a16:colId xmlns:a16="http://schemas.microsoft.com/office/drawing/2014/main" val="314553722"/>
                    </a:ext>
                  </a:extLst>
                </a:gridCol>
                <a:gridCol w="990619">
                  <a:extLst>
                    <a:ext uri="{9D8B030D-6E8A-4147-A177-3AD203B41FA5}">
                      <a16:colId xmlns:a16="http://schemas.microsoft.com/office/drawing/2014/main" val="398321232"/>
                    </a:ext>
                  </a:extLst>
                </a:gridCol>
                <a:gridCol w="990619">
                  <a:extLst>
                    <a:ext uri="{9D8B030D-6E8A-4147-A177-3AD203B41FA5}">
                      <a16:colId xmlns:a16="http://schemas.microsoft.com/office/drawing/2014/main" val="3611108568"/>
                    </a:ext>
                  </a:extLst>
                </a:gridCol>
                <a:gridCol w="1705369">
                  <a:extLst>
                    <a:ext uri="{9D8B030D-6E8A-4147-A177-3AD203B41FA5}">
                      <a16:colId xmlns:a16="http://schemas.microsoft.com/office/drawing/2014/main" val="3862247653"/>
                    </a:ext>
                  </a:extLst>
                </a:gridCol>
                <a:gridCol w="1467119">
                  <a:extLst>
                    <a:ext uri="{9D8B030D-6E8A-4147-A177-3AD203B41FA5}">
                      <a16:colId xmlns:a16="http://schemas.microsoft.com/office/drawing/2014/main" val="2020798452"/>
                    </a:ext>
                  </a:extLst>
                </a:gridCol>
              </a:tblGrid>
              <a:tr h="71676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97230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Valle del Guamuez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479755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Asís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735448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Orito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744842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Caicedo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890425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Villagarzón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62345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Leguízamo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622003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Sibundoy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744121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Miguel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887493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18207"/>
                  </a:ext>
                </a:extLst>
              </a:tr>
              <a:tr h="23892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Guzmán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960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5804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D65CC0CC-BCEA-4A1E-90E8-FB9216C4CABF}"/>
              </a:ext>
            </a:extLst>
          </p:cNvPr>
          <p:cNvGrpSpPr/>
          <p:nvPr/>
        </p:nvGrpSpPr>
        <p:grpSpPr>
          <a:xfrm>
            <a:off x="83419" y="636024"/>
            <a:ext cx="3875517" cy="2728294"/>
            <a:chOff x="83419" y="636024"/>
            <a:chExt cx="3875517" cy="2728294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683FEB19-7E9F-74D0-6640-A04876842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7092" t="2426" r="31037" b="3520"/>
            <a:stretch>
              <a:fillRect/>
            </a:stretch>
          </p:blipFill>
          <p:spPr>
            <a:xfrm>
              <a:off x="83419" y="636024"/>
              <a:ext cx="2545481" cy="2728294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E350E3F0-B291-3483-B6F7-A479152D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0579" t="30315" r="14391" b="31955"/>
            <a:stretch>
              <a:fillRect/>
            </a:stretch>
          </p:blipFill>
          <p:spPr>
            <a:xfrm>
              <a:off x="2783099" y="946023"/>
              <a:ext cx="1175837" cy="1744789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Quindío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D4125D9-7F02-F3F9-8C18-54EA74F2CA87}"/>
              </a:ext>
            </a:extLst>
          </p:cNvPr>
          <p:cNvSpPr txBox="1"/>
          <p:nvPr/>
        </p:nvSpPr>
        <p:spPr>
          <a:xfrm>
            <a:off x="3266277" y="30022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2007FA-0D17-7C47-CE77-119E97186A8D}"/>
              </a:ext>
            </a:extLst>
          </p:cNvPr>
          <p:cNvSpPr txBox="1"/>
          <p:nvPr/>
        </p:nvSpPr>
        <p:spPr>
          <a:xfrm>
            <a:off x="5967983" y="30022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5094C5-A7EC-6B70-5735-9C6238B08FAB}"/>
              </a:ext>
            </a:extLst>
          </p:cNvPr>
          <p:cNvSpPr txBox="1"/>
          <p:nvPr/>
        </p:nvSpPr>
        <p:spPr>
          <a:xfrm>
            <a:off x="8730089" y="3002285"/>
            <a:ext cx="3140367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3CA287-2E18-8C60-1111-4A6082C42429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6562B47-DCD8-94C6-C0D3-110AB4B7A7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761340"/>
              </p:ext>
            </p:extLst>
          </p:nvPr>
        </p:nvGraphicFramePr>
        <p:xfrm>
          <a:off x="108282" y="3418511"/>
          <a:ext cx="11851653" cy="3242059"/>
        </p:xfrm>
        <a:graphic>
          <a:graphicData uri="http://schemas.openxmlformats.org/drawingml/2006/table">
            <a:tbl>
              <a:tblPr/>
              <a:tblGrid>
                <a:gridCol w="1850632">
                  <a:extLst>
                    <a:ext uri="{9D8B030D-6E8A-4147-A177-3AD203B41FA5}">
                      <a16:colId xmlns:a16="http://schemas.microsoft.com/office/drawing/2014/main" val="225698348"/>
                    </a:ext>
                  </a:extLst>
                </a:gridCol>
                <a:gridCol w="785885">
                  <a:extLst>
                    <a:ext uri="{9D8B030D-6E8A-4147-A177-3AD203B41FA5}">
                      <a16:colId xmlns:a16="http://schemas.microsoft.com/office/drawing/2014/main" val="1671789854"/>
                    </a:ext>
                  </a:extLst>
                </a:gridCol>
                <a:gridCol w="874614">
                  <a:extLst>
                    <a:ext uri="{9D8B030D-6E8A-4147-A177-3AD203B41FA5}">
                      <a16:colId xmlns:a16="http://schemas.microsoft.com/office/drawing/2014/main" val="3668489086"/>
                    </a:ext>
                  </a:extLst>
                </a:gridCol>
                <a:gridCol w="887289">
                  <a:extLst>
                    <a:ext uri="{9D8B030D-6E8A-4147-A177-3AD203B41FA5}">
                      <a16:colId xmlns:a16="http://schemas.microsoft.com/office/drawing/2014/main" val="481038273"/>
                    </a:ext>
                  </a:extLst>
                </a:gridCol>
                <a:gridCol w="1077423">
                  <a:extLst>
                    <a:ext uri="{9D8B030D-6E8A-4147-A177-3AD203B41FA5}">
                      <a16:colId xmlns:a16="http://schemas.microsoft.com/office/drawing/2014/main" val="3787791770"/>
                    </a:ext>
                  </a:extLst>
                </a:gridCol>
                <a:gridCol w="1166152">
                  <a:extLst>
                    <a:ext uri="{9D8B030D-6E8A-4147-A177-3AD203B41FA5}">
                      <a16:colId xmlns:a16="http://schemas.microsoft.com/office/drawing/2014/main" val="992058892"/>
                    </a:ext>
                  </a:extLst>
                </a:gridCol>
                <a:gridCol w="1001370">
                  <a:extLst>
                    <a:ext uri="{9D8B030D-6E8A-4147-A177-3AD203B41FA5}">
                      <a16:colId xmlns:a16="http://schemas.microsoft.com/office/drawing/2014/main" val="2232498930"/>
                    </a:ext>
                  </a:extLst>
                </a:gridCol>
                <a:gridCol w="1001370">
                  <a:extLst>
                    <a:ext uri="{9D8B030D-6E8A-4147-A177-3AD203B41FA5}">
                      <a16:colId xmlns:a16="http://schemas.microsoft.com/office/drawing/2014/main" val="4269791240"/>
                    </a:ext>
                  </a:extLst>
                </a:gridCol>
                <a:gridCol w="1723877">
                  <a:extLst>
                    <a:ext uri="{9D8B030D-6E8A-4147-A177-3AD203B41FA5}">
                      <a16:colId xmlns:a16="http://schemas.microsoft.com/office/drawing/2014/main" val="1459921235"/>
                    </a:ext>
                  </a:extLst>
                </a:gridCol>
                <a:gridCol w="1483041">
                  <a:extLst>
                    <a:ext uri="{9D8B030D-6E8A-4147-A177-3AD203B41FA5}">
                      <a16:colId xmlns:a16="http://schemas.microsoft.com/office/drawing/2014/main" val="1367015107"/>
                    </a:ext>
                  </a:extLst>
                </a:gridCol>
              </a:tblGrid>
              <a:tr h="74816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381432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Tebaida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95216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Calarcá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64626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Quimbaya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556326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Armenia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803959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Salento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598697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Filandia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94471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Montenegro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476853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Córdoba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837876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Génova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46129"/>
                  </a:ext>
                </a:extLst>
              </a:tr>
              <a:tr h="24938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Pijao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556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938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12A84353-A6AC-09CD-E5D8-2548D40F9820}"/>
              </a:ext>
            </a:extLst>
          </p:cNvPr>
          <p:cNvGrpSpPr/>
          <p:nvPr/>
        </p:nvGrpSpPr>
        <p:grpSpPr>
          <a:xfrm>
            <a:off x="309943" y="707401"/>
            <a:ext cx="3917081" cy="2656265"/>
            <a:chOff x="83419" y="642069"/>
            <a:chExt cx="3917081" cy="2656265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A87DA9D8-A644-A802-8812-04102FB30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335" t="2152" r="24411" b="4067"/>
            <a:stretch>
              <a:fillRect/>
            </a:stretch>
          </p:blipFill>
          <p:spPr>
            <a:xfrm>
              <a:off x="83419" y="642069"/>
              <a:ext cx="3126807" cy="2656265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E33FE7B-DB20-8F33-5AA6-85A8198A9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013" t="30107" r="7926" b="30315"/>
            <a:stretch>
              <a:fillRect/>
            </a:stretch>
          </p:blipFill>
          <p:spPr>
            <a:xfrm>
              <a:off x="2932141" y="731192"/>
              <a:ext cx="1068359" cy="1777634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Risaralda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84A0E41-216A-B7A5-048C-7E8A7E471466}"/>
              </a:ext>
            </a:extLst>
          </p:cNvPr>
          <p:cNvSpPr txBox="1"/>
          <p:nvPr/>
        </p:nvSpPr>
        <p:spPr>
          <a:xfrm>
            <a:off x="3535517" y="30213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25824F-4333-2B5A-2F02-F728B70FFCF7}"/>
              </a:ext>
            </a:extLst>
          </p:cNvPr>
          <p:cNvSpPr txBox="1"/>
          <p:nvPr/>
        </p:nvSpPr>
        <p:spPr>
          <a:xfrm>
            <a:off x="5967983" y="30213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BD03C9-71A3-AE57-6A4B-BC8D89E955F3}"/>
              </a:ext>
            </a:extLst>
          </p:cNvPr>
          <p:cNvSpPr txBox="1"/>
          <p:nvPr/>
        </p:nvSpPr>
        <p:spPr>
          <a:xfrm>
            <a:off x="8646213" y="3021335"/>
            <a:ext cx="322424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AE32FC-E348-CAB2-5193-C535F392678B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C0194F4-CED9-F9C6-4B67-BEE6FA460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749344"/>
              </p:ext>
            </p:extLst>
          </p:nvPr>
        </p:nvGraphicFramePr>
        <p:xfrm>
          <a:off x="83419" y="3428999"/>
          <a:ext cx="11787038" cy="3252355"/>
        </p:xfrm>
        <a:graphic>
          <a:graphicData uri="http://schemas.openxmlformats.org/drawingml/2006/table">
            <a:tbl>
              <a:tblPr/>
              <a:tblGrid>
                <a:gridCol w="1840543">
                  <a:extLst>
                    <a:ext uri="{9D8B030D-6E8A-4147-A177-3AD203B41FA5}">
                      <a16:colId xmlns:a16="http://schemas.microsoft.com/office/drawing/2014/main" val="2670860660"/>
                    </a:ext>
                  </a:extLst>
                </a:gridCol>
                <a:gridCol w="781600">
                  <a:extLst>
                    <a:ext uri="{9D8B030D-6E8A-4147-A177-3AD203B41FA5}">
                      <a16:colId xmlns:a16="http://schemas.microsoft.com/office/drawing/2014/main" val="1490075238"/>
                    </a:ext>
                  </a:extLst>
                </a:gridCol>
                <a:gridCol w="869846">
                  <a:extLst>
                    <a:ext uri="{9D8B030D-6E8A-4147-A177-3AD203B41FA5}">
                      <a16:colId xmlns:a16="http://schemas.microsoft.com/office/drawing/2014/main" val="3571241542"/>
                    </a:ext>
                  </a:extLst>
                </a:gridCol>
                <a:gridCol w="882452">
                  <a:extLst>
                    <a:ext uri="{9D8B030D-6E8A-4147-A177-3AD203B41FA5}">
                      <a16:colId xmlns:a16="http://schemas.microsoft.com/office/drawing/2014/main" val="3121872871"/>
                    </a:ext>
                  </a:extLst>
                </a:gridCol>
                <a:gridCol w="1071549">
                  <a:extLst>
                    <a:ext uri="{9D8B030D-6E8A-4147-A177-3AD203B41FA5}">
                      <a16:colId xmlns:a16="http://schemas.microsoft.com/office/drawing/2014/main" val="1662638471"/>
                    </a:ext>
                  </a:extLst>
                </a:gridCol>
                <a:gridCol w="1159794">
                  <a:extLst>
                    <a:ext uri="{9D8B030D-6E8A-4147-A177-3AD203B41FA5}">
                      <a16:colId xmlns:a16="http://schemas.microsoft.com/office/drawing/2014/main" val="806943787"/>
                    </a:ext>
                  </a:extLst>
                </a:gridCol>
                <a:gridCol w="995910">
                  <a:extLst>
                    <a:ext uri="{9D8B030D-6E8A-4147-A177-3AD203B41FA5}">
                      <a16:colId xmlns:a16="http://schemas.microsoft.com/office/drawing/2014/main" val="3157985053"/>
                    </a:ext>
                  </a:extLst>
                </a:gridCol>
                <a:gridCol w="995910">
                  <a:extLst>
                    <a:ext uri="{9D8B030D-6E8A-4147-A177-3AD203B41FA5}">
                      <a16:colId xmlns:a16="http://schemas.microsoft.com/office/drawing/2014/main" val="3603512976"/>
                    </a:ext>
                  </a:extLst>
                </a:gridCol>
                <a:gridCol w="1714478">
                  <a:extLst>
                    <a:ext uri="{9D8B030D-6E8A-4147-A177-3AD203B41FA5}">
                      <a16:colId xmlns:a16="http://schemas.microsoft.com/office/drawing/2014/main" val="1694902625"/>
                    </a:ext>
                  </a:extLst>
                </a:gridCol>
                <a:gridCol w="1474956">
                  <a:extLst>
                    <a:ext uri="{9D8B030D-6E8A-4147-A177-3AD203B41FA5}">
                      <a16:colId xmlns:a16="http://schemas.microsoft.com/office/drawing/2014/main" val="1908815144"/>
                    </a:ext>
                  </a:extLst>
                </a:gridCol>
              </a:tblGrid>
              <a:tr h="7505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125351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Mistrato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54044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 de Cabal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172583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Pueblo Rico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1893678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Belén de Umbría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436807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Quinchía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836982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Pereira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4123208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Virginia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419659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Guática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353512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Balboa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913939"/>
                  </a:ext>
                </a:extLst>
              </a:tr>
              <a:tr h="25018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Celia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339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879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E53FB795-FB34-9A25-0BE2-46BAC0BA4FA6}"/>
              </a:ext>
            </a:extLst>
          </p:cNvPr>
          <p:cNvGrpSpPr/>
          <p:nvPr/>
        </p:nvGrpSpPr>
        <p:grpSpPr>
          <a:xfrm>
            <a:off x="901330" y="1365405"/>
            <a:ext cx="2549794" cy="1813731"/>
            <a:chOff x="901330" y="1365405"/>
            <a:chExt cx="2549794" cy="1813731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01B30B5-B985-0BA2-84FC-B9915F3FC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6444" t="60663" r="59620" b="24846"/>
            <a:stretch>
              <a:fillRect/>
            </a:stretch>
          </p:blipFill>
          <p:spPr>
            <a:xfrm>
              <a:off x="901330" y="1423261"/>
              <a:ext cx="740434" cy="1610966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97B42146-2F3D-FBD6-8223-0CD9B1C49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0794" t="3108" r="44774" b="86364"/>
            <a:stretch>
              <a:fillRect/>
            </a:stretch>
          </p:blipFill>
          <p:spPr>
            <a:xfrm>
              <a:off x="1664795" y="1365405"/>
              <a:ext cx="699911" cy="982940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02593E25-6349-6721-62C9-E87B29816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55064" t="31134" r="31684" b="28674"/>
            <a:stretch>
              <a:fillRect/>
            </a:stretch>
          </p:blipFill>
          <p:spPr>
            <a:xfrm>
              <a:off x="2439384" y="1365405"/>
              <a:ext cx="1011740" cy="1813731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San Andrés y Providencia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153C27D-DF48-D6CF-5591-EF82D311819D}"/>
              </a:ext>
            </a:extLst>
          </p:cNvPr>
          <p:cNvSpPr txBox="1"/>
          <p:nvPr/>
        </p:nvSpPr>
        <p:spPr>
          <a:xfrm>
            <a:off x="3468842" y="2994188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3D622D0-8DC7-A4CA-AB14-41D588B19884}"/>
              </a:ext>
            </a:extLst>
          </p:cNvPr>
          <p:cNvSpPr txBox="1"/>
          <p:nvPr/>
        </p:nvSpPr>
        <p:spPr>
          <a:xfrm>
            <a:off x="5948933" y="2994187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50CD2E8-8D38-8601-8F10-854FB793FF89}"/>
              </a:ext>
            </a:extLst>
          </p:cNvPr>
          <p:cNvSpPr txBox="1"/>
          <p:nvPr/>
        </p:nvSpPr>
        <p:spPr>
          <a:xfrm>
            <a:off x="8740877" y="2994187"/>
            <a:ext cx="31105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A09F478-6846-505C-FFBA-18EC1598D430}"/>
              </a:ext>
            </a:extLst>
          </p:cNvPr>
          <p:cNvSpPr txBox="1"/>
          <p:nvPr/>
        </p:nvSpPr>
        <p:spPr>
          <a:xfrm>
            <a:off x="5366083" y="25860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844FB7A6-EE92-4616-B2FB-A9D7F417D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67365"/>
              </p:ext>
            </p:extLst>
          </p:nvPr>
        </p:nvGraphicFramePr>
        <p:xfrm>
          <a:off x="292923" y="4378493"/>
          <a:ext cx="11606154" cy="1293540"/>
        </p:xfrm>
        <a:graphic>
          <a:graphicData uri="http://schemas.openxmlformats.org/drawingml/2006/table">
            <a:tbl>
              <a:tblPr/>
              <a:tblGrid>
                <a:gridCol w="1807326">
                  <a:extLst>
                    <a:ext uri="{9D8B030D-6E8A-4147-A177-3AD203B41FA5}">
                      <a16:colId xmlns:a16="http://schemas.microsoft.com/office/drawing/2014/main" val="3589773057"/>
                    </a:ext>
                  </a:extLst>
                </a:gridCol>
                <a:gridCol w="767494">
                  <a:extLst>
                    <a:ext uri="{9D8B030D-6E8A-4147-A177-3AD203B41FA5}">
                      <a16:colId xmlns:a16="http://schemas.microsoft.com/office/drawing/2014/main" val="2078811931"/>
                    </a:ext>
                  </a:extLst>
                </a:gridCol>
                <a:gridCol w="885986">
                  <a:extLst>
                    <a:ext uri="{9D8B030D-6E8A-4147-A177-3AD203B41FA5}">
                      <a16:colId xmlns:a16="http://schemas.microsoft.com/office/drawing/2014/main" val="2542707477"/>
                    </a:ext>
                  </a:extLst>
                </a:gridCol>
                <a:gridCol w="866526">
                  <a:extLst>
                    <a:ext uri="{9D8B030D-6E8A-4147-A177-3AD203B41FA5}">
                      <a16:colId xmlns:a16="http://schemas.microsoft.com/office/drawing/2014/main" val="3704289700"/>
                    </a:ext>
                  </a:extLst>
                </a:gridCol>
                <a:gridCol w="1052211">
                  <a:extLst>
                    <a:ext uri="{9D8B030D-6E8A-4147-A177-3AD203B41FA5}">
                      <a16:colId xmlns:a16="http://schemas.microsoft.com/office/drawing/2014/main" val="3277796116"/>
                    </a:ext>
                  </a:extLst>
                </a:gridCol>
                <a:gridCol w="1138863">
                  <a:extLst>
                    <a:ext uri="{9D8B030D-6E8A-4147-A177-3AD203B41FA5}">
                      <a16:colId xmlns:a16="http://schemas.microsoft.com/office/drawing/2014/main" val="543310319"/>
                    </a:ext>
                  </a:extLst>
                </a:gridCol>
                <a:gridCol w="977937">
                  <a:extLst>
                    <a:ext uri="{9D8B030D-6E8A-4147-A177-3AD203B41FA5}">
                      <a16:colId xmlns:a16="http://schemas.microsoft.com/office/drawing/2014/main" val="802014119"/>
                    </a:ext>
                  </a:extLst>
                </a:gridCol>
                <a:gridCol w="977937">
                  <a:extLst>
                    <a:ext uri="{9D8B030D-6E8A-4147-A177-3AD203B41FA5}">
                      <a16:colId xmlns:a16="http://schemas.microsoft.com/office/drawing/2014/main" val="1338942787"/>
                    </a:ext>
                  </a:extLst>
                </a:gridCol>
                <a:gridCol w="1683537">
                  <a:extLst>
                    <a:ext uri="{9D8B030D-6E8A-4147-A177-3AD203B41FA5}">
                      <a16:colId xmlns:a16="http://schemas.microsoft.com/office/drawing/2014/main" val="3577779838"/>
                    </a:ext>
                  </a:extLst>
                </a:gridCol>
                <a:gridCol w="1448337">
                  <a:extLst>
                    <a:ext uri="{9D8B030D-6E8A-4147-A177-3AD203B41FA5}">
                      <a16:colId xmlns:a16="http://schemas.microsoft.com/office/drawing/2014/main" val="2190684615"/>
                    </a:ext>
                  </a:extLst>
                </a:gridCol>
              </a:tblGrid>
              <a:tr h="7761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230243"/>
                  </a:ext>
                </a:extLst>
              </a:tr>
              <a:tr h="2587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Providencia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31069"/>
                  </a:ext>
                </a:extLst>
              </a:tr>
              <a:tr h="2587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Andrés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597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029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C8C89D66-A11A-1011-38AD-D30EECC27DB1}"/>
              </a:ext>
            </a:extLst>
          </p:cNvPr>
          <p:cNvGrpSpPr/>
          <p:nvPr/>
        </p:nvGrpSpPr>
        <p:grpSpPr>
          <a:xfrm>
            <a:off x="140975" y="650006"/>
            <a:ext cx="3869916" cy="3081792"/>
            <a:chOff x="140975" y="650006"/>
            <a:chExt cx="3869916" cy="3081792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9A19D530-F9B8-E969-BEDF-A3B69DF8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0721" t="2153" r="33138" b="3520"/>
            <a:stretch>
              <a:fillRect/>
            </a:stretch>
          </p:blipFill>
          <p:spPr>
            <a:xfrm>
              <a:off x="140975" y="650006"/>
              <a:ext cx="2550270" cy="3081792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5DE5452F-A1E2-E8B3-08DD-087FB2B9B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8478" t="31569" r="17461" b="30861"/>
            <a:stretch>
              <a:fillRect/>
            </a:stretch>
          </p:blipFill>
          <p:spPr>
            <a:xfrm>
              <a:off x="2909455" y="957397"/>
              <a:ext cx="1101436" cy="1739666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Santander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7A7DB78-8E84-B2C9-69FE-4C4824409E40}"/>
              </a:ext>
            </a:extLst>
          </p:cNvPr>
          <p:cNvSpPr txBox="1"/>
          <p:nvPr/>
        </p:nvSpPr>
        <p:spPr>
          <a:xfrm>
            <a:off x="3254212" y="319278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7A6BE-1C77-A692-D551-1365C82A6A58}"/>
              </a:ext>
            </a:extLst>
          </p:cNvPr>
          <p:cNvSpPr txBox="1"/>
          <p:nvPr/>
        </p:nvSpPr>
        <p:spPr>
          <a:xfrm>
            <a:off x="6263258" y="319278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C693BD-6899-0E0E-AE00-787E78CD837E}"/>
              </a:ext>
            </a:extLst>
          </p:cNvPr>
          <p:cNvSpPr txBox="1"/>
          <p:nvPr/>
        </p:nvSpPr>
        <p:spPr>
          <a:xfrm>
            <a:off x="9045678" y="3192785"/>
            <a:ext cx="3120054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1DBD71-8E67-9731-1801-2BD6EF91FDFD}"/>
              </a:ext>
            </a:extLst>
          </p:cNvPr>
          <p:cNvSpPr txBox="1"/>
          <p:nvPr/>
        </p:nvSpPr>
        <p:spPr>
          <a:xfrm>
            <a:off x="5091556" y="2728525"/>
            <a:ext cx="63419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B677D85B-7794-AF5D-2ECF-EF49CF683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642337"/>
              </p:ext>
            </p:extLst>
          </p:nvPr>
        </p:nvGraphicFramePr>
        <p:xfrm>
          <a:off x="140975" y="3731798"/>
          <a:ext cx="11910051" cy="2918384"/>
        </p:xfrm>
        <a:graphic>
          <a:graphicData uri="http://schemas.openxmlformats.org/drawingml/2006/table">
            <a:tbl>
              <a:tblPr/>
              <a:tblGrid>
                <a:gridCol w="1859751">
                  <a:extLst>
                    <a:ext uri="{9D8B030D-6E8A-4147-A177-3AD203B41FA5}">
                      <a16:colId xmlns:a16="http://schemas.microsoft.com/office/drawing/2014/main" val="884679340"/>
                    </a:ext>
                  </a:extLst>
                </a:gridCol>
                <a:gridCol w="789757">
                  <a:extLst>
                    <a:ext uri="{9D8B030D-6E8A-4147-A177-3AD203B41FA5}">
                      <a16:colId xmlns:a16="http://schemas.microsoft.com/office/drawing/2014/main" val="2013618042"/>
                    </a:ext>
                  </a:extLst>
                </a:gridCol>
                <a:gridCol w="878924">
                  <a:extLst>
                    <a:ext uri="{9D8B030D-6E8A-4147-A177-3AD203B41FA5}">
                      <a16:colId xmlns:a16="http://schemas.microsoft.com/office/drawing/2014/main" val="3680356472"/>
                    </a:ext>
                  </a:extLst>
                </a:gridCol>
                <a:gridCol w="891661">
                  <a:extLst>
                    <a:ext uri="{9D8B030D-6E8A-4147-A177-3AD203B41FA5}">
                      <a16:colId xmlns:a16="http://schemas.microsoft.com/office/drawing/2014/main" val="2852447054"/>
                    </a:ext>
                  </a:extLst>
                </a:gridCol>
                <a:gridCol w="1082732">
                  <a:extLst>
                    <a:ext uri="{9D8B030D-6E8A-4147-A177-3AD203B41FA5}">
                      <a16:colId xmlns:a16="http://schemas.microsoft.com/office/drawing/2014/main" val="2475614631"/>
                    </a:ext>
                  </a:extLst>
                </a:gridCol>
                <a:gridCol w="1171898">
                  <a:extLst>
                    <a:ext uri="{9D8B030D-6E8A-4147-A177-3AD203B41FA5}">
                      <a16:colId xmlns:a16="http://schemas.microsoft.com/office/drawing/2014/main" val="1493543274"/>
                    </a:ext>
                  </a:extLst>
                </a:gridCol>
                <a:gridCol w="1006304">
                  <a:extLst>
                    <a:ext uri="{9D8B030D-6E8A-4147-A177-3AD203B41FA5}">
                      <a16:colId xmlns:a16="http://schemas.microsoft.com/office/drawing/2014/main" val="1309430565"/>
                    </a:ext>
                  </a:extLst>
                </a:gridCol>
                <a:gridCol w="1006304">
                  <a:extLst>
                    <a:ext uri="{9D8B030D-6E8A-4147-A177-3AD203B41FA5}">
                      <a16:colId xmlns:a16="http://schemas.microsoft.com/office/drawing/2014/main" val="3122129722"/>
                    </a:ext>
                  </a:extLst>
                </a:gridCol>
                <a:gridCol w="1732371">
                  <a:extLst>
                    <a:ext uri="{9D8B030D-6E8A-4147-A177-3AD203B41FA5}">
                      <a16:colId xmlns:a16="http://schemas.microsoft.com/office/drawing/2014/main" val="3793368093"/>
                    </a:ext>
                  </a:extLst>
                </a:gridCol>
                <a:gridCol w="1490349">
                  <a:extLst>
                    <a:ext uri="{9D8B030D-6E8A-4147-A177-3AD203B41FA5}">
                      <a16:colId xmlns:a16="http://schemas.microsoft.com/office/drawing/2014/main" val="4162871996"/>
                    </a:ext>
                  </a:extLst>
                </a:gridCol>
              </a:tblGrid>
              <a:tr h="67347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998411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Bolívar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949577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Onzaga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069035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Macaravita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810970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Suratá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086873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Coromoro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7975827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Barrancabermeja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906099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Matanza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987000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Guavatá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178366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Hato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34673"/>
                  </a:ext>
                </a:extLst>
              </a:tr>
              <a:tr h="2244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Aguada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398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025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Amazonas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1EBA9A0-3B6D-2E60-62D9-345AADDB51D3}"/>
              </a:ext>
            </a:extLst>
          </p:cNvPr>
          <p:cNvSpPr txBox="1"/>
          <p:nvPr/>
        </p:nvSpPr>
        <p:spPr>
          <a:xfrm>
            <a:off x="2962983" y="399427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056CC3-B79B-021F-EF77-2C2F456CE8D6}"/>
              </a:ext>
            </a:extLst>
          </p:cNvPr>
          <p:cNvSpPr txBox="1"/>
          <p:nvPr/>
        </p:nvSpPr>
        <p:spPr>
          <a:xfrm>
            <a:off x="6026867" y="40561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3CA1C6-F1A8-40BB-39EA-88EF98A67B5E}"/>
              </a:ext>
            </a:extLst>
          </p:cNvPr>
          <p:cNvSpPr txBox="1"/>
          <p:nvPr/>
        </p:nvSpPr>
        <p:spPr>
          <a:xfrm>
            <a:off x="8926640" y="4056101"/>
            <a:ext cx="3045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F13E67E-A289-A4F5-59F8-A424BE0ABA4F}"/>
              </a:ext>
            </a:extLst>
          </p:cNvPr>
          <p:cNvSpPr txBox="1"/>
          <p:nvPr/>
        </p:nvSpPr>
        <p:spPr>
          <a:xfrm>
            <a:off x="6313828" y="353241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82E85E2-A050-4031-6E49-AD05862D0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749958"/>
              </p:ext>
            </p:extLst>
          </p:nvPr>
        </p:nvGraphicFramePr>
        <p:xfrm>
          <a:off x="651973" y="4372854"/>
          <a:ext cx="11272840" cy="1051057"/>
        </p:xfrm>
        <a:graphic>
          <a:graphicData uri="http://schemas.openxmlformats.org/drawingml/2006/table">
            <a:tbl>
              <a:tblPr/>
              <a:tblGrid>
                <a:gridCol w="1758718">
                  <a:extLst>
                    <a:ext uri="{9D8B030D-6E8A-4147-A177-3AD203B41FA5}">
                      <a16:colId xmlns:a16="http://schemas.microsoft.com/office/drawing/2014/main" val="3606734313"/>
                    </a:ext>
                  </a:extLst>
                </a:gridCol>
                <a:gridCol w="736045">
                  <a:extLst>
                    <a:ext uri="{9D8B030D-6E8A-4147-A177-3AD203B41FA5}">
                      <a16:colId xmlns:a16="http://schemas.microsoft.com/office/drawing/2014/main" val="3627912849"/>
                    </a:ext>
                  </a:extLst>
                </a:gridCol>
                <a:gridCol w="885986">
                  <a:extLst>
                    <a:ext uri="{9D8B030D-6E8A-4147-A177-3AD203B41FA5}">
                      <a16:colId xmlns:a16="http://schemas.microsoft.com/office/drawing/2014/main" val="1244951522"/>
                    </a:ext>
                  </a:extLst>
                </a:gridCol>
                <a:gridCol w="839584">
                  <a:extLst>
                    <a:ext uri="{9D8B030D-6E8A-4147-A177-3AD203B41FA5}">
                      <a16:colId xmlns:a16="http://schemas.microsoft.com/office/drawing/2014/main" val="3059741344"/>
                    </a:ext>
                  </a:extLst>
                </a:gridCol>
                <a:gridCol w="1019495">
                  <a:extLst>
                    <a:ext uri="{9D8B030D-6E8A-4147-A177-3AD203B41FA5}">
                      <a16:colId xmlns:a16="http://schemas.microsoft.com/office/drawing/2014/main" val="3598183902"/>
                    </a:ext>
                  </a:extLst>
                </a:gridCol>
                <a:gridCol w="1103453">
                  <a:extLst>
                    <a:ext uri="{9D8B030D-6E8A-4147-A177-3AD203B41FA5}">
                      <a16:colId xmlns:a16="http://schemas.microsoft.com/office/drawing/2014/main" val="1341497917"/>
                    </a:ext>
                  </a:extLst>
                </a:gridCol>
                <a:gridCol w="947531">
                  <a:extLst>
                    <a:ext uri="{9D8B030D-6E8A-4147-A177-3AD203B41FA5}">
                      <a16:colId xmlns:a16="http://schemas.microsoft.com/office/drawing/2014/main" val="1651482285"/>
                    </a:ext>
                  </a:extLst>
                </a:gridCol>
                <a:gridCol w="947531">
                  <a:extLst>
                    <a:ext uri="{9D8B030D-6E8A-4147-A177-3AD203B41FA5}">
                      <a16:colId xmlns:a16="http://schemas.microsoft.com/office/drawing/2014/main" val="530204956"/>
                    </a:ext>
                  </a:extLst>
                </a:gridCol>
                <a:gridCol w="1631192">
                  <a:extLst>
                    <a:ext uri="{9D8B030D-6E8A-4147-A177-3AD203B41FA5}">
                      <a16:colId xmlns:a16="http://schemas.microsoft.com/office/drawing/2014/main" val="3185871236"/>
                    </a:ext>
                  </a:extLst>
                </a:gridCol>
                <a:gridCol w="1403305">
                  <a:extLst>
                    <a:ext uri="{9D8B030D-6E8A-4147-A177-3AD203B41FA5}">
                      <a16:colId xmlns:a16="http://schemas.microsoft.com/office/drawing/2014/main" val="2404907957"/>
                    </a:ext>
                  </a:extLst>
                </a:gridCol>
              </a:tblGrid>
              <a:tr h="63063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09429"/>
                  </a:ext>
                </a:extLst>
              </a:tr>
              <a:tr h="2102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Leticia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617271"/>
                  </a:ext>
                </a:extLst>
              </a:tr>
              <a:tr h="21021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Nariño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066682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73407542-DB20-E9D4-D309-BFE1E209F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05" y="779686"/>
            <a:ext cx="5105662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8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B70245D7-7560-E5B6-C371-928B64A0F6F0}"/>
              </a:ext>
            </a:extLst>
          </p:cNvPr>
          <p:cNvGrpSpPr/>
          <p:nvPr/>
        </p:nvGrpSpPr>
        <p:grpSpPr>
          <a:xfrm>
            <a:off x="661968" y="660189"/>
            <a:ext cx="3006022" cy="2868293"/>
            <a:chOff x="661968" y="660189"/>
            <a:chExt cx="3006022" cy="2868293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F5FA8D40-A1A0-4DCC-F941-E3D92495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8882" t="3247" r="35562" b="3794"/>
            <a:stretch>
              <a:fillRect/>
            </a:stretch>
          </p:blipFill>
          <p:spPr>
            <a:xfrm>
              <a:off x="661968" y="660189"/>
              <a:ext cx="1855954" cy="2868293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03EC53E9-E856-44E8-4A2C-A5303CD0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791" t="30316" r="21663" b="30041"/>
            <a:stretch>
              <a:fillRect/>
            </a:stretch>
          </p:blipFill>
          <p:spPr>
            <a:xfrm>
              <a:off x="2517921" y="715692"/>
              <a:ext cx="1150069" cy="1852832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Sucre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0BDF002-5B50-3433-FDB4-09911137C1FF}"/>
              </a:ext>
            </a:extLst>
          </p:cNvPr>
          <p:cNvSpPr txBox="1"/>
          <p:nvPr/>
        </p:nvSpPr>
        <p:spPr>
          <a:xfrm>
            <a:off x="3288502" y="31451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6DB86D-0DA4-FCDD-C688-9F29A3822C1F}"/>
              </a:ext>
            </a:extLst>
          </p:cNvPr>
          <p:cNvSpPr txBox="1"/>
          <p:nvPr/>
        </p:nvSpPr>
        <p:spPr>
          <a:xfrm>
            <a:off x="5967983" y="31451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18FF38-D467-95C8-6711-64B4BA197F83}"/>
              </a:ext>
            </a:extLst>
          </p:cNvPr>
          <p:cNvSpPr txBox="1"/>
          <p:nvPr/>
        </p:nvSpPr>
        <p:spPr>
          <a:xfrm>
            <a:off x="8780044" y="3145159"/>
            <a:ext cx="309041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EEB856-55B5-4523-32C4-6FBCE9AE89B3}"/>
              </a:ext>
            </a:extLst>
          </p:cNvPr>
          <p:cNvSpPr txBox="1"/>
          <p:nvPr/>
        </p:nvSpPr>
        <p:spPr>
          <a:xfrm>
            <a:off x="4852555" y="2680900"/>
            <a:ext cx="62857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0D38C571-25C7-1EF9-4BCD-84E81DF3D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417707"/>
              </p:ext>
            </p:extLst>
          </p:nvPr>
        </p:nvGraphicFramePr>
        <p:xfrm>
          <a:off x="173182" y="3528481"/>
          <a:ext cx="11776364" cy="3111305"/>
        </p:xfrm>
        <a:graphic>
          <a:graphicData uri="http://schemas.openxmlformats.org/drawingml/2006/table">
            <a:tbl>
              <a:tblPr/>
              <a:tblGrid>
                <a:gridCol w="1838876">
                  <a:extLst>
                    <a:ext uri="{9D8B030D-6E8A-4147-A177-3AD203B41FA5}">
                      <a16:colId xmlns:a16="http://schemas.microsoft.com/office/drawing/2014/main" val="2399499630"/>
                    </a:ext>
                  </a:extLst>
                </a:gridCol>
                <a:gridCol w="780892">
                  <a:extLst>
                    <a:ext uri="{9D8B030D-6E8A-4147-A177-3AD203B41FA5}">
                      <a16:colId xmlns:a16="http://schemas.microsoft.com/office/drawing/2014/main" val="1490872718"/>
                    </a:ext>
                  </a:extLst>
                </a:gridCol>
                <a:gridCol w="869058">
                  <a:extLst>
                    <a:ext uri="{9D8B030D-6E8A-4147-A177-3AD203B41FA5}">
                      <a16:colId xmlns:a16="http://schemas.microsoft.com/office/drawing/2014/main" val="2958988755"/>
                    </a:ext>
                  </a:extLst>
                </a:gridCol>
                <a:gridCol w="881653">
                  <a:extLst>
                    <a:ext uri="{9D8B030D-6E8A-4147-A177-3AD203B41FA5}">
                      <a16:colId xmlns:a16="http://schemas.microsoft.com/office/drawing/2014/main" val="3405349676"/>
                    </a:ext>
                  </a:extLst>
                </a:gridCol>
                <a:gridCol w="1070579">
                  <a:extLst>
                    <a:ext uri="{9D8B030D-6E8A-4147-A177-3AD203B41FA5}">
                      <a16:colId xmlns:a16="http://schemas.microsoft.com/office/drawing/2014/main" val="3000029335"/>
                    </a:ext>
                  </a:extLst>
                </a:gridCol>
                <a:gridCol w="1158744">
                  <a:extLst>
                    <a:ext uri="{9D8B030D-6E8A-4147-A177-3AD203B41FA5}">
                      <a16:colId xmlns:a16="http://schemas.microsoft.com/office/drawing/2014/main" val="3788728623"/>
                    </a:ext>
                  </a:extLst>
                </a:gridCol>
                <a:gridCol w="995008">
                  <a:extLst>
                    <a:ext uri="{9D8B030D-6E8A-4147-A177-3AD203B41FA5}">
                      <a16:colId xmlns:a16="http://schemas.microsoft.com/office/drawing/2014/main" val="1770314475"/>
                    </a:ext>
                  </a:extLst>
                </a:gridCol>
                <a:gridCol w="995008">
                  <a:extLst>
                    <a:ext uri="{9D8B030D-6E8A-4147-A177-3AD203B41FA5}">
                      <a16:colId xmlns:a16="http://schemas.microsoft.com/office/drawing/2014/main" val="989161127"/>
                    </a:ext>
                  </a:extLst>
                </a:gridCol>
                <a:gridCol w="1712926">
                  <a:extLst>
                    <a:ext uri="{9D8B030D-6E8A-4147-A177-3AD203B41FA5}">
                      <a16:colId xmlns:a16="http://schemas.microsoft.com/office/drawing/2014/main" val="4271810328"/>
                    </a:ext>
                  </a:extLst>
                </a:gridCol>
                <a:gridCol w="1473620">
                  <a:extLst>
                    <a:ext uri="{9D8B030D-6E8A-4147-A177-3AD203B41FA5}">
                      <a16:colId xmlns:a16="http://schemas.microsoft.com/office/drawing/2014/main" val="3996159208"/>
                    </a:ext>
                  </a:extLst>
                </a:gridCol>
              </a:tblGrid>
              <a:tr h="71799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940530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Sucre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9020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Onofre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021714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Sampués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77705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Marcos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435100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Guarandá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659000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Ovejas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104917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Corozal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998888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Galeras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850472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Majagual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7326336"/>
                  </a:ext>
                </a:extLst>
              </a:tr>
              <a:tr h="23933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Luis de Sincé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5558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7767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6E103F18-913E-AA67-A436-A912493FC3A9}"/>
              </a:ext>
            </a:extLst>
          </p:cNvPr>
          <p:cNvGrpSpPr/>
          <p:nvPr/>
        </p:nvGrpSpPr>
        <p:grpSpPr>
          <a:xfrm>
            <a:off x="83419" y="637141"/>
            <a:ext cx="3584572" cy="3117981"/>
            <a:chOff x="83419" y="637141"/>
            <a:chExt cx="3584572" cy="3117981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F4087624-58DD-866E-CBC6-CB95F3B24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445" t="2152" r="37501" b="4067"/>
            <a:stretch>
              <a:fillRect/>
            </a:stretch>
          </p:blipFill>
          <p:spPr>
            <a:xfrm>
              <a:off x="83419" y="637141"/>
              <a:ext cx="2196602" cy="3117981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0D298319-A2B8-56D6-CF79-D7A77FC4B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3953" t="31408" r="21825" b="29768"/>
            <a:stretch>
              <a:fillRect/>
            </a:stretch>
          </p:blipFill>
          <p:spPr>
            <a:xfrm>
              <a:off x="2599933" y="1067491"/>
              <a:ext cx="1068058" cy="1723457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Tolima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FA90DA-CAD6-148C-DAA3-C8289B232AA3}"/>
              </a:ext>
            </a:extLst>
          </p:cNvPr>
          <p:cNvSpPr txBox="1"/>
          <p:nvPr/>
        </p:nvSpPr>
        <p:spPr>
          <a:xfrm>
            <a:off x="3206587" y="336423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86403E-336C-83D1-73FD-6FB7EAA60F87}"/>
              </a:ext>
            </a:extLst>
          </p:cNvPr>
          <p:cNvSpPr txBox="1"/>
          <p:nvPr/>
        </p:nvSpPr>
        <p:spPr>
          <a:xfrm>
            <a:off x="5967983" y="3364235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569FE62-BE70-3FD2-BA1B-75D35D8E72EA}"/>
              </a:ext>
            </a:extLst>
          </p:cNvPr>
          <p:cNvSpPr txBox="1"/>
          <p:nvPr/>
        </p:nvSpPr>
        <p:spPr>
          <a:xfrm>
            <a:off x="8780117" y="3364235"/>
            <a:ext cx="309033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DE87F7-B750-CE24-68FE-0F6A387255C1}"/>
              </a:ext>
            </a:extLst>
          </p:cNvPr>
          <p:cNvSpPr txBox="1"/>
          <p:nvPr/>
        </p:nvSpPr>
        <p:spPr>
          <a:xfrm>
            <a:off x="4748645" y="2899975"/>
            <a:ext cx="63896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FFD83FC0-BCF7-033B-D539-D09398147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235991"/>
              </p:ext>
            </p:extLst>
          </p:nvPr>
        </p:nvGraphicFramePr>
        <p:xfrm>
          <a:off x="183573" y="3761564"/>
          <a:ext cx="11686883" cy="2847053"/>
        </p:xfrm>
        <a:graphic>
          <a:graphicData uri="http://schemas.openxmlformats.org/drawingml/2006/table">
            <a:tbl>
              <a:tblPr/>
              <a:tblGrid>
                <a:gridCol w="1824903">
                  <a:extLst>
                    <a:ext uri="{9D8B030D-6E8A-4147-A177-3AD203B41FA5}">
                      <a16:colId xmlns:a16="http://schemas.microsoft.com/office/drawing/2014/main" val="3271585092"/>
                    </a:ext>
                  </a:extLst>
                </a:gridCol>
                <a:gridCol w="774959">
                  <a:extLst>
                    <a:ext uri="{9D8B030D-6E8A-4147-A177-3AD203B41FA5}">
                      <a16:colId xmlns:a16="http://schemas.microsoft.com/office/drawing/2014/main" val="3427452664"/>
                    </a:ext>
                  </a:extLst>
                </a:gridCol>
                <a:gridCol w="862455">
                  <a:extLst>
                    <a:ext uri="{9D8B030D-6E8A-4147-A177-3AD203B41FA5}">
                      <a16:colId xmlns:a16="http://schemas.microsoft.com/office/drawing/2014/main" val="2602329669"/>
                    </a:ext>
                  </a:extLst>
                </a:gridCol>
                <a:gridCol w="874954">
                  <a:extLst>
                    <a:ext uri="{9D8B030D-6E8A-4147-A177-3AD203B41FA5}">
                      <a16:colId xmlns:a16="http://schemas.microsoft.com/office/drawing/2014/main" val="811727699"/>
                    </a:ext>
                  </a:extLst>
                </a:gridCol>
                <a:gridCol w="1062444">
                  <a:extLst>
                    <a:ext uri="{9D8B030D-6E8A-4147-A177-3AD203B41FA5}">
                      <a16:colId xmlns:a16="http://schemas.microsoft.com/office/drawing/2014/main" val="3790961456"/>
                    </a:ext>
                  </a:extLst>
                </a:gridCol>
                <a:gridCol w="1149939">
                  <a:extLst>
                    <a:ext uri="{9D8B030D-6E8A-4147-A177-3AD203B41FA5}">
                      <a16:colId xmlns:a16="http://schemas.microsoft.com/office/drawing/2014/main" val="1878443302"/>
                    </a:ext>
                  </a:extLst>
                </a:gridCol>
                <a:gridCol w="987448">
                  <a:extLst>
                    <a:ext uri="{9D8B030D-6E8A-4147-A177-3AD203B41FA5}">
                      <a16:colId xmlns:a16="http://schemas.microsoft.com/office/drawing/2014/main" val="1556604"/>
                    </a:ext>
                  </a:extLst>
                </a:gridCol>
                <a:gridCol w="987448">
                  <a:extLst>
                    <a:ext uri="{9D8B030D-6E8A-4147-A177-3AD203B41FA5}">
                      <a16:colId xmlns:a16="http://schemas.microsoft.com/office/drawing/2014/main" val="1026163188"/>
                    </a:ext>
                  </a:extLst>
                </a:gridCol>
                <a:gridCol w="1699910">
                  <a:extLst>
                    <a:ext uri="{9D8B030D-6E8A-4147-A177-3AD203B41FA5}">
                      <a16:colId xmlns:a16="http://schemas.microsoft.com/office/drawing/2014/main" val="2437433138"/>
                    </a:ext>
                  </a:extLst>
                </a:gridCol>
                <a:gridCol w="1462423">
                  <a:extLst>
                    <a:ext uri="{9D8B030D-6E8A-4147-A177-3AD203B41FA5}">
                      <a16:colId xmlns:a16="http://schemas.microsoft.com/office/drawing/2014/main" val="2294425957"/>
                    </a:ext>
                  </a:extLst>
                </a:gridCol>
              </a:tblGrid>
              <a:tr h="65701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003882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Cajamarca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193661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Purificación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346673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Ortega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808832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Palocabildo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430750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Chaparral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408727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Honda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759785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Anzoátegui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34545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Casabianca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02586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Cunday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136748"/>
                  </a:ext>
                </a:extLst>
              </a:tr>
              <a:tr h="21900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Ataco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856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917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19EF80BC-FA74-349C-99F8-1598830DE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8344" t="23799" b="26213"/>
          <a:stretch>
            <a:fillRect/>
          </a:stretch>
        </p:blipFill>
        <p:spPr>
          <a:xfrm>
            <a:off x="305197" y="650908"/>
            <a:ext cx="3568171" cy="2531025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Valle del Cauca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5C3A81-3E82-DF4C-6140-08DCC56FD398}"/>
              </a:ext>
            </a:extLst>
          </p:cNvPr>
          <p:cNvSpPr txBox="1"/>
          <p:nvPr/>
        </p:nvSpPr>
        <p:spPr>
          <a:xfrm>
            <a:off x="3304377" y="2897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ADD88D-00E1-7171-D37B-11F353AAFCA3}"/>
              </a:ext>
            </a:extLst>
          </p:cNvPr>
          <p:cNvSpPr txBox="1"/>
          <p:nvPr/>
        </p:nvSpPr>
        <p:spPr>
          <a:xfrm>
            <a:off x="5967983" y="2897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360231-EB9F-CAB3-5634-783E036A0DC9}"/>
              </a:ext>
            </a:extLst>
          </p:cNvPr>
          <p:cNvSpPr txBox="1"/>
          <p:nvPr/>
        </p:nvSpPr>
        <p:spPr>
          <a:xfrm>
            <a:off x="8829369" y="2897510"/>
            <a:ext cx="304108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D4ECAA2-CBF8-6F6D-F928-DD728FB787CA}"/>
              </a:ext>
            </a:extLst>
          </p:cNvPr>
          <p:cNvSpPr txBox="1"/>
          <p:nvPr/>
        </p:nvSpPr>
        <p:spPr>
          <a:xfrm>
            <a:off x="4810991" y="243325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0552D6A4-63DF-B8E2-E9CA-33DE57FA6C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409468"/>
              </p:ext>
            </p:extLst>
          </p:nvPr>
        </p:nvGraphicFramePr>
        <p:xfrm>
          <a:off x="281974" y="3263160"/>
          <a:ext cx="11588484" cy="3255019"/>
        </p:xfrm>
        <a:graphic>
          <a:graphicData uri="http://schemas.openxmlformats.org/drawingml/2006/table">
            <a:tbl>
              <a:tblPr/>
              <a:tblGrid>
                <a:gridCol w="1809538">
                  <a:extLst>
                    <a:ext uri="{9D8B030D-6E8A-4147-A177-3AD203B41FA5}">
                      <a16:colId xmlns:a16="http://schemas.microsoft.com/office/drawing/2014/main" val="4276131076"/>
                    </a:ext>
                  </a:extLst>
                </a:gridCol>
                <a:gridCol w="768434">
                  <a:extLst>
                    <a:ext uri="{9D8B030D-6E8A-4147-A177-3AD203B41FA5}">
                      <a16:colId xmlns:a16="http://schemas.microsoft.com/office/drawing/2014/main" val="3773999040"/>
                    </a:ext>
                  </a:extLst>
                </a:gridCol>
                <a:gridCol w="855193">
                  <a:extLst>
                    <a:ext uri="{9D8B030D-6E8A-4147-A177-3AD203B41FA5}">
                      <a16:colId xmlns:a16="http://schemas.microsoft.com/office/drawing/2014/main" val="1375353321"/>
                    </a:ext>
                  </a:extLst>
                </a:gridCol>
                <a:gridCol w="867587">
                  <a:extLst>
                    <a:ext uri="{9D8B030D-6E8A-4147-A177-3AD203B41FA5}">
                      <a16:colId xmlns:a16="http://schemas.microsoft.com/office/drawing/2014/main" val="967186412"/>
                    </a:ext>
                  </a:extLst>
                </a:gridCol>
                <a:gridCol w="1053499">
                  <a:extLst>
                    <a:ext uri="{9D8B030D-6E8A-4147-A177-3AD203B41FA5}">
                      <a16:colId xmlns:a16="http://schemas.microsoft.com/office/drawing/2014/main" val="2930623830"/>
                    </a:ext>
                  </a:extLst>
                </a:gridCol>
                <a:gridCol w="1140257">
                  <a:extLst>
                    <a:ext uri="{9D8B030D-6E8A-4147-A177-3AD203B41FA5}">
                      <a16:colId xmlns:a16="http://schemas.microsoft.com/office/drawing/2014/main" val="1506785812"/>
                    </a:ext>
                  </a:extLst>
                </a:gridCol>
                <a:gridCol w="979134">
                  <a:extLst>
                    <a:ext uri="{9D8B030D-6E8A-4147-A177-3AD203B41FA5}">
                      <a16:colId xmlns:a16="http://schemas.microsoft.com/office/drawing/2014/main" val="2008612289"/>
                    </a:ext>
                  </a:extLst>
                </a:gridCol>
                <a:gridCol w="979134">
                  <a:extLst>
                    <a:ext uri="{9D8B030D-6E8A-4147-A177-3AD203B41FA5}">
                      <a16:colId xmlns:a16="http://schemas.microsoft.com/office/drawing/2014/main" val="989773991"/>
                    </a:ext>
                  </a:extLst>
                </a:gridCol>
                <a:gridCol w="1685598">
                  <a:extLst>
                    <a:ext uri="{9D8B030D-6E8A-4147-A177-3AD203B41FA5}">
                      <a16:colId xmlns:a16="http://schemas.microsoft.com/office/drawing/2014/main" val="2097810212"/>
                    </a:ext>
                  </a:extLst>
                </a:gridCol>
                <a:gridCol w="1450110">
                  <a:extLst>
                    <a:ext uri="{9D8B030D-6E8A-4147-A177-3AD203B41FA5}">
                      <a16:colId xmlns:a16="http://schemas.microsoft.com/office/drawing/2014/main" val="3684878086"/>
                    </a:ext>
                  </a:extLst>
                </a:gridCol>
              </a:tblGrid>
              <a:tr h="75115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870937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Toro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814558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Buenaventura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607044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Dovio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62062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Santiago de Cali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730020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Ansermanuevo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6468753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Cairo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686188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Argelia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286147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Jamundí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251343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D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890630"/>
                  </a:ext>
                </a:extLst>
              </a:tr>
              <a:tr h="25038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Bolívar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0642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2648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Vaupés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99B9466-A17E-5675-4B14-69AC51A62652}"/>
              </a:ext>
            </a:extLst>
          </p:cNvPr>
          <p:cNvSpPr txBox="1"/>
          <p:nvPr/>
        </p:nvSpPr>
        <p:spPr>
          <a:xfrm>
            <a:off x="3321521" y="4414466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C2C3006-7093-DF8F-717F-C9D4311B332A}"/>
              </a:ext>
            </a:extLst>
          </p:cNvPr>
          <p:cNvSpPr txBox="1"/>
          <p:nvPr/>
        </p:nvSpPr>
        <p:spPr>
          <a:xfrm>
            <a:off x="5999750" y="4423187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57F3ADF-8C1C-0885-E855-1D52C108A5A5}"/>
              </a:ext>
            </a:extLst>
          </p:cNvPr>
          <p:cNvSpPr txBox="1"/>
          <p:nvPr/>
        </p:nvSpPr>
        <p:spPr>
          <a:xfrm>
            <a:off x="8751268" y="4431908"/>
            <a:ext cx="312957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9E77BD2-D7D3-F96D-8CB5-E928003371EB}"/>
              </a:ext>
            </a:extLst>
          </p:cNvPr>
          <p:cNvSpPr txBox="1"/>
          <p:nvPr/>
        </p:nvSpPr>
        <p:spPr>
          <a:xfrm>
            <a:off x="5336608" y="402055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>
                <a:latin typeface="Verdana"/>
                <a:ea typeface="Verdana"/>
              </a:rPr>
              <a:t>Radar de Salud por municipios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370B8944-F570-F227-0E3E-970B9E0F7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595627"/>
              </p:ext>
            </p:extLst>
          </p:nvPr>
        </p:nvGraphicFramePr>
        <p:xfrm>
          <a:off x="207818" y="4700186"/>
          <a:ext cx="11776364" cy="1333520"/>
        </p:xfrm>
        <a:graphic>
          <a:graphicData uri="http://schemas.openxmlformats.org/drawingml/2006/table">
            <a:tbl>
              <a:tblPr/>
              <a:tblGrid>
                <a:gridCol w="1838876">
                  <a:extLst>
                    <a:ext uri="{9D8B030D-6E8A-4147-A177-3AD203B41FA5}">
                      <a16:colId xmlns:a16="http://schemas.microsoft.com/office/drawing/2014/main" val="3041702932"/>
                    </a:ext>
                  </a:extLst>
                </a:gridCol>
                <a:gridCol w="780892">
                  <a:extLst>
                    <a:ext uri="{9D8B030D-6E8A-4147-A177-3AD203B41FA5}">
                      <a16:colId xmlns:a16="http://schemas.microsoft.com/office/drawing/2014/main" val="3987045109"/>
                    </a:ext>
                  </a:extLst>
                </a:gridCol>
                <a:gridCol w="869058">
                  <a:extLst>
                    <a:ext uri="{9D8B030D-6E8A-4147-A177-3AD203B41FA5}">
                      <a16:colId xmlns:a16="http://schemas.microsoft.com/office/drawing/2014/main" val="2763481106"/>
                    </a:ext>
                  </a:extLst>
                </a:gridCol>
                <a:gridCol w="881653">
                  <a:extLst>
                    <a:ext uri="{9D8B030D-6E8A-4147-A177-3AD203B41FA5}">
                      <a16:colId xmlns:a16="http://schemas.microsoft.com/office/drawing/2014/main" val="3077204577"/>
                    </a:ext>
                  </a:extLst>
                </a:gridCol>
                <a:gridCol w="1070579">
                  <a:extLst>
                    <a:ext uri="{9D8B030D-6E8A-4147-A177-3AD203B41FA5}">
                      <a16:colId xmlns:a16="http://schemas.microsoft.com/office/drawing/2014/main" val="1855543577"/>
                    </a:ext>
                  </a:extLst>
                </a:gridCol>
                <a:gridCol w="1158744">
                  <a:extLst>
                    <a:ext uri="{9D8B030D-6E8A-4147-A177-3AD203B41FA5}">
                      <a16:colId xmlns:a16="http://schemas.microsoft.com/office/drawing/2014/main" val="1041283490"/>
                    </a:ext>
                  </a:extLst>
                </a:gridCol>
                <a:gridCol w="995008">
                  <a:extLst>
                    <a:ext uri="{9D8B030D-6E8A-4147-A177-3AD203B41FA5}">
                      <a16:colId xmlns:a16="http://schemas.microsoft.com/office/drawing/2014/main" val="999547457"/>
                    </a:ext>
                  </a:extLst>
                </a:gridCol>
                <a:gridCol w="995008">
                  <a:extLst>
                    <a:ext uri="{9D8B030D-6E8A-4147-A177-3AD203B41FA5}">
                      <a16:colId xmlns:a16="http://schemas.microsoft.com/office/drawing/2014/main" val="1838656970"/>
                    </a:ext>
                  </a:extLst>
                </a:gridCol>
                <a:gridCol w="1712926">
                  <a:extLst>
                    <a:ext uri="{9D8B030D-6E8A-4147-A177-3AD203B41FA5}">
                      <a16:colId xmlns:a16="http://schemas.microsoft.com/office/drawing/2014/main" val="1804451584"/>
                    </a:ext>
                  </a:extLst>
                </a:gridCol>
                <a:gridCol w="1473620">
                  <a:extLst>
                    <a:ext uri="{9D8B030D-6E8A-4147-A177-3AD203B41FA5}">
                      <a16:colId xmlns:a16="http://schemas.microsoft.com/office/drawing/2014/main" val="2407093211"/>
                    </a:ext>
                  </a:extLst>
                </a:gridCol>
              </a:tblGrid>
              <a:tr h="66676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231209"/>
                  </a:ext>
                </a:extLst>
              </a:tr>
              <a:tr h="222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Taraira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849308"/>
                  </a:ext>
                </a:extLst>
              </a:tr>
              <a:tr h="222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Mitú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156168"/>
                  </a:ext>
                </a:extLst>
              </a:tr>
              <a:tr h="22225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Carurú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787918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FB6E120-21D0-9B02-6E8A-B6E81DD49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05" y="877165"/>
            <a:ext cx="3962604" cy="33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63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>
            <a:extLst>
              <a:ext uri="{FF2B5EF4-FFF2-40B4-BE49-F238E27FC236}">
                <a16:creationId xmlns:a16="http://schemas.microsoft.com/office/drawing/2014/main" id="{4098045A-4FD7-E55D-E4F1-1C4DC3FF1FD8}"/>
              </a:ext>
            </a:extLst>
          </p:cNvPr>
          <p:cNvGrpSpPr/>
          <p:nvPr/>
        </p:nvGrpSpPr>
        <p:grpSpPr>
          <a:xfrm>
            <a:off x="643625" y="831372"/>
            <a:ext cx="4852554" cy="3444674"/>
            <a:chOff x="166255" y="587153"/>
            <a:chExt cx="4852554" cy="3444674"/>
          </a:xfrm>
        </p:grpSpPr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2A1BD041-1A13-6496-A635-37193C794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4498" t="2700" r="27643" b="3247"/>
            <a:stretch>
              <a:fillRect/>
            </a:stretch>
          </p:blipFill>
          <p:spPr>
            <a:xfrm>
              <a:off x="166255" y="587153"/>
              <a:ext cx="3584864" cy="3444674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916C8391-632A-8A04-BC3D-D72A7F18E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2842" t="32228" r="10674" b="30723"/>
            <a:stretch>
              <a:fillRect/>
            </a:stretch>
          </p:blipFill>
          <p:spPr>
            <a:xfrm>
              <a:off x="3751118" y="952590"/>
              <a:ext cx="1267691" cy="1684118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Vichada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4D4652-E371-C7B2-DFF0-A67F8B4F7736}"/>
              </a:ext>
            </a:extLst>
          </p:cNvPr>
          <p:cNvSpPr txBox="1"/>
          <p:nvPr/>
        </p:nvSpPr>
        <p:spPr>
          <a:xfrm>
            <a:off x="3245322" y="34499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8C89FFE-79EB-74E3-A35C-D16C51781C76}"/>
              </a:ext>
            </a:extLst>
          </p:cNvPr>
          <p:cNvSpPr txBox="1"/>
          <p:nvPr/>
        </p:nvSpPr>
        <p:spPr>
          <a:xfrm>
            <a:off x="5967983" y="344996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A67A2D-7EDE-326B-9DBE-FDFF67D1202C}"/>
              </a:ext>
            </a:extLst>
          </p:cNvPr>
          <p:cNvSpPr txBox="1"/>
          <p:nvPr/>
        </p:nvSpPr>
        <p:spPr>
          <a:xfrm>
            <a:off x="8839201" y="3449960"/>
            <a:ext cx="3031256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EBD13FB-C8C1-982A-48FF-904CC978EC6A}"/>
              </a:ext>
            </a:extLst>
          </p:cNvPr>
          <p:cNvSpPr txBox="1"/>
          <p:nvPr/>
        </p:nvSpPr>
        <p:spPr>
          <a:xfrm>
            <a:off x="4810991" y="2985700"/>
            <a:ext cx="6327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FB65067D-C392-6B3D-649A-CBA6419A7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744574"/>
              </p:ext>
            </p:extLst>
          </p:nvPr>
        </p:nvGraphicFramePr>
        <p:xfrm>
          <a:off x="243899" y="4431938"/>
          <a:ext cx="11704201" cy="1714345"/>
        </p:xfrm>
        <a:graphic>
          <a:graphicData uri="http://schemas.openxmlformats.org/drawingml/2006/table">
            <a:tbl>
              <a:tblPr/>
              <a:tblGrid>
                <a:gridCol w="1827608">
                  <a:extLst>
                    <a:ext uri="{9D8B030D-6E8A-4147-A177-3AD203B41FA5}">
                      <a16:colId xmlns:a16="http://schemas.microsoft.com/office/drawing/2014/main" val="3886208514"/>
                    </a:ext>
                  </a:extLst>
                </a:gridCol>
                <a:gridCol w="776107">
                  <a:extLst>
                    <a:ext uri="{9D8B030D-6E8A-4147-A177-3AD203B41FA5}">
                      <a16:colId xmlns:a16="http://schemas.microsoft.com/office/drawing/2014/main" val="212753120"/>
                    </a:ext>
                  </a:extLst>
                </a:gridCol>
                <a:gridCol w="863733">
                  <a:extLst>
                    <a:ext uri="{9D8B030D-6E8A-4147-A177-3AD203B41FA5}">
                      <a16:colId xmlns:a16="http://schemas.microsoft.com/office/drawing/2014/main" val="3561010495"/>
                    </a:ext>
                  </a:extLst>
                </a:gridCol>
                <a:gridCol w="876250">
                  <a:extLst>
                    <a:ext uri="{9D8B030D-6E8A-4147-A177-3AD203B41FA5}">
                      <a16:colId xmlns:a16="http://schemas.microsoft.com/office/drawing/2014/main" val="1459026581"/>
                    </a:ext>
                  </a:extLst>
                </a:gridCol>
                <a:gridCol w="1064019">
                  <a:extLst>
                    <a:ext uri="{9D8B030D-6E8A-4147-A177-3AD203B41FA5}">
                      <a16:colId xmlns:a16="http://schemas.microsoft.com/office/drawing/2014/main" val="1115231798"/>
                    </a:ext>
                  </a:extLst>
                </a:gridCol>
                <a:gridCol w="1151643">
                  <a:extLst>
                    <a:ext uri="{9D8B030D-6E8A-4147-A177-3AD203B41FA5}">
                      <a16:colId xmlns:a16="http://schemas.microsoft.com/office/drawing/2014/main" val="120822972"/>
                    </a:ext>
                  </a:extLst>
                </a:gridCol>
                <a:gridCol w="988911">
                  <a:extLst>
                    <a:ext uri="{9D8B030D-6E8A-4147-A177-3AD203B41FA5}">
                      <a16:colId xmlns:a16="http://schemas.microsoft.com/office/drawing/2014/main" val="2621147472"/>
                    </a:ext>
                  </a:extLst>
                </a:gridCol>
                <a:gridCol w="988911">
                  <a:extLst>
                    <a:ext uri="{9D8B030D-6E8A-4147-A177-3AD203B41FA5}">
                      <a16:colId xmlns:a16="http://schemas.microsoft.com/office/drawing/2014/main" val="648744126"/>
                    </a:ext>
                  </a:extLst>
                </a:gridCol>
                <a:gridCol w="1702429">
                  <a:extLst>
                    <a:ext uri="{9D8B030D-6E8A-4147-A177-3AD203B41FA5}">
                      <a16:colId xmlns:a16="http://schemas.microsoft.com/office/drawing/2014/main" val="2001987119"/>
                    </a:ext>
                  </a:extLst>
                </a:gridCol>
                <a:gridCol w="1464590">
                  <a:extLst>
                    <a:ext uri="{9D8B030D-6E8A-4147-A177-3AD203B41FA5}">
                      <a16:colId xmlns:a16="http://schemas.microsoft.com/office/drawing/2014/main" val="1589896605"/>
                    </a:ext>
                  </a:extLst>
                </a:gridCol>
              </a:tblGrid>
              <a:tr h="73472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257582"/>
                  </a:ext>
                </a:extLst>
              </a:tr>
              <a:tr h="2449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Carreño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198240"/>
                  </a:ext>
                </a:extLst>
              </a:tr>
              <a:tr h="2449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Primavera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452900"/>
                  </a:ext>
                </a:extLst>
              </a:tr>
              <a:tr h="2449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Cumaribo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593843"/>
                  </a:ext>
                </a:extLst>
              </a:tr>
              <a:tr h="24490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Santa Rosalía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D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465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2685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BDF9CF-D207-1677-C41E-DD5890FF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28"/>
          <a:stretch/>
        </p:blipFill>
        <p:spPr>
          <a:xfrm>
            <a:off x="9661" y="-1788"/>
            <a:ext cx="13073676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CCE9036-6CAC-24CC-9BEE-174C37A134F1}"/>
              </a:ext>
            </a:extLst>
          </p:cNvPr>
          <p:cNvSpPr txBox="1"/>
          <p:nvPr/>
        </p:nvSpPr>
        <p:spPr>
          <a:xfrm>
            <a:off x="784907" y="1667051"/>
            <a:ext cx="427051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MX" sz="6000" b="1" dirty="0">
                <a:solidFill>
                  <a:srgbClr val="F8B017"/>
                </a:solidFill>
                <a:latin typeface="Verdana"/>
                <a:ea typeface="Verdana"/>
                <a:cs typeface="Helvetica"/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384321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7EA5C55E-094C-8AB4-3E78-28CEC781B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867" t="6619"/>
          <a:stretch>
            <a:fillRect/>
          </a:stretch>
        </p:blipFill>
        <p:spPr>
          <a:xfrm>
            <a:off x="273546" y="571500"/>
            <a:ext cx="5108946" cy="3475850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Antioquia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7391B7-24EE-0FC7-9ACB-58F39D137B73}"/>
              </a:ext>
            </a:extLst>
          </p:cNvPr>
          <p:cNvSpPr txBox="1"/>
          <p:nvPr/>
        </p:nvSpPr>
        <p:spPr>
          <a:xfrm>
            <a:off x="2881711" y="375837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5237E06-1410-22BB-45D6-9F42DE1D82D0}"/>
              </a:ext>
            </a:extLst>
          </p:cNvPr>
          <p:cNvSpPr txBox="1"/>
          <p:nvPr/>
        </p:nvSpPr>
        <p:spPr>
          <a:xfrm>
            <a:off x="6120340" y="377035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A5B5A-AC61-6496-67B9-C0884F0877EE}"/>
              </a:ext>
            </a:extLst>
          </p:cNvPr>
          <p:cNvSpPr txBox="1"/>
          <p:nvPr/>
        </p:nvSpPr>
        <p:spPr>
          <a:xfrm>
            <a:off x="8927690" y="3770351"/>
            <a:ext cx="309512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81C792B-F02C-62EC-F3F6-87D7FF59A6AB}"/>
              </a:ext>
            </a:extLst>
          </p:cNvPr>
          <p:cNvSpPr txBox="1"/>
          <p:nvPr/>
        </p:nvSpPr>
        <p:spPr>
          <a:xfrm>
            <a:off x="5053781" y="3354852"/>
            <a:ext cx="64559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04104CD8-0558-117B-B19F-B5CCA5152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254844"/>
              </p:ext>
            </p:extLst>
          </p:nvPr>
        </p:nvGraphicFramePr>
        <p:xfrm>
          <a:off x="302139" y="4047350"/>
          <a:ext cx="11616316" cy="2602939"/>
        </p:xfrm>
        <a:graphic>
          <a:graphicData uri="http://schemas.openxmlformats.org/drawingml/2006/table">
            <a:tbl>
              <a:tblPr/>
              <a:tblGrid>
                <a:gridCol w="1813884">
                  <a:extLst>
                    <a:ext uri="{9D8B030D-6E8A-4147-A177-3AD203B41FA5}">
                      <a16:colId xmlns:a16="http://schemas.microsoft.com/office/drawing/2014/main" val="1851276295"/>
                    </a:ext>
                  </a:extLst>
                </a:gridCol>
                <a:gridCol w="770280">
                  <a:extLst>
                    <a:ext uri="{9D8B030D-6E8A-4147-A177-3AD203B41FA5}">
                      <a16:colId xmlns:a16="http://schemas.microsoft.com/office/drawing/2014/main" val="2488603965"/>
                    </a:ext>
                  </a:extLst>
                </a:gridCol>
                <a:gridCol w="857247">
                  <a:extLst>
                    <a:ext uri="{9D8B030D-6E8A-4147-A177-3AD203B41FA5}">
                      <a16:colId xmlns:a16="http://schemas.microsoft.com/office/drawing/2014/main" val="1195753602"/>
                    </a:ext>
                  </a:extLst>
                </a:gridCol>
                <a:gridCol w="869670">
                  <a:extLst>
                    <a:ext uri="{9D8B030D-6E8A-4147-A177-3AD203B41FA5}">
                      <a16:colId xmlns:a16="http://schemas.microsoft.com/office/drawing/2014/main" val="879591749"/>
                    </a:ext>
                  </a:extLst>
                </a:gridCol>
                <a:gridCol w="1056029">
                  <a:extLst>
                    <a:ext uri="{9D8B030D-6E8A-4147-A177-3AD203B41FA5}">
                      <a16:colId xmlns:a16="http://schemas.microsoft.com/office/drawing/2014/main" val="2494131120"/>
                    </a:ext>
                  </a:extLst>
                </a:gridCol>
                <a:gridCol w="1142996">
                  <a:extLst>
                    <a:ext uri="{9D8B030D-6E8A-4147-A177-3AD203B41FA5}">
                      <a16:colId xmlns:a16="http://schemas.microsoft.com/office/drawing/2014/main" val="1968450892"/>
                    </a:ext>
                  </a:extLst>
                </a:gridCol>
                <a:gridCol w="981486">
                  <a:extLst>
                    <a:ext uri="{9D8B030D-6E8A-4147-A177-3AD203B41FA5}">
                      <a16:colId xmlns:a16="http://schemas.microsoft.com/office/drawing/2014/main" val="911185881"/>
                    </a:ext>
                  </a:extLst>
                </a:gridCol>
                <a:gridCol w="981486">
                  <a:extLst>
                    <a:ext uri="{9D8B030D-6E8A-4147-A177-3AD203B41FA5}">
                      <a16:colId xmlns:a16="http://schemas.microsoft.com/office/drawing/2014/main" val="3863327972"/>
                    </a:ext>
                  </a:extLst>
                </a:gridCol>
                <a:gridCol w="1689646">
                  <a:extLst>
                    <a:ext uri="{9D8B030D-6E8A-4147-A177-3AD203B41FA5}">
                      <a16:colId xmlns:a16="http://schemas.microsoft.com/office/drawing/2014/main" val="1211670128"/>
                    </a:ext>
                  </a:extLst>
                </a:gridCol>
                <a:gridCol w="1453592">
                  <a:extLst>
                    <a:ext uri="{9D8B030D-6E8A-4147-A177-3AD203B41FA5}">
                      <a16:colId xmlns:a16="http://schemas.microsoft.com/office/drawing/2014/main" val="4183832924"/>
                    </a:ext>
                  </a:extLst>
                </a:gridCol>
              </a:tblGrid>
              <a:tr h="60067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524842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Vigía del Fuerte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420478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Zaragoza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272397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El Bagre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995891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Caucasia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931180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Tarazá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779671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Cáceres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16159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Segovia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305753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Mutatá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2918448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Murindó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684965"/>
                  </a:ext>
                </a:extLst>
              </a:tr>
              <a:tr h="20022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Frontino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40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325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289BB2EE-B709-81DF-602F-184360474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86" t="20452" b="23653"/>
          <a:stretch>
            <a:fillRect/>
          </a:stretch>
        </p:blipFill>
        <p:spPr>
          <a:xfrm>
            <a:off x="216110" y="925216"/>
            <a:ext cx="6385258" cy="2165729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Arauca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B06711-4DAD-3016-5573-B41BEE58750E}"/>
              </a:ext>
            </a:extLst>
          </p:cNvPr>
          <p:cNvSpPr txBox="1"/>
          <p:nvPr/>
        </p:nvSpPr>
        <p:spPr>
          <a:xfrm>
            <a:off x="2823281" y="3767055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5FF617-217C-A2A5-B05F-B99EEC86E024}"/>
              </a:ext>
            </a:extLst>
          </p:cNvPr>
          <p:cNvSpPr txBox="1"/>
          <p:nvPr/>
        </p:nvSpPr>
        <p:spPr>
          <a:xfrm>
            <a:off x="5895975" y="3723238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37C825D-4D9D-C3FB-25B3-4CF53977CF45}"/>
              </a:ext>
            </a:extLst>
          </p:cNvPr>
          <p:cNvSpPr txBox="1"/>
          <p:nvPr/>
        </p:nvSpPr>
        <p:spPr>
          <a:xfrm>
            <a:off x="9023291" y="3767055"/>
            <a:ext cx="3085290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914B59-3974-068A-CE5A-6D43559F2AEA}"/>
              </a:ext>
            </a:extLst>
          </p:cNvPr>
          <p:cNvSpPr txBox="1"/>
          <p:nvPr/>
        </p:nvSpPr>
        <p:spPr>
          <a:xfrm>
            <a:off x="5895975" y="3329648"/>
            <a:ext cx="5394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Radar de </a:t>
            </a:r>
            <a:r>
              <a:rPr lang="es-ES" sz="1200" b="1" dirty="0">
                <a:latin typeface="Verdana"/>
                <a:ea typeface="Verdana"/>
              </a:rPr>
              <a:t>Salud </a:t>
            </a:r>
            <a:r>
              <a:rPr lang="es-CO" sz="1200" b="1" dirty="0">
                <a:latin typeface="Verdana"/>
                <a:ea typeface="Verdana"/>
              </a:rPr>
              <a:t>por municipios</a:t>
            </a:r>
            <a:endParaRPr lang="es-CO" sz="12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514A7A1-174B-218C-CDD8-7C33108FF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645721"/>
              </p:ext>
            </p:extLst>
          </p:nvPr>
        </p:nvGraphicFramePr>
        <p:xfrm>
          <a:off x="358442" y="4228575"/>
          <a:ext cx="11514275" cy="2289603"/>
        </p:xfrm>
        <a:graphic>
          <a:graphicData uri="http://schemas.openxmlformats.org/drawingml/2006/table">
            <a:tbl>
              <a:tblPr/>
              <a:tblGrid>
                <a:gridCol w="1791836">
                  <a:extLst>
                    <a:ext uri="{9D8B030D-6E8A-4147-A177-3AD203B41FA5}">
                      <a16:colId xmlns:a16="http://schemas.microsoft.com/office/drawing/2014/main" val="454550530"/>
                    </a:ext>
                  </a:extLst>
                </a:gridCol>
                <a:gridCol w="760917">
                  <a:extLst>
                    <a:ext uri="{9D8B030D-6E8A-4147-A177-3AD203B41FA5}">
                      <a16:colId xmlns:a16="http://schemas.microsoft.com/office/drawing/2014/main" val="1072567299"/>
                    </a:ext>
                  </a:extLst>
                </a:gridCol>
                <a:gridCol w="885986">
                  <a:extLst>
                    <a:ext uri="{9D8B030D-6E8A-4147-A177-3AD203B41FA5}">
                      <a16:colId xmlns:a16="http://schemas.microsoft.com/office/drawing/2014/main" val="2676977735"/>
                    </a:ext>
                  </a:extLst>
                </a:gridCol>
                <a:gridCol w="859099">
                  <a:extLst>
                    <a:ext uri="{9D8B030D-6E8A-4147-A177-3AD203B41FA5}">
                      <a16:colId xmlns:a16="http://schemas.microsoft.com/office/drawing/2014/main" val="535341816"/>
                    </a:ext>
                  </a:extLst>
                </a:gridCol>
                <a:gridCol w="1043193">
                  <a:extLst>
                    <a:ext uri="{9D8B030D-6E8A-4147-A177-3AD203B41FA5}">
                      <a16:colId xmlns:a16="http://schemas.microsoft.com/office/drawing/2014/main" val="1217129409"/>
                    </a:ext>
                  </a:extLst>
                </a:gridCol>
                <a:gridCol w="1129102">
                  <a:extLst>
                    <a:ext uri="{9D8B030D-6E8A-4147-A177-3AD203B41FA5}">
                      <a16:colId xmlns:a16="http://schemas.microsoft.com/office/drawing/2014/main" val="2203591697"/>
                    </a:ext>
                  </a:extLst>
                </a:gridCol>
                <a:gridCol w="969555">
                  <a:extLst>
                    <a:ext uri="{9D8B030D-6E8A-4147-A177-3AD203B41FA5}">
                      <a16:colId xmlns:a16="http://schemas.microsoft.com/office/drawing/2014/main" val="441898589"/>
                    </a:ext>
                  </a:extLst>
                </a:gridCol>
                <a:gridCol w="969555">
                  <a:extLst>
                    <a:ext uri="{9D8B030D-6E8A-4147-A177-3AD203B41FA5}">
                      <a16:colId xmlns:a16="http://schemas.microsoft.com/office/drawing/2014/main" val="2377193502"/>
                    </a:ext>
                  </a:extLst>
                </a:gridCol>
                <a:gridCol w="1669108">
                  <a:extLst>
                    <a:ext uri="{9D8B030D-6E8A-4147-A177-3AD203B41FA5}">
                      <a16:colId xmlns:a16="http://schemas.microsoft.com/office/drawing/2014/main" val="2824338252"/>
                    </a:ext>
                  </a:extLst>
                </a:gridCol>
                <a:gridCol w="1435924">
                  <a:extLst>
                    <a:ext uri="{9D8B030D-6E8A-4147-A177-3AD203B41FA5}">
                      <a16:colId xmlns:a16="http://schemas.microsoft.com/office/drawing/2014/main" val="2326470066"/>
                    </a:ext>
                  </a:extLst>
                </a:gridCol>
              </a:tblGrid>
              <a:tr h="6868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166340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Tame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492786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61895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Saravena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383280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Arauquita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735899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Fortul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777581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Cravo Norte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271709"/>
                  </a:ext>
                </a:extLst>
              </a:tr>
              <a:tr h="2289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Puerto Rondón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622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66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87D7A56C-7673-B36B-6C8F-D885AD455A56}"/>
              </a:ext>
            </a:extLst>
          </p:cNvPr>
          <p:cNvGrpSpPr/>
          <p:nvPr/>
        </p:nvGrpSpPr>
        <p:grpSpPr>
          <a:xfrm>
            <a:off x="377534" y="596418"/>
            <a:ext cx="4454239" cy="3089576"/>
            <a:chOff x="377534" y="596418"/>
            <a:chExt cx="4454239" cy="3089576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D439AF8F-DE58-C5B3-CE98-869A00426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6916" t="2403" r="29899" b="3543"/>
            <a:stretch>
              <a:fillRect/>
            </a:stretch>
          </p:blipFill>
          <p:spPr>
            <a:xfrm>
              <a:off x="377534" y="596418"/>
              <a:ext cx="2955601" cy="3089576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A1725590-F8A4-5DBF-AAA9-FDEE02FEE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9286" t="32230" r="12842" b="29221"/>
            <a:stretch>
              <a:fillRect/>
            </a:stretch>
          </p:blipFill>
          <p:spPr>
            <a:xfrm>
              <a:off x="3577652" y="1160714"/>
              <a:ext cx="1254121" cy="1598987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Atlántico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52BE6A1-BEF3-C8BF-BAAB-175E09DB022A}"/>
              </a:ext>
            </a:extLst>
          </p:cNvPr>
          <p:cNvSpPr txBox="1"/>
          <p:nvPr/>
        </p:nvSpPr>
        <p:spPr>
          <a:xfrm>
            <a:off x="6120340" y="321790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E9C8EB8-A7F8-610A-0973-F2ED501BCB73}"/>
              </a:ext>
            </a:extLst>
          </p:cNvPr>
          <p:cNvSpPr txBox="1"/>
          <p:nvPr/>
        </p:nvSpPr>
        <p:spPr>
          <a:xfrm>
            <a:off x="8858866" y="3217901"/>
            <a:ext cx="3163948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355F54-529F-6085-3143-1254608F7211}"/>
              </a:ext>
            </a:extLst>
          </p:cNvPr>
          <p:cNvSpPr txBox="1"/>
          <p:nvPr/>
        </p:nvSpPr>
        <p:spPr>
          <a:xfrm>
            <a:off x="5194633" y="275364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751849C-615B-DE53-5ED5-BE14F3A020EB}"/>
              </a:ext>
            </a:extLst>
          </p:cNvPr>
          <p:cNvSpPr txBox="1"/>
          <p:nvPr/>
        </p:nvSpPr>
        <p:spPr>
          <a:xfrm>
            <a:off x="3068312" y="322000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9D14DF59-F985-531F-1699-641FDA442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24628"/>
              </p:ext>
            </p:extLst>
          </p:nvPr>
        </p:nvGraphicFramePr>
        <p:xfrm>
          <a:off x="377534" y="3692056"/>
          <a:ext cx="11555899" cy="3010077"/>
        </p:xfrm>
        <a:graphic>
          <a:graphicData uri="http://schemas.openxmlformats.org/drawingml/2006/table">
            <a:tbl>
              <a:tblPr/>
              <a:tblGrid>
                <a:gridCol w="1798854">
                  <a:extLst>
                    <a:ext uri="{9D8B030D-6E8A-4147-A177-3AD203B41FA5}">
                      <a16:colId xmlns:a16="http://schemas.microsoft.com/office/drawing/2014/main" val="164271979"/>
                    </a:ext>
                  </a:extLst>
                </a:gridCol>
                <a:gridCol w="763897">
                  <a:extLst>
                    <a:ext uri="{9D8B030D-6E8A-4147-A177-3AD203B41FA5}">
                      <a16:colId xmlns:a16="http://schemas.microsoft.com/office/drawing/2014/main" val="1374320592"/>
                    </a:ext>
                  </a:extLst>
                </a:gridCol>
                <a:gridCol w="885986">
                  <a:extLst>
                    <a:ext uri="{9D8B030D-6E8A-4147-A177-3AD203B41FA5}">
                      <a16:colId xmlns:a16="http://schemas.microsoft.com/office/drawing/2014/main" val="726268976"/>
                    </a:ext>
                  </a:extLst>
                </a:gridCol>
                <a:gridCol w="862464">
                  <a:extLst>
                    <a:ext uri="{9D8B030D-6E8A-4147-A177-3AD203B41FA5}">
                      <a16:colId xmlns:a16="http://schemas.microsoft.com/office/drawing/2014/main" val="414633611"/>
                    </a:ext>
                  </a:extLst>
                </a:gridCol>
                <a:gridCol w="1047278">
                  <a:extLst>
                    <a:ext uri="{9D8B030D-6E8A-4147-A177-3AD203B41FA5}">
                      <a16:colId xmlns:a16="http://schemas.microsoft.com/office/drawing/2014/main" val="1809310241"/>
                    </a:ext>
                  </a:extLst>
                </a:gridCol>
                <a:gridCol w="1133524">
                  <a:extLst>
                    <a:ext uri="{9D8B030D-6E8A-4147-A177-3AD203B41FA5}">
                      <a16:colId xmlns:a16="http://schemas.microsoft.com/office/drawing/2014/main" val="3765314237"/>
                    </a:ext>
                  </a:extLst>
                </a:gridCol>
                <a:gridCol w="973352">
                  <a:extLst>
                    <a:ext uri="{9D8B030D-6E8A-4147-A177-3AD203B41FA5}">
                      <a16:colId xmlns:a16="http://schemas.microsoft.com/office/drawing/2014/main" val="3257853901"/>
                    </a:ext>
                  </a:extLst>
                </a:gridCol>
                <a:gridCol w="973352">
                  <a:extLst>
                    <a:ext uri="{9D8B030D-6E8A-4147-A177-3AD203B41FA5}">
                      <a16:colId xmlns:a16="http://schemas.microsoft.com/office/drawing/2014/main" val="1087329513"/>
                    </a:ext>
                  </a:extLst>
                </a:gridCol>
                <a:gridCol w="1688968">
                  <a:extLst>
                    <a:ext uri="{9D8B030D-6E8A-4147-A177-3AD203B41FA5}">
                      <a16:colId xmlns:a16="http://schemas.microsoft.com/office/drawing/2014/main" val="3285528060"/>
                    </a:ext>
                  </a:extLst>
                </a:gridCol>
                <a:gridCol w="1428224">
                  <a:extLst>
                    <a:ext uri="{9D8B030D-6E8A-4147-A177-3AD203B41FA5}">
                      <a16:colId xmlns:a16="http://schemas.microsoft.com/office/drawing/2014/main" val="1281512704"/>
                    </a:ext>
                  </a:extLst>
                </a:gridCol>
              </a:tblGrid>
              <a:tr h="6818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728684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Candelaria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381099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Palmar de Varela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14844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Sabanagrande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56,3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522391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Baranoa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46999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Barranquilla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55967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Malambo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532413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Soledad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915056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Manatí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4798055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Luruaco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70648"/>
                  </a:ext>
                </a:extLst>
              </a:tr>
              <a:tr h="232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Repelón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28,1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38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61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E74EB40F-C027-F957-5162-0440CD8E4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205" t="4927" r="25338" b="2176"/>
          <a:stretch>
            <a:fillRect/>
          </a:stretch>
        </p:blipFill>
        <p:spPr>
          <a:xfrm>
            <a:off x="429844" y="646302"/>
            <a:ext cx="2801179" cy="3383837"/>
          </a:xfrm>
          <a:prstGeom prst="rect">
            <a:avLst/>
          </a:prstGeom>
        </p:spPr>
      </p:pic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Bolívar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6DE2D8-7AB5-C832-CA4C-ABA4A0FB1509}"/>
              </a:ext>
            </a:extLst>
          </p:cNvPr>
          <p:cNvSpPr txBox="1"/>
          <p:nvPr/>
        </p:nvSpPr>
        <p:spPr>
          <a:xfrm>
            <a:off x="3225637" y="365951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767AE9-D371-363E-17DC-593EA3948394}"/>
              </a:ext>
            </a:extLst>
          </p:cNvPr>
          <p:cNvSpPr txBox="1"/>
          <p:nvPr/>
        </p:nvSpPr>
        <p:spPr>
          <a:xfrm>
            <a:off x="6206108" y="36595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6B9691D-420F-837B-A15A-15D606A9344B}"/>
              </a:ext>
            </a:extLst>
          </p:cNvPr>
          <p:cNvSpPr txBox="1"/>
          <p:nvPr/>
        </p:nvSpPr>
        <p:spPr>
          <a:xfrm>
            <a:off x="8996516" y="3659510"/>
            <a:ext cx="3112065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3EA0692-6CA9-6EC5-6EE9-DCFAB806623B}"/>
              </a:ext>
            </a:extLst>
          </p:cNvPr>
          <p:cNvSpPr txBox="1"/>
          <p:nvPr/>
        </p:nvSpPr>
        <p:spPr>
          <a:xfrm>
            <a:off x="5053781" y="3195250"/>
            <a:ext cx="63226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FA2B150-795B-849A-C929-43B0372AA6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73231"/>
              </p:ext>
            </p:extLst>
          </p:nvPr>
        </p:nvGraphicFramePr>
        <p:xfrm>
          <a:off x="391391" y="4123769"/>
          <a:ext cx="11475118" cy="2588756"/>
        </p:xfrm>
        <a:graphic>
          <a:graphicData uri="http://schemas.openxmlformats.org/drawingml/2006/table">
            <a:tbl>
              <a:tblPr/>
              <a:tblGrid>
                <a:gridCol w="1783042">
                  <a:extLst>
                    <a:ext uri="{9D8B030D-6E8A-4147-A177-3AD203B41FA5}">
                      <a16:colId xmlns:a16="http://schemas.microsoft.com/office/drawing/2014/main" val="3921144308"/>
                    </a:ext>
                  </a:extLst>
                </a:gridCol>
                <a:gridCol w="757182">
                  <a:extLst>
                    <a:ext uri="{9D8B030D-6E8A-4147-A177-3AD203B41FA5}">
                      <a16:colId xmlns:a16="http://schemas.microsoft.com/office/drawing/2014/main" val="3343564426"/>
                    </a:ext>
                  </a:extLst>
                </a:gridCol>
                <a:gridCol w="898992">
                  <a:extLst>
                    <a:ext uri="{9D8B030D-6E8A-4147-A177-3AD203B41FA5}">
                      <a16:colId xmlns:a16="http://schemas.microsoft.com/office/drawing/2014/main" val="2912740737"/>
                    </a:ext>
                  </a:extLst>
                </a:gridCol>
                <a:gridCol w="854883">
                  <a:extLst>
                    <a:ext uri="{9D8B030D-6E8A-4147-A177-3AD203B41FA5}">
                      <a16:colId xmlns:a16="http://schemas.microsoft.com/office/drawing/2014/main" val="3351397480"/>
                    </a:ext>
                  </a:extLst>
                </a:gridCol>
                <a:gridCol w="1038073">
                  <a:extLst>
                    <a:ext uri="{9D8B030D-6E8A-4147-A177-3AD203B41FA5}">
                      <a16:colId xmlns:a16="http://schemas.microsoft.com/office/drawing/2014/main" val="829902985"/>
                    </a:ext>
                  </a:extLst>
                </a:gridCol>
                <a:gridCol w="1123560">
                  <a:extLst>
                    <a:ext uri="{9D8B030D-6E8A-4147-A177-3AD203B41FA5}">
                      <a16:colId xmlns:a16="http://schemas.microsoft.com/office/drawing/2014/main" val="1350883345"/>
                    </a:ext>
                  </a:extLst>
                </a:gridCol>
                <a:gridCol w="964797">
                  <a:extLst>
                    <a:ext uri="{9D8B030D-6E8A-4147-A177-3AD203B41FA5}">
                      <a16:colId xmlns:a16="http://schemas.microsoft.com/office/drawing/2014/main" val="3414482630"/>
                    </a:ext>
                  </a:extLst>
                </a:gridCol>
                <a:gridCol w="964797">
                  <a:extLst>
                    <a:ext uri="{9D8B030D-6E8A-4147-A177-3AD203B41FA5}">
                      <a16:colId xmlns:a16="http://schemas.microsoft.com/office/drawing/2014/main" val="243491480"/>
                    </a:ext>
                  </a:extLst>
                </a:gridCol>
                <a:gridCol w="1660916">
                  <a:extLst>
                    <a:ext uri="{9D8B030D-6E8A-4147-A177-3AD203B41FA5}">
                      <a16:colId xmlns:a16="http://schemas.microsoft.com/office/drawing/2014/main" val="1746267307"/>
                    </a:ext>
                  </a:extLst>
                </a:gridCol>
                <a:gridCol w="1428876">
                  <a:extLst>
                    <a:ext uri="{9D8B030D-6E8A-4147-A177-3AD203B41FA5}">
                      <a16:colId xmlns:a16="http://schemas.microsoft.com/office/drawing/2014/main" val="3743519400"/>
                    </a:ext>
                  </a:extLst>
                </a:gridCol>
              </a:tblGrid>
              <a:tr h="59740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006753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Montecristo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175982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Jacinto del Cauca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852642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Río Viejo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357052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Soplaviento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9278969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Simití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68828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Martín de Loba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85,1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139734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Juan Nepomuceno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226218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Pablo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351870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María la Baja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Si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536693"/>
                  </a:ext>
                </a:extLst>
              </a:tr>
              <a:tr h="19913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Cartagena de Indias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53,3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978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50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upo 182">
            <a:extLst>
              <a:ext uri="{FF2B5EF4-FFF2-40B4-BE49-F238E27FC236}">
                <a16:creationId xmlns:a16="http://schemas.microsoft.com/office/drawing/2014/main" id="{E8ABBBDB-3D70-CABC-49E2-505E15641834}"/>
              </a:ext>
            </a:extLst>
          </p:cNvPr>
          <p:cNvGrpSpPr/>
          <p:nvPr/>
        </p:nvGrpSpPr>
        <p:grpSpPr>
          <a:xfrm>
            <a:off x="83420" y="605266"/>
            <a:ext cx="4644443" cy="3216943"/>
            <a:chOff x="83420" y="605266"/>
            <a:chExt cx="4644443" cy="3216943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2A88BCE1-957E-AC7F-0496-60259EC10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115" r="23812" b="2723"/>
            <a:stretch>
              <a:fillRect/>
            </a:stretch>
          </p:blipFill>
          <p:spPr>
            <a:xfrm>
              <a:off x="83420" y="605266"/>
              <a:ext cx="3584572" cy="3216943"/>
            </a:xfrm>
            <a:prstGeom prst="rect">
              <a:avLst/>
            </a:prstGeom>
          </p:spPr>
        </p:pic>
        <p:pic>
          <p:nvPicPr>
            <p:cNvPr id="182" name="Gráfico 181">
              <a:extLst>
                <a:ext uri="{FF2B5EF4-FFF2-40B4-BE49-F238E27FC236}">
                  <a16:creationId xmlns:a16="http://schemas.microsoft.com/office/drawing/2014/main" id="{3EEE2F30-46B0-8306-4660-2533F76EE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5427" t="31134" r="8735" b="28401"/>
            <a:stretch>
              <a:fillRect/>
            </a:stretch>
          </p:blipFill>
          <p:spPr>
            <a:xfrm>
              <a:off x="3595254" y="1249351"/>
              <a:ext cx="1132609" cy="1710471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Boyacá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BA925AE-4EE7-6290-96E6-0FB23F333AEC}"/>
              </a:ext>
            </a:extLst>
          </p:cNvPr>
          <p:cNvSpPr txBox="1"/>
          <p:nvPr/>
        </p:nvSpPr>
        <p:spPr>
          <a:xfrm>
            <a:off x="5967983" y="3545210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AA33F2-847A-AB8A-C289-56D8126566A9}"/>
              </a:ext>
            </a:extLst>
          </p:cNvPr>
          <p:cNvSpPr txBox="1"/>
          <p:nvPr/>
        </p:nvSpPr>
        <p:spPr>
          <a:xfrm>
            <a:off x="8626957" y="3545210"/>
            <a:ext cx="324349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413ABF-13BE-2968-3B41-092B69A172E5}"/>
              </a:ext>
            </a:extLst>
          </p:cNvPr>
          <p:cNvSpPr txBox="1"/>
          <p:nvPr/>
        </p:nvSpPr>
        <p:spPr>
          <a:xfrm>
            <a:off x="5104278" y="3035791"/>
            <a:ext cx="63353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0FA749B-DAE9-C088-8CA3-8994D9278A0E}"/>
              </a:ext>
            </a:extLst>
          </p:cNvPr>
          <p:cNvSpPr txBox="1"/>
          <p:nvPr/>
        </p:nvSpPr>
        <p:spPr>
          <a:xfrm>
            <a:off x="3289753" y="3559727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184" name="Tabla 183">
            <a:extLst>
              <a:ext uri="{FF2B5EF4-FFF2-40B4-BE49-F238E27FC236}">
                <a16:creationId xmlns:a16="http://schemas.microsoft.com/office/drawing/2014/main" id="{3B1E26BC-E0FE-DBE4-3807-F86657824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8584"/>
              </p:ext>
            </p:extLst>
          </p:nvPr>
        </p:nvGraphicFramePr>
        <p:xfrm>
          <a:off x="124983" y="3971921"/>
          <a:ext cx="11834953" cy="2684604"/>
        </p:xfrm>
        <a:graphic>
          <a:graphicData uri="http://schemas.openxmlformats.org/drawingml/2006/table">
            <a:tbl>
              <a:tblPr/>
              <a:tblGrid>
                <a:gridCol w="1848024">
                  <a:extLst>
                    <a:ext uri="{9D8B030D-6E8A-4147-A177-3AD203B41FA5}">
                      <a16:colId xmlns:a16="http://schemas.microsoft.com/office/drawing/2014/main" val="216034670"/>
                    </a:ext>
                  </a:extLst>
                </a:gridCol>
                <a:gridCol w="784777">
                  <a:extLst>
                    <a:ext uri="{9D8B030D-6E8A-4147-A177-3AD203B41FA5}">
                      <a16:colId xmlns:a16="http://schemas.microsoft.com/office/drawing/2014/main" val="452478466"/>
                    </a:ext>
                  </a:extLst>
                </a:gridCol>
                <a:gridCol w="873382">
                  <a:extLst>
                    <a:ext uri="{9D8B030D-6E8A-4147-A177-3AD203B41FA5}">
                      <a16:colId xmlns:a16="http://schemas.microsoft.com/office/drawing/2014/main" val="1504339423"/>
                    </a:ext>
                  </a:extLst>
                </a:gridCol>
                <a:gridCol w="886039">
                  <a:extLst>
                    <a:ext uri="{9D8B030D-6E8A-4147-A177-3AD203B41FA5}">
                      <a16:colId xmlns:a16="http://schemas.microsoft.com/office/drawing/2014/main" val="4073470219"/>
                    </a:ext>
                  </a:extLst>
                </a:gridCol>
                <a:gridCol w="1075905">
                  <a:extLst>
                    <a:ext uri="{9D8B030D-6E8A-4147-A177-3AD203B41FA5}">
                      <a16:colId xmlns:a16="http://schemas.microsoft.com/office/drawing/2014/main" val="3925799089"/>
                    </a:ext>
                  </a:extLst>
                </a:gridCol>
                <a:gridCol w="1164509">
                  <a:extLst>
                    <a:ext uri="{9D8B030D-6E8A-4147-A177-3AD203B41FA5}">
                      <a16:colId xmlns:a16="http://schemas.microsoft.com/office/drawing/2014/main" val="3020125823"/>
                    </a:ext>
                  </a:extLst>
                </a:gridCol>
                <a:gridCol w="999959">
                  <a:extLst>
                    <a:ext uri="{9D8B030D-6E8A-4147-A177-3AD203B41FA5}">
                      <a16:colId xmlns:a16="http://schemas.microsoft.com/office/drawing/2014/main" val="3874400939"/>
                    </a:ext>
                  </a:extLst>
                </a:gridCol>
                <a:gridCol w="999959">
                  <a:extLst>
                    <a:ext uri="{9D8B030D-6E8A-4147-A177-3AD203B41FA5}">
                      <a16:colId xmlns:a16="http://schemas.microsoft.com/office/drawing/2014/main" val="1352047709"/>
                    </a:ext>
                  </a:extLst>
                </a:gridCol>
                <a:gridCol w="1721448">
                  <a:extLst>
                    <a:ext uri="{9D8B030D-6E8A-4147-A177-3AD203B41FA5}">
                      <a16:colId xmlns:a16="http://schemas.microsoft.com/office/drawing/2014/main" val="1218004333"/>
                    </a:ext>
                  </a:extLst>
                </a:gridCol>
                <a:gridCol w="1480951">
                  <a:extLst>
                    <a:ext uri="{9D8B030D-6E8A-4147-A177-3AD203B41FA5}">
                      <a16:colId xmlns:a16="http://schemas.microsoft.com/office/drawing/2014/main" val="1681205040"/>
                    </a:ext>
                  </a:extLst>
                </a:gridCol>
              </a:tblGrid>
              <a:tr h="61952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186101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Cubará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75,7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51,3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398278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Guicán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594525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Tuta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DB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084303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Cerinza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70,8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100,0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8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4890726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Susacón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096339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Almeida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664099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San Mateo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50,0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473297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Pisba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18,5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DD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52,4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205665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Guayatá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48,6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77672"/>
                  </a:ext>
                </a:extLst>
              </a:tr>
              <a:tr h="2065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Cómbita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41,2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20,1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D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780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17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C3AEFC5B-544C-5C4D-1E46-38E464C764F3}"/>
              </a:ext>
            </a:extLst>
          </p:cNvPr>
          <p:cNvGrpSpPr/>
          <p:nvPr/>
        </p:nvGrpSpPr>
        <p:grpSpPr>
          <a:xfrm>
            <a:off x="221673" y="739932"/>
            <a:ext cx="5586308" cy="3173893"/>
            <a:chOff x="221673" y="739932"/>
            <a:chExt cx="5586308" cy="3173893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8B3E686C-F82B-0400-CD0A-1BDB021B5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6256" t="6782" r="19239" b="3265"/>
            <a:stretch>
              <a:fillRect/>
            </a:stretch>
          </p:blipFill>
          <p:spPr>
            <a:xfrm>
              <a:off x="221673" y="739932"/>
              <a:ext cx="4447310" cy="3173893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0710F69A-1981-1068-64FD-5F93E015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83508" t="31408" r="1784" b="30041"/>
            <a:stretch>
              <a:fillRect/>
            </a:stretch>
          </p:blipFill>
          <p:spPr>
            <a:xfrm>
              <a:off x="4730200" y="1089123"/>
              <a:ext cx="1077781" cy="1669968"/>
            </a:xfrm>
            <a:prstGeom prst="rect">
              <a:avLst/>
            </a:prstGeom>
          </p:spPr>
        </p:pic>
      </p:grpSp>
      <p:sp>
        <p:nvSpPr>
          <p:cNvPr id="4" name="CuadroTexto 2">
            <a:extLst>
              <a:ext uri="{FF2B5EF4-FFF2-40B4-BE49-F238E27FC236}">
                <a16:creationId xmlns:a16="http://schemas.microsoft.com/office/drawing/2014/main" id="{A683BDCA-EACE-3BDC-035D-B93264047FC4}"/>
              </a:ext>
            </a:extLst>
          </p:cNvPr>
          <p:cNvSpPr txBox="1"/>
          <p:nvPr/>
        </p:nvSpPr>
        <p:spPr>
          <a:xfrm>
            <a:off x="633465" y="339822"/>
            <a:ext cx="11475116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s-MX" sz="2000" b="1" dirty="0">
                <a:solidFill>
                  <a:srgbClr val="CD3637"/>
                </a:solidFill>
                <a:latin typeface="Verdana"/>
                <a:ea typeface="Verdana"/>
                <a:cs typeface="Helvetica"/>
              </a:rPr>
              <a:t>Caldas – </a:t>
            </a:r>
            <a:r>
              <a:rPr lang="es-MX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R</a:t>
            </a:r>
            <a:r>
              <a:rPr lang="es-CO" sz="2000" b="1" dirty="0">
                <a:solidFill>
                  <a:srgbClr val="3E415F"/>
                </a:solidFill>
                <a:latin typeface="Verdana"/>
                <a:ea typeface="Verdana"/>
                <a:cs typeface="Helvetica"/>
              </a:rPr>
              <a:t>adar de Salud</a:t>
            </a:r>
            <a:endParaRPr lang="es-ES" sz="2000" dirty="0">
              <a:solidFill>
                <a:srgbClr val="3E415F"/>
              </a:solidFill>
              <a:latin typeface="Verdana"/>
              <a:ea typeface="Verdana"/>
              <a:cs typeface="Calibri" panose="020F050202020403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E78C4F-0E68-7FF1-B072-83E538312BD3}"/>
              </a:ext>
            </a:extLst>
          </p:cNvPr>
          <p:cNvSpPr txBox="1"/>
          <p:nvPr/>
        </p:nvSpPr>
        <p:spPr>
          <a:xfrm>
            <a:off x="6021648" y="3554361"/>
            <a:ext cx="333496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Corrupción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9125A92-67F3-A531-F13C-B67DEA0B3E52}"/>
              </a:ext>
            </a:extLst>
          </p:cNvPr>
          <p:cNvSpPr txBox="1"/>
          <p:nvPr/>
        </p:nvSpPr>
        <p:spPr>
          <a:xfrm>
            <a:off x="8721213" y="3534249"/>
            <a:ext cx="314924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 Salud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6CEEBC-5376-2DC2-CB65-676799C057E7}"/>
              </a:ext>
            </a:extLst>
          </p:cNvPr>
          <p:cNvSpPr txBox="1"/>
          <p:nvPr/>
        </p:nvSpPr>
        <p:spPr>
          <a:xfrm>
            <a:off x="5174673" y="3247194"/>
            <a:ext cx="63376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200" b="1" dirty="0">
                <a:latin typeface="Verdana"/>
                <a:ea typeface="Verdana"/>
              </a:rPr>
              <a:t>Top de municipios con el mayor valor en el Radar de </a:t>
            </a:r>
            <a:r>
              <a:rPr lang="es-ES" sz="1200" b="1" dirty="0">
                <a:latin typeface="Verdana"/>
                <a:ea typeface="Verdana"/>
              </a:rPr>
              <a:t>Salud</a:t>
            </a:r>
            <a:endParaRPr lang="es-CO" sz="12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15786DA-84D0-BA08-CB00-D41CEAEB1E88}"/>
              </a:ext>
            </a:extLst>
          </p:cNvPr>
          <p:cNvSpPr txBox="1"/>
          <p:nvPr/>
        </p:nvSpPr>
        <p:spPr>
          <a:xfrm>
            <a:off x="3129752" y="3554361"/>
            <a:ext cx="2678229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s-CO" altLang="en-US" sz="1200" b="1" dirty="0">
                <a:solidFill>
                  <a:srgbClr val="CD3637"/>
                </a:solidFill>
                <a:latin typeface="Aptos" panose="02110004020202020204"/>
                <a:ea typeface="Verdana"/>
              </a:rPr>
              <a:t>Subcomponentes del Radar</a:t>
            </a:r>
            <a:endParaRPr lang="es-CO" sz="1200" dirty="0">
              <a:solidFill>
                <a:srgbClr val="CD3637"/>
              </a:solidFill>
              <a:latin typeface="Aptos" panose="02110004020202020204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70A3B5E-83BB-80A5-397A-F57D75466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602484"/>
              </p:ext>
            </p:extLst>
          </p:nvPr>
        </p:nvGraphicFramePr>
        <p:xfrm>
          <a:off x="194869" y="3904455"/>
          <a:ext cx="11775458" cy="2849549"/>
        </p:xfrm>
        <a:graphic>
          <a:graphicData uri="http://schemas.openxmlformats.org/drawingml/2006/table">
            <a:tbl>
              <a:tblPr/>
              <a:tblGrid>
                <a:gridCol w="1838734">
                  <a:extLst>
                    <a:ext uri="{9D8B030D-6E8A-4147-A177-3AD203B41FA5}">
                      <a16:colId xmlns:a16="http://schemas.microsoft.com/office/drawing/2014/main" val="4284857713"/>
                    </a:ext>
                  </a:extLst>
                </a:gridCol>
                <a:gridCol w="780832">
                  <a:extLst>
                    <a:ext uri="{9D8B030D-6E8A-4147-A177-3AD203B41FA5}">
                      <a16:colId xmlns:a16="http://schemas.microsoft.com/office/drawing/2014/main" val="3858867190"/>
                    </a:ext>
                  </a:extLst>
                </a:gridCol>
                <a:gridCol w="868991">
                  <a:extLst>
                    <a:ext uri="{9D8B030D-6E8A-4147-A177-3AD203B41FA5}">
                      <a16:colId xmlns:a16="http://schemas.microsoft.com/office/drawing/2014/main" val="2331742105"/>
                    </a:ext>
                  </a:extLst>
                </a:gridCol>
                <a:gridCol w="881585">
                  <a:extLst>
                    <a:ext uri="{9D8B030D-6E8A-4147-A177-3AD203B41FA5}">
                      <a16:colId xmlns:a16="http://schemas.microsoft.com/office/drawing/2014/main" val="3754392911"/>
                    </a:ext>
                  </a:extLst>
                </a:gridCol>
                <a:gridCol w="1070496">
                  <a:extLst>
                    <a:ext uri="{9D8B030D-6E8A-4147-A177-3AD203B41FA5}">
                      <a16:colId xmlns:a16="http://schemas.microsoft.com/office/drawing/2014/main" val="3603603728"/>
                    </a:ext>
                  </a:extLst>
                </a:gridCol>
                <a:gridCol w="1158655">
                  <a:extLst>
                    <a:ext uri="{9D8B030D-6E8A-4147-A177-3AD203B41FA5}">
                      <a16:colId xmlns:a16="http://schemas.microsoft.com/office/drawing/2014/main" val="367075546"/>
                    </a:ext>
                  </a:extLst>
                </a:gridCol>
                <a:gridCol w="994932">
                  <a:extLst>
                    <a:ext uri="{9D8B030D-6E8A-4147-A177-3AD203B41FA5}">
                      <a16:colId xmlns:a16="http://schemas.microsoft.com/office/drawing/2014/main" val="3197273134"/>
                    </a:ext>
                  </a:extLst>
                </a:gridCol>
                <a:gridCol w="994932">
                  <a:extLst>
                    <a:ext uri="{9D8B030D-6E8A-4147-A177-3AD203B41FA5}">
                      <a16:colId xmlns:a16="http://schemas.microsoft.com/office/drawing/2014/main" val="457811189"/>
                    </a:ext>
                  </a:extLst>
                </a:gridCol>
                <a:gridCol w="1712794">
                  <a:extLst>
                    <a:ext uri="{9D8B030D-6E8A-4147-A177-3AD203B41FA5}">
                      <a16:colId xmlns:a16="http://schemas.microsoft.com/office/drawing/2014/main" val="699416658"/>
                    </a:ext>
                  </a:extLst>
                </a:gridCol>
                <a:gridCol w="1473507">
                  <a:extLst>
                    <a:ext uri="{9D8B030D-6E8A-4147-A177-3AD203B41FA5}">
                      <a16:colId xmlns:a16="http://schemas.microsoft.com/office/drawing/2014/main" val="4245398944"/>
                    </a:ext>
                  </a:extLst>
                </a:gridCol>
              </a:tblGrid>
              <a:tr h="65758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Municipio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PDET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Radar.Salud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Vulneración    Salud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Observable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Corrupción   Oculta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Capacidad Institucional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Acceso , Prestación del servicio y Gestión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Indicadores de Vigilancia Epidemiológica</a:t>
                      </a:r>
                    </a:p>
                  </a:txBody>
                  <a:tcPr marL="6748" marR="6748" marT="67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830785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La Dorada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31,1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63,4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345608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Belalcázar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25,3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42,0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5994258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Marulanda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16,2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9,1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2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425712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Riosucio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55,5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561782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Samaná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972671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Filadelfia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38,4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814843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Risaralda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13,6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0,3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E7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39,6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071089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Norcasia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15,6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DE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35,8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5,9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E4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419193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Supía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37,1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2,8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6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40,4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33,7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15314"/>
                  </a:ext>
                </a:extLst>
              </a:tr>
              <a:tr h="21919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Palestina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No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23,2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DA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14,4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F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36,4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5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29,0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67,5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29,2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</a:rPr>
                        <a:t>43,5</a:t>
                      </a:r>
                    </a:p>
                  </a:txBody>
                  <a:tcPr marL="6748" marR="6748" marT="67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428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14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1B5A809C9E30044BFE3FBFD8DED64EF" ma:contentTypeVersion="15" ma:contentTypeDescription="Crear nuevo documento." ma:contentTypeScope="" ma:versionID="e933e076846dc10223812a5243a48d20">
  <xsd:schema xmlns:xsd="http://www.w3.org/2001/XMLSchema" xmlns:xs="http://www.w3.org/2001/XMLSchema" xmlns:p="http://schemas.microsoft.com/office/2006/metadata/properties" xmlns:ns2="6cdd4ce2-03b1-49b4-86c1-7572c28a7541" xmlns:ns3="0e5ab9b7-57ae-41f1-8beb-8290f78adce8" targetNamespace="http://schemas.microsoft.com/office/2006/metadata/properties" ma:root="true" ma:fieldsID="7869fb81e0e4163cf87834640a87b37e" ns2:_="" ns3:_="">
    <xsd:import namespace="6cdd4ce2-03b1-49b4-86c1-7572c28a7541"/>
    <xsd:import namespace="0e5ab9b7-57ae-41f1-8beb-8290f78adc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4ce2-03b1-49b4-86c1-7572c28a7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60fb8ed9-e6ff-4cbe-b2c6-bea558e2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ab9b7-57ae-41f1-8beb-8290f78adce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0273fb1-89d7-45eb-8cf1-af7b5256ac4d}" ma:internalName="TaxCatchAll" ma:showField="CatchAllData" ma:web="0e5ab9b7-57ae-41f1-8beb-8290f78ad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e5ab9b7-57ae-41f1-8beb-8290f78adce8" xsi:nil="true"/>
    <lcf76f155ced4ddcb4097134ff3c332f xmlns="6cdd4ce2-03b1-49b4-86c1-7572c28a754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AFFE8C8-8FC3-482A-B5B4-EC9AB070BF9D}"/>
</file>

<file path=customXml/itemProps2.xml><?xml version="1.0" encoding="utf-8"?>
<ds:datastoreItem xmlns:ds="http://schemas.openxmlformats.org/officeDocument/2006/customXml" ds:itemID="{A425810F-8CE6-4E04-9F29-1F68A0CB80C1}"/>
</file>

<file path=customXml/itemProps3.xml><?xml version="1.0" encoding="utf-8"?>
<ds:datastoreItem xmlns:ds="http://schemas.openxmlformats.org/officeDocument/2006/customXml" ds:itemID="{D11C93EE-DD10-4323-9A49-829C584DAAEE}"/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4550</Words>
  <Application>Microsoft Office PowerPoint</Application>
  <PresentationFormat>Panorámica</PresentationFormat>
  <Paragraphs>3231</Paragraphs>
  <Slides>35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Aptos</vt:lpstr>
      <vt:lpstr>Arial</vt:lpstr>
      <vt:lpstr>Calibri</vt:lpstr>
      <vt:lpstr>Verdana</vt:lpstr>
      <vt:lpstr>Office Theme</vt:lpstr>
      <vt:lpstr>Radar de Corrupción  &amp; Derechos Económicos  Culturales y Sociales: 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de Corrupción  &amp; Derechos Económicos  Culturales y Sociales:</dc:title>
  <dc:creator>Edith Johana Medina Hernández</dc:creator>
  <cp:lastModifiedBy>Edith Johana Medina Hernández</cp:lastModifiedBy>
  <cp:revision>127</cp:revision>
  <dcterms:created xsi:type="dcterms:W3CDTF">2024-09-02T03:43:19Z</dcterms:created>
  <dcterms:modified xsi:type="dcterms:W3CDTF">2025-07-09T18:48:12Z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0x01010001B5A809C9E30044BFE3FBFD8DED64EF</vt:lpwstr>
  </property>
</Properties>
</file>