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40"/>
  </p:notesMasterIdLst>
  <p:sldIdLst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400" r:id="rId3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756B"/>
    <a:srgbClr val="D14C2D"/>
    <a:srgbClr val="F8B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158C02-C838-8241-D11C-2381AB915A68}" v="3" dt="2024-10-31T13:25:46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9935" autoAdjust="0"/>
  </p:normalViewPr>
  <p:slideViewPr>
    <p:cSldViewPr snapToGrid="0">
      <p:cViewPr varScale="1">
        <p:scale>
          <a:sx n="102" d="100"/>
          <a:sy n="102" d="100"/>
        </p:scale>
        <p:origin x="9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hian Steven Lesmes Piñeres" userId="S::cristhianlesmes@presidencia.gov.co::e5e3dd15-69e6-4f0c-982d-ea48c6e98c58" providerId="AD" clId="Web-{31158C02-C838-8241-D11C-2381AB915A68}"/>
    <pc:docChg chg="modSld">
      <pc:chgData name="Cristhian Steven Lesmes Piñeres" userId="S::cristhianlesmes@presidencia.gov.co::e5e3dd15-69e6-4f0c-982d-ea48c6e98c58" providerId="AD" clId="Web-{31158C02-C838-8241-D11C-2381AB915A68}" dt="2024-10-31T13:25:44.635" v="0" actId="20577"/>
      <pc:docMkLst>
        <pc:docMk/>
      </pc:docMkLst>
      <pc:sldChg chg="modSp">
        <pc:chgData name="Cristhian Steven Lesmes Piñeres" userId="S::cristhianlesmes@presidencia.gov.co::e5e3dd15-69e6-4f0c-982d-ea48c6e98c58" providerId="AD" clId="Web-{31158C02-C838-8241-D11C-2381AB915A68}" dt="2024-10-31T13:25:44.635" v="0" actId="20577"/>
        <pc:sldMkLst>
          <pc:docMk/>
          <pc:sldMk cId="3831413568" sldId="261"/>
        </pc:sldMkLst>
        <pc:spChg chg="mod">
          <ac:chgData name="Cristhian Steven Lesmes Piñeres" userId="S::cristhianlesmes@presidencia.gov.co::e5e3dd15-69e6-4f0c-982d-ea48c6e98c58" providerId="AD" clId="Web-{31158C02-C838-8241-D11C-2381AB915A68}" dt="2024-10-31T13:25:44.635" v="0" actId="20577"/>
          <ac:spMkLst>
            <pc:docMk/>
            <pc:sldMk cId="3831413568" sldId="261"/>
            <ac:spMk id="502" creationId="{25EBF96F-17E8-9F30-FF59-B21EF266C6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AE167-32C7-4915-94ED-54308C085E7B}" type="datetimeFigureOut">
              <a:rPr lang="es-CO" smtClean="0"/>
              <a:t>30/12/2024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E2DC4-9DE1-44BB-9253-D21777B980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046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E2DC4-9DE1-44BB-9253-D21777B980F4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269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E2DC4-9DE1-44BB-9253-D21777B980F4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E2DC4-9DE1-44BB-9253-D21777B980F4}" type="slidenum">
              <a:rPr lang="es-CO" smtClean="0"/>
              <a:t>35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804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3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1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93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D590E0-EA1E-4BBD-CB15-4058BE250E3A}"/>
              </a:ext>
            </a:extLst>
          </p:cNvPr>
          <p:cNvSpPr txBox="1"/>
          <p:nvPr userDrawn="1"/>
        </p:nvSpPr>
        <p:spPr>
          <a:xfrm>
            <a:off x="8418286" y="2917371"/>
            <a:ext cx="3556000" cy="10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78542CE-1C30-6275-EF60-0063968649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251" y="3013182"/>
            <a:ext cx="3276070" cy="9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1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5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8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0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5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6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9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9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6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8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1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848DA3A-A9FC-56DB-307B-304B64799E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88858" cy="646560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6A2F246-BCB4-B8AE-60A3-699128731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966" y="947238"/>
            <a:ext cx="7546034" cy="2270399"/>
          </a:xfrm>
          <a:noFill/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CO" sz="3600" b="1" dirty="0">
                <a:solidFill>
                  <a:schemeClr val="bg1"/>
                </a:solidFill>
                <a:latin typeface="Verdana"/>
                <a:ea typeface="Verdana"/>
              </a:rPr>
              <a:t>Radar de Corrupción </a:t>
            </a:r>
            <a:r>
              <a:rPr lang="es-CO" sz="3600" b="1" dirty="0">
                <a:latin typeface="Verdana"/>
                <a:ea typeface="Verdana"/>
              </a:rPr>
              <a:t/>
            </a:r>
            <a:br>
              <a:rPr lang="es-CO" sz="3600" b="1" dirty="0">
                <a:latin typeface="Verdana"/>
                <a:ea typeface="Verdana"/>
              </a:rPr>
            </a:br>
            <a:r>
              <a:rPr lang="es-CO" sz="3600" b="1" dirty="0">
                <a:solidFill>
                  <a:schemeClr val="bg1"/>
                </a:solidFill>
                <a:latin typeface="Verdana"/>
                <a:ea typeface="Verdana"/>
              </a:rPr>
              <a:t>&amp; Derechos Económicos </a:t>
            </a:r>
            <a:r>
              <a:rPr lang="es-CO" sz="3600" b="1" dirty="0">
                <a:latin typeface="Verdana"/>
                <a:ea typeface="Verdana"/>
              </a:rPr>
              <a:t/>
            </a:r>
            <a:br>
              <a:rPr lang="es-CO" sz="3600" b="1" dirty="0">
                <a:latin typeface="Verdana"/>
                <a:ea typeface="Verdana"/>
              </a:rPr>
            </a:br>
            <a:r>
              <a:rPr lang="es-CO" sz="3600" b="1" dirty="0">
                <a:solidFill>
                  <a:schemeClr val="bg1"/>
                </a:solidFill>
                <a:latin typeface="Verdana"/>
                <a:ea typeface="Verdana"/>
              </a:rPr>
              <a:t>Culturales y Sociales:</a:t>
            </a:r>
            <a:r>
              <a:rPr lang="es-CO" sz="4000" b="1" dirty="0">
                <a:solidFill>
                  <a:schemeClr val="bg1"/>
                </a:solidFill>
                <a:latin typeface="Verdana"/>
                <a:ea typeface="Verdana"/>
              </a:rPr>
              <a:t> </a:t>
            </a:r>
            <a:endParaRPr lang="es-CO" sz="3200" b="1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6EAB12B-4A61-191D-197D-28991FBA24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593" y="600878"/>
            <a:ext cx="1918049" cy="6116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3750CE-7D73-D298-2F50-9DC411F8A9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67" y="641946"/>
            <a:ext cx="1497908" cy="515409"/>
          </a:xfrm>
          <a:prstGeom prst="rect">
            <a:avLst/>
          </a:prstGeom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33F4B56-33CD-A0AB-3441-B9DD8000C9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07" y="5556164"/>
            <a:ext cx="2429774" cy="74846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E6C0278-F743-7BA0-FCE6-995E9B910F4C}"/>
              </a:ext>
            </a:extLst>
          </p:cNvPr>
          <p:cNvSpPr/>
          <p:nvPr/>
        </p:nvSpPr>
        <p:spPr>
          <a:xfrm>
            <a:off x="638543" y="3520177"/>
            <a:ext cx="1294166" cy="747623"/>
          </a:xfrm>
          <a:prstGeom prst="rect">
            <a:avLst/>
          </a:prstGeom>
          <a:solidFill>
            <a:srgbClr val="F8B0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B7F6D4-6E88-C774-2A6D-7249D59075DD}"/>
              </a:ext>
            </a:extLst>
          </p:cNvPr>
          <p:cNvSpPr txBox="1"/>
          <p:nvPr/>
        </p:nvSpPr>
        <p:spPr>
          <a:xfrm>
            <a:off x="750561" y="3660351"/>
            <a:ext cx="109902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prstClr val="white"/>
                </a:solidFill>
                <a:latin typeface="Verdana"/>
                <a:ea typeface="Verdana"/>
                <a:cs typeface="Calibri"/>
              </a:rPr>
              <a:t>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E72B60-E31A-66BD-9E1B-73A735C9E479}"/>
              </a:ext>
            </a:extLst>
          </p:cNvPr>
          <p:cNvSpPr txBox="1"/>
          <p:nvPr/>
        </p:nvSpPr>
        <p:spPr>
          <a:xfrm>
            <a:off x="3299638" y="4461217"/>
            <a:ext cx="294876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8B017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Resultados Territoriales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8B017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605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Caquetá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40A40F-DBFB-3467-C8F4-9E98B2BF2C75}"/>
              </a:ext>
            </a:extLst>
          </p:cNvPr>
          <p:cNvSpPr txBox="1"/>
          <p:nvPr/>
        </p:nvSpPr>
        <p:spPr>
          <a:xfrm>
            <a:off x="3358987" y="3411860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7A9A74-FAFD-925F-AAF9-53417250355D}"/>
              </a:ext>
            </a:extLst>
          </p:cNvPr>
          <p:cNvSpPr txBox="1"/>
          <p:nvPr/>
        </p:nvSpPr>
        <p:spPr>
          <a:xfrm>
            <a:off x="5967983" y="34118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37C0F-BAFF-4D1C-4C1E-860D4646E4A6}"/>
              </a:ext>
            </a:extLst>
          </p:cNvPr>
          <p:cNvSpPr txBox="1"/>
          <p:nvPr/>
        </p:nvSpPr>
        <p:spPr>
          <a:xfrm>
            <a:off x="8646213" y="3411860"/>
            <a:ext cx="322424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DB8F7E-84AE-AEC5-6B90-4AE4101E441A}"/>
              </a:ext>
            </a:extLst>
          </p:cNvPr>
          <p:cNvSpPr txBox="1"/>
          <p:nvPr/>
        </p:nvSpPr>
        <p:spPr>
          <a:xfrm>
            <a:off x="5039591" y="2958611"/>
            <a:ext cx="6327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AB98869-5736-F8C7-56B2-CB273BEDA1FB}"/>
              </a:ext>
            </a:extLst>
          </p:cNvPr>
          <p:cNvGrpSpPr/>
          <p:nvPr/>
        </p:nvGrpSpPr>
        <p:grpSpPr>
          <a:xfrm>
            <a:off x="321544" y="696364"/>
            <a:ext cx="5050556" cy="2755172"/>
            <a:chOff x="321544" y="696364"/>
            <a:chExt cx="5050556" cy="2755172"/>
          </a:xfrm>
        </p:grpSpPr>
        <p:pic>
          <p:nvPicPr>
            <p:cNvPr id="8" name="Imagen 7" descr="Mapa&#10;&#10;Descripción generada automáticamente con confianza media">
              <a:extLst>
                <a:ext uri="{FF2B5EF4-FFF2-40B4-BE49-F238E27FC236}">
                  <a16:creationId xmlns:a16="http://schemas.microsoft.com/office/drawing/2014/main" id="{5773DD70-9442-821E-265C-2E8A1D50C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371" r="18414" b="6192"/>
            <a:stretch/>
          </p:blipFill>
          <p:spPr>
            <a:xfrm>
              <a:off x="321544" y="696364"/>
              <a:ext cx="3730912" cy="2755172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 con confianza media">
              <a:extLst>
                <a:ext uri="{FF2B5EF4-FFF2-40B4-BE49-F238E27FC236}">
                  <a16:creationId xmlns:a16="http://schemas.microsoft.com/office/drawing/2014/main" id="{87550F21-FF4C-4073-4020-B72152567B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264" t="30287" b="31108"/>
            <a:stretch/>
          </p:blipFill>
          <p:spPr>
            <a:xfrm>
              <a:off x="4229370" y="1037932"/>
              <a:ext cx="1142730" cy="1795800"/>
            </a:xfrm>
            <a:prstGeom prst="rect">
              <a:avLst/>
            </a:prstGeom>
          </p:spPr>
        </p:pic>
      </p:grp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20EB1F37-8D1F-428E-88F5-1BACBB5F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847001"/>
              </p:ext>
            </p:extLst>
          </p:nvPr>
        </p:nvGraphicFramePr>
        <p:xfrm>
          <a:off x="633464" y="3688858"/>
          <a:ext cx="11004355" cy="2800785"/>
        </p:xfrm>
        <a:graphic>
          <a:graphicData uri="http://schemas.openxmlformats.org/drawingml/2006/table">
            <a:tbl>
              <a:tblPr/>
              <a:tblGrid>
                <a:gridCol w="1590191">
                  <a:extLst>
                    <a:ext uri="{9D8B030D-6E8A-4147-A177-3AD203B41FA5}">
                      <a16:colId xmlns:a16="http://schemas.microsoft.com/office/drawing/2014/main" val="16585776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771996352"/>
                    </a:ext>
                  </a:extLst>
                </a:gridCol>
                <a:gridCol w="924790">
                  <a:extLst>
                    <a:ext uri="{9D8B030D-6E8A-4147-A177-3AD203B41FA5}">
                      <a16:colId xmlns:a16="http://schemas.microsoft.com/office/drawing/2014/main" val="115901127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514914100"/>
                    </a:ext>
                  </a:extLst>
                </a:gridCol>
                <a:gridCol w="976746">
                  <a:extLst>
                    <a:ext uri="{9D8B030D-6E8A-4147-A177-3AD203B41FA5}">
                      <a16:colId xmlns:a16="http://schemas.microsoft.com/office/drawing/2014/main" val="3515185992"/>
                    </a:ext>
                  </a:extLst>
                </a:gridCol>
                <a:gridCol w="893618">
                  <a:extLst>
                    <a:ext uri="{9D8B030D-6E8A-4147-A177-3AD203B41FA5}">
                      <a16:colId xmlns:a16="http://schemas.microsoft.com/office/drawing/2014/main" val="2865172216"/>
                    </a:ext>
                  </a:extLst>
                </a:gridCol>
                <a:gridCol w="1379218">
                  <a:extLst>
                    <a:ext uri="{9D8B030D-6E8A-4147-A177-3AD203B41FA5}">
                      <a16:colId xmlns:a16="http://schemas.microsoft.com/office/drawing/2014/main" val="913310328"/>
                    </a:ext>
                  </a:extLst>
                </a:gridCol>
                <a:gridCol w="957487">
                  <a:extLst>
                    <a:ext uri="{9D8B030D-6E8A-4147-A177-3AD203B41FA5}">
                      <a16:colId xmlns:a16="http://schemas.microsoft.com/office/drawing/2014/main" val="2458830648"/>
                    </a:ext>
                  </a:extLst>
                </a:gridCol>
                <a:gridCol w="1793602">
                  <a:extLst>
                    <a:ext uri="{9D8B030D-6E8A-4147-A177-3AD203B41FA5}">
                      <a16:colId xmlns:a16="http://schemas.microsoft.com/office/drawing/2014/main" val="1721348498"/>
                    </a:ext>
                  </a:extLst>
                </a:gridCol>
                <a:gridCol w="1200230">
                  <a:extLst>
                    <a:ext uri="{9D8B030D-6E8A-4147-A177-3AD203B41FA5}">
                      <a16:colId xmlns:a16="http://schemas.microsoft.com/office/drawing/2014/main" val="1125883928"/>
                    </a:ext>
                  </a:extLst>
                </a:gridCol>
              </a:tblGrid>
              <a:tr h="7584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237645"/>
                  </a:ext>
                </a:extLst>
              </a:tr>
              <a:tr h="2828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Cartagena del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Chairá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111800"/>
                  </a:ext>
                </a:extLst>
              </a:tr>
              <a:tr h="189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Florencia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08209"/>
                  </a:ext>
                </a:extLst>
              </a:tr>
              <a:tr h="23552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Vicente del Caguán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56049"/>
                  </a:ext>
                </a:extLst>
              </a:tr>
              <a:tr h="189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Solita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C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592582"/>
                  </a:ext>
                </a:extLst>
              </a:tr>
              <a:tr h="189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Curillo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160244"/>
                  </a:ext>
                </a:extLst>
              </a:tr>
              <a:tr h="189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Doncello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81137"/>
                  </a:ext>
                </a:extLst>
              </a:tr>
              <a:tr h="189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Montañita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516654"/>
                  </a:ext>
                </a:extLst>
              </a:tr>
              <a:tr h="189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Rico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99102"/>
                  </a:ext>
                </a:extLst>
              </a:tr>
              <a:tr h="189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Valparaíso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0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933995"/>
                  </a:ext>
                </a:extLst>
              </a:tr>
              <a:tr h="189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Morelia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192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010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Casanare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BAD9C8-CD0E-7FAC-2D0F-83EFE3F2D859}"/>
              </a:ext>
            </a:extLst>
          </p:cNvPr>
          <p:cNvSpPr txBox="1"/>
          <p:nvPr/>
        </p:nvSpPr>
        <p:spPr>
          <a:xfrm>
            <a:off x="5967983" y="32975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A2D93D-E30D-D81F-E9A4-145DBE76FE73}"/>
              </a:ext>
            </a:extLst>
          </p:cNvPr>
          <p:cNvSpPr txBox="1"/>
          <p:nvPr/>
        </p:nvSpPr>
        <p:spPr>
          <a:xfrm>
            <a:off x="8770375" y="3297560"/>
            <a:ext cx="310008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B0F307-DF53-AF2F-419E-449E571578DD}"/>
              </a:ext>
            </a:extLst>
          </p:cNvPr>
          <p:cNvSpPr txBox="1"/>
          <p:nvPr/>
        </p:nvSpPr>
        <p:spPr>
          <a:xfrm>
            <a:off x="4862945" y="2890450"/>
            <a:ext cx="62753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C44E4A3-D983-EC34-F9D0-94B32439E0EC}"/>
              </a:ext>
            </a:extLst>
          </p:cNvPr>
          <p:cNvGrpSpPr/>
          <p:nvPr/>
        </p:nvGrpSpPr>
        <p:grpSpPr>
          <a:xfrm>
            <a:off x="88892" y="859528"/>
            <a:ext cx="5270256" cy="2569472"/>
            <a:chOff x="88892" y="859528"/>
            <a:chExt cx="5270256" cy="2569472"/>
          </a:xfrm>
        </p:grpSpPr>
        <p:pic>
          <p:nvPicPr>
            <p:cNvPr id="8" name="Imagen 7" descr="Imagen que contiene Mapa&#10;&#10;Descripción generada automáticamente">
              <a:extLst>
                <a:ext uri="{FF2B5EF4-FFF2-40B4-BE49-F238E27FC236}">
                  <a16:creationId xmlns:a16="http://schemas.microsoft.com/office/drawing/2014/main" id="{AEE89C52-2481-419B-E0CE-4C6DCFFBAF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216" r="18414" b="13858"/>
            <a:stretch/>
          </p:blipFill>
          <p:spPr>
            <a:xfrm>
              <a:off x="88892" y="859528"/>
              <a:ext cx="4162449" cy="2569472"/>
            </a:xfrm>
            <a:prstGeom prst="rect">
              <a:avLst/>
            </a:prstGeom>
          </p:spPr>
        </p:pic>
        <p:pic>
          <p:nvPicPr>
            <p:cNvPr id="11" name="Imagen 10" descr="Imagen que contiene Mapa&#10;&#10;Descripción generada automáticamente">
              <a:extLst>
                <a:ext uri="{FF2B5EF4-FFF2-40B4-BE49-F238E27FC236}">
                  <a16:creationId xmlns:a16="http://schemas.microsoft.com/office/drawing/2014/main" id="{9FDED92F-6528-F9E1-7268-DDAD5D30D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981" t="32295" b="30286"/>
            <a:stretch/>
          </p:blipFill>
          <p:spPr>
            <a:xfrm>
              <a:off x="4366742" y="1015602"/>
              <a:ext cx="992406" cy="1684416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897483B7-593C-996F-4EE4-E04F0AE1C0E4}"/>
              </a:ext>
            </a:extLst>
          </p:cNvPr>
          <p:cNvSpPr txBox="1"/>
          <p:nvPr/>
        </p:nvSpPr>
        <p:spPr>
          <a:xfrm>
            <a:off x="2948777" y="32975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BD429541-60D2-E0C5-769A-7C55B6709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41548"/>
              </p:ext>
            </p:extLst>
          </p:nvPr>
        </p:nvGraphicFramePr>
        <p:xfrm>
          <a:off x="301338" y="3704670"/>
          <a:ext cx="11569120" cy="3006662"/>
        </p:xfrm>
        <a:graphic>
          <a:graphicData uri="http://schemas.openxmlformats.org/drawingml/2006/table">
            <a:tbl>
              <a:tblPr/>
              <a:tblGrid>
                <a:gridCol w="1506680">
                  <a:extLst>
                    <a:ext uri="{9D8B030D-6E8A-4147-A177-3AD203B41FA5}">
                      <a16:colId xmlns:a16="http://schemas.microsoft.com/office/drawing/2014/main" val="444225161"/>
                    </a:ext>
                  </a:extLst>
                </a:gridCol>
                <a:gridCol w="529924">
                  <a:extLst>
                    <a:ext uri="{9D8B030D-6E8A-4147-A177-3AD203B41FA5}">
                      <a16:colId xmlns:a16="http://schemas.microsoft.com/office/drawing/2014/main" val="2465833461"/>
                    </a:ext>
                  </a:extLst>
                </a:gridCol>
                <a:gridCol w="1023344">
                  <a:extLst>
                    <a:ext uri="{9D8B030D-6E8A-4147-A177-3AD203B41FA5}">
                      <a16:colId xmlns:a16="http://schemas.microsoft.com/office/drawing/2014/main" val="1254251265"/>
                    </a:ext>
                  </a:extLst>
                </a:gridCol>
                <a:gridCol w="939233">
                  <a:extLst>
                    <a:ext uri="{9D8B030D-6E8A-4147-A177-3AD203B41FA5}">
                      <a16:colId xmlns:a16="http://schemas.microsoft.com/office/drawing/2014/main" val="4031885242"/>
                    </a:ext>
                  </a:extLst>
                </a:gridCol>
                <a:gridCol w="995307">
                  <a:extLst>
                    <a:ext uri="{9D8B030D-6E8A-4147-A177-3AD203B41FA5}">
                      <a16:colId xmlns:a16="http://schemas.microsoft.com/office/drawing/2014/main" val="2159899228"/>
                    </a:ext>
                  </a:extLst>
                </a:gridCol>
                <a:gridCol w="967270">
                  <a:extLst>
                    <a:ext uri="{9D8B030D-6E8A-4147-A177-3AD203B41FA5}">
                      <a16:colId xmlns:a16="http://schemas.microsoft.com/office/drawing/2014/main" val="1579820200"/>
                    </a:ext>
                  </a:extLst>
                </a:gridCol>
                <a:gridCol w="1499969">
                  <a:extLst>
                    <a:ext uri="{9D8B030D-6E8A-4147-A177-3AD203B41FA5}">
                      <a16:colId xmlns:a16="http://schemas.microsoft.com/office/drawing/2014/main" val="2266882122"/>
                    </a:ext>
                  </a:extLst>
                </a:gridCol>
                <a:gridCol w="995307">
                  <a:extLst>
                    <a:ext uri="{9D8B030D-6E8A-4147-A177-3AD203B41FA5}">
                      <a16:colId xmlns:a16="http://schemas.microsoft.com/office/drawing/2014/main" val="1230711516"/>
                    </a:ext>
                  </a:extLst>
                </a:gridCol>
                <a:gridCol w="1864448">
                  <a:extLst>
                    <a:ext uri="{9D8B030D-6E8A-4147-A177-3AD203B41FA5}">
                      <a16:colId xmlns:a16="http://schemas.microsoft.com/office/drawing/2014/main" val="1665666256"/>
                    </a:ext>
                  </a:extLst>
                </a:gridCol>
                <a:gridCol w="1247638">
                  <a:extLst>
                    <a:ext uri="{9D8B030D-6E8A-4147-A177-3AD203B41FA5}">
                      <a16:colId xmlns:a16="http://schemas.microsoft.com/office/drawing/2014/main" val="2079378827"/>
                    </a:ext>
                  </a:extLst>
                </a:gridCol>
              </a:tblGrid>
              <a:tr h="89850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842113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Yopal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712552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Hato Corozal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452861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Támara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293353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Monterrey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375258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Nunchía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357972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Orocué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472088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Sabanalarga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53898"/>
                  </a:ext>
                </a:extLst>
              </a:tr>
              <a:tr h="2766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Luis de Palenque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539853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Paz de Ariporo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53556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Pore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187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426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Cauca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A99D8-D88A-EB73-3FD5-B7FFDF740D81}"/>
              </a:ext>
            </a:extLst>
          </p:cNvPr>
          <p:cNvSpPr txBox="1"/>
          <p:nvPr/>
        </p:nvSpPr>
        <p:spPr>
          <a:xfrm>
            <a:off x="5967983" y="34118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D86BB4-BEA4-33EC-EBF8-EDD3B4B0297D}"/>
              </a:ext>
            </a:extLst>
          </p:cNvPr>
          <p:cNvSpPr txBox="1"/>
          <p:nvPr/>
        </p:nvSpPr>
        <p:spPr>
          <a:xfrm>
            <a:off x="8672053" y="3411860"/>
            <a:ext cx="319840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196C63-19E6-7034-4CE7-DCCEC6EE9AD5}"/>
              </a:ext>
            </a:extLst>
          </p:cNvPr>
          <p:cNvSpPr txBox="1"/>
          <p:nvPr/>
        </p:nvSpPr>
        <p:spPr>
          <a:xfrm>
            <a:off x="4790209" y="2947600"/>
            <a:ext cx="63480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113BDE8-F495-8A56-B543-045AA9DCE5F1}"/>
              </a:ext>
            </a:extLst>
          </p:cNvPr>
          <p:cNvGrpSpPr/>
          <p:nvPr/>
        </p:nvGrpSpPr>
        <p:grpSpPr>
          <a:xfrm>
            <a:off x="519400" y="723204"/>
            <a:ext cx="4083772" cy="2965655"/>
            <a:chOff x="519400" y="723204"/>
            <a:chExt cx="4083772" cy="2965655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BDAB6452-E955-7A7F-231D-94FE470997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84" t="2648" r="26850" b="3948"/>
            <a:stretch/>
          </p:blipFill>
          <p:spPr>
            <a:xfrm>
              <a:off x="519400" y="723204"/>
              <a:ext cx="2790128" cy="2965655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CB625346-AD68-8FCB-E1AE-CDCAF1E39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446" t="31108" r="10021" b="30287"/>
            <a:stretch/>
          </p:blipFill>
          <p:spPr>
            <a:xfrm>
              <a:off x="3373591" y="996048"/>
              <a:ext cx="1229581" cy="1844373"/>
            </a:xfrm>
            <a:prstGeom prst="rect">
              <a:avLst/>
            </a:prstGeom>
          </p:spPr>
        </p:pic>
      </p:grp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960917EA-D765-9427-DBD7-2239C58AC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168010"/>
              </p:ext>
            </p:extLst>
          </p:nvPr>
        </p:nvGraphicFramePr>
        <p:xfrm>
          <a:off x="519399" y="3796039"/>
          <a:ext cx="11191156" cy="2831968"/>
        </p:xfrm>
        <a:graphic>
          <a:graphicData uri="http://schemas.openxmlformats.org/drawingml/2006/table">
            <a:tbl>
              <a:tblPr/>
              <a:tblGrid>
                <a:gridCol w="1248033">
                  <a:extLst>
                    <a:ext uri="{9D8B030D-6E8A-4147-A177-3AD203B41FA5}">
                      <a16:colId xmlns:a16="http://schemas.microsoft.com/office/drawing/2014/main" val="3699450529"/>
                    </a:ext>
                  </a:extLst>
                </a:gridCol>
                <a:gridCol w="617159">
                  <a:extLst>
                    <a:ext uri="{9D8B030D-6E8A-4147-A177-3AD203B41FA5}">
                      <a16:colId xmlns:a16="http://schemas.microsoft.com/office/drawing/2014/main" val="2835690739"/>
                    </a:ext>
                  </a:extLst>
                </a:gridCol>
                <a:gridCol w="1001170">
                  <a:extLst>
                    <a:ext uri="{9D8B030D-6E8A-4147-A177-3AD203B41FA5}">
                      <a16:colId xmlns:a16="http://schemas.microsoft.com/office/drawing/2014/main" val="2636058140"/>
                    </a:ext>
                  </a:extLst>
                </a:gridCol>
                <a:gridCol w="918882">
                  <a:extLst>
                    <a:ext uri="{9D8B030D-6E8A-4147-A177-3AD203B41FA5}">
                      <a16:colId xmlns:a16="http://schemas.microsoft.com/office/drawing/2014/main" val="1958008492"/>
                    </a:ext>
                  </a:extLst>
                </a:gridCol>
                <a:gridCol w="973740">
                  <a:extLst>
                    <a:ext uri="{9D8B030D-6E8A-4147-A177-3AD203B41FA5}">
                      <a16:colId xmlns:a16="http://schemas.microsoft.com/office/drawing/2014/main" val="2079224735"/>
                    </a:ext>
                  </a:extLst>
                </a:gridCol>
                <a:gridCol w="946311">
                  <a:extLst>
                    <a:ext uri="{9D8B030D-6E8A-4147-A177-3AD203B41FA5}">
                      <a16:colId xmlns:a16="http://schemas.microsoft.com/office/drawing/2014/main" val="1886370419"/>
                    </a:ext>
                  </a:extLst>
                </a:gridCol>
                <a:gridCol w="1467468">
                  <a:extLst>
                    <a:ext uri="{9D8B030D-6E8A-4147-A177-3AD203B41FA5}">
                      <a16:colId xmlns:a16="http://schemas.microsoft.com/office/drawing/2014/main" val="4238105111"/>
                    </a:ext>
                  </a:extLst>
                </a:gridCol>
                <a:gridCol w="973740">
                  <a:extLst>
                    <a:ext uri="{9D8B030D-6E8A-4147-A177-3AD203B41FA5}">
                      <a16:colId xmlns:a16="http://schemas.microsoft.com/office/drawing/2014/main" val="3346105527"/>
                    </a:ext>
                  </a:extLst>
                </a:gridCol>
                <a:gridCol w="1824049">
                  <a:extLst>
                    <a:ext uri="{9D8B030D-6E8A-4147-A177-3AD203B41FA5}">
                      <a16:colId xmlns:a16="http://schemas.microsoft.com/office/drawing/2014/main" val="789720122"/>
                    </a:ext>
                  </a:extLst>
                </a:gridCol>
                <a:gridCol w="1220604">
                  <a:extLst>
                    <a:ext uri="{9D8B030D-6E8A-4147-A177-3AD203B41FA5}">
                      <a16:colId xmlns:a16="http://schemas.microsoft.com/office/drawing/2014/main" val="231427711"/>
                    </a:ext>
                  </a:extLst>
                </a:gridCol>
              </a:tblGrid>
              <a:tr h="8590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76755"/>
                  </a:ext>
                </a:extLst>
              </a:tr>
              <a:tr h="1972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López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536289"/>
                  </a:ext>
                </a:extLst>
              </a:tr>
              <a:tr h="1972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Toribío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823720"/>
                  </a:ext>
                </a:extLst>
              </a:tr>
              <a:tr h="1972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Patía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92973"/>
                  </a:ext>
                </a:extLst>
              </a:tr>
              <a:tr h="1972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Caldono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767742"/>
                  </a:ext>
                </a:extLst>
              </a:tr>
              <a:tr h="1972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Argelia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35160"/>
                  </a:ext>
                </a:extLst>
              </a:tr>
              <a:tr h="1972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Silvia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737558"/>
                  </a:ext>
                </a:extLst>
              </a:tr>
              <a:tr h="1972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Cajibío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840792"/>
                  </a:ext>
                </a:extLst>
              </a:tr>
              <a:tr h="1972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Corinto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148957"/>
                  </a:ext>
                </a:extLst>
              </a:tr>
              <a:tr h="1972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Jambaló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538685"/>
                  </a:ext>
                </a:extLst>
              </a:tr>
              <a:tr h="1972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Timbío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6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9941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778A16-E5B5-153D-A229-0A40746BE6CD}"/>
              </a:ext>
            </a:extLst>
          </p:cNvPr>
          <p:cNvSpPr txBox="1"/>
          <p:nvPr/>
        </p:nvSpPr>
        <p:spPr>
          <a:xfrm>
            <a:off x="3058632" y="34118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65291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Cesar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A1E098-9389-5DAD-A413-74EB35B53C47}"/>
              </a:ext>
            </a:extLst>
          </p:cNvPr>
          <p:cNvSpPr txBox="1"/>
          <p:nvPr/>
        </p:nvSpPr>
        <p:spPr>
          <a:xfrm>
            <a:off x="2790896" y="3650750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D3FCC5-87D5-765D-C87F-AD6FC287EBBA}"/>
              </a:ext>
            </a:extLst>
          </p:cNvPr>
          <p:cNvSpPr txBox="1"/>
          <p:nvPr/>
        </p:nvSpPr>
        <p:spPr>
          <a:xfrm>
            <a:off x="6289527" y="3650749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22589C-A10B-B546-8EC1-DC967AAF8B65}"/>
              </a:ext>
            </a:extLst>
          </p:cNvPr>
          <p:cNvSpPr txBox="1"/>
          <p:nvPr/>
        </p:nvSpPr>
        <p:spPr>
          <a:xfrm>
            <a:off x="9114503" y="3650749"/>
            <a:ext cx="3077497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D6B629-8B21-BFEE-DFD5-DDA3F7E0D27D}"/>
              </a:ext>
            </a:extLst>
          </p:cNvPr>
          <p:cNvSpPr txBox="1"/>
          <p:nvPr/>
        </p:nvSpPr>
        <p:spPr>
          <a:xfrm>
            <a:off x="4499264" y="3152001"/>
            <a:ext cx="63913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2DC9B39-375B-6C74-FC1B-9C2F8DA6E532}"/>
              </a:ext>
            </a:extLst>
          </p:cNvPr>
          <p:cNvGrpSpPr/>
          <p:nvPr/>
        </p:nvGrpSpPr>
        <p:grpSpPr>
          <a:xfrm>
            <a:off x="697372" y="739932"/>
            <a:ext cx="2560165" cy="3175741"/>
            <a:chOff x="652230" y="618714"/>
            <a:chExt cx="2560165" cy="3175741"/>
          </a:xfrm>
        </p:grpSpPr>
        <p:pic>
          <p:nvPicPr>
            <p:cNvPr id="8" name="Imagen 7" descr="Imagen que contiene Mapa&#10;&#10;Descripción generada automáticamente">
              <a:extLst>
                <a:ext uri="{FF2B5EF4-FFF2-40B4-BE49-F238E27FC236}">
                  <a16:creationId xmlns:a16="http://schemas.microsoft.com/office/drawing/2014/main" id="{AD678928-6D33-9DA9-6FE5-DA2F45066C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816" t="1538" r="44756" b="3728"/>
            <a:stretch/>
          </p:blipFill>
          <p:spPr>
            <a:xfrm>
              <a:off x="652230" y="618714"/>
              <a:ext cx="1300419" cy="3175741"/>
            </a:xfrm>
            <a:prstGeom prst="rect">
              <a:avLst/>
            </a:prstGeom>
          </p:spPr>
        </p:pic>
        <p:pic>
          <p:nvPicPr>
            <p:cNvPr id="11" name="Imagen 10" descr="Imagen que contiene Mapa&#10;&#10;Descripción generada automáticamente">
              <a:extLst>
                <a:ext uri="{FF2B5EF4-FFF2-40B4-BE49-F238E27FC236}">
                  <a16:creationId xmlns:a16="http://schemas.microsoft.com/office/drawing/2014/main" id="{E55E90F8-F8CA-5E10-D057-85A07F345A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979" t="30834" r="28301" b="32202"/>
            <a:stretch/>
          </p:blipFill>
          <p:spPr>
            <a:xfrm>
              <a:off x="2079492" y="1224078"/>
              <a:ext cx="1132903" cy="1706174"/>
            </a:xfrm>
            <a:prstGeom prst="rect">
              <a:avLst/>
            </a:prstGeom>
          </p:spPr>
        </p:pic>
      </p:grp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26EF14D-282F-22EA-E669-4FEEDACEF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705691"/>
              </p:ext>
            </p:extLst>
          </p:nvPr>
        </p:nvGraphicFramePr>
        <p:xfrm>
          <a:off x="358442" y="3927748"/>
          <a:ext cx="11475116" cy="2725897"/>
        </p:xfrm>
        <a:graphic>
          <a:graphicData uri="http://schemas.openxmlformats.org/drawingml/2006/table">
            <a:tbl>
              <a:tblPr/>
              <a:tblGrid>
                <a:gridCol w="1279700">
                  <a:extLst>
                    <a:ext uri="{9D8B030D-6E8A-4147-A177-3AD203B41FA5}">
                      <a16:colId xmlns:a16="http://schemas.microsoft.com/office/drawing/2014/main" val="446931525"/>
                    </a:ext>
                  </a:extLst>
                </a:gridCol>
                <a:gridCol w="632819">
                  <a:extLst>
                    <a:ext uri="{9D8B030D-6E8A-4147-A177-3AD203B41FA5}">
                      <a16:colId xmlns:a16="http://schemas.microsoft.com/office/drawing/2014/main" val="2552826491"/>
                    </a:ext>
                  </a:extLst>
                </a:gridCol>
                <a:gridCol w="1026573">
                  <a:extLst>
                    <a:ext uri="{9D8B030D-6E8A-4147-A177-3AD203B41FA5}">
                      <a16:colId xmlns:a16="http://schemas.microsoft.com/office/drawing/2014/main" val="3179760972"/>
                    </a:ext>
                  </a:extLst>
                </a:gridCol>
                <a:gridCol w="942197">
                  <a:extLst>
                    <a:ext uri="{9D8B030D-6E8A-4147-A177-3AD203B41FA5}">
                      <a16:colId xmlns:a16="http://schemas.microsoft.com/office/drawing/2014/main" val="224896725"/>
                    </a:ext>
                  </a:extLst>
                </a:gridCol>
                <a:gridCol w="998448">
                  <a:extLst>
                    <a:ext uri="{9D8B030D-6E8A-4147-A177-3AD203B41FA5}">
                      <a16:colId xmlns:a16="http://schemas.microsoft.com/office/drawing/2014/main" val="2140658850"/>
                    </a:ext>
                  </a:extLst>
                </a:gridCol>
                <a:gridCol w="970322">
                  <a:extLst>
                    <a:ext uri="{9D8B030D-6E8A-4147-A177-3AD203B41FA5}">
                      <a16:colId xmlns:a16="http://schemas.microsoft.com/office/drawing/2014/main" val="840295093"/>
                    </a:ext>
                  </a:extLst>
                </a:gridCol>
                <a:gridCol w="1504703">
                  <a:extLst>
                    <a:ext uri="{9D8B030D-6E8A-4147-A177-3AD203B41FA5}">
                      <a16:colId xmlns:a16="http://schemas.microsoft.com/office/drawing/2014/main" val="1723817609"/>
                    </a:ext>
                  </a:extLst>
                </a:gridCol>
                <a:gridCol w="998448">
                  <a:extLst>
                    <a:ext uri="{9D8B030D-6E8A-4147-A177-3AD203B41FA5}">
                      <a16:colId xmlns:a16="http://schemas.microsoft.com/office/drawing/2014/main" val="2256969927"/>
                    </a:ext>
                  </a:extLst>
                </a:gridCol>
                <a:gridCol w="1870331">
                  <a:extLst>
                    <a:ext uri="{9D8B030D-6E8A-4147-A177-3AD203B41FA5}">
                      <a16:colId xmlns:a16="http://schemas.microsoft.com/office/drawing/2014/main" val="2991133292"/>
                    </a:ext>
                  </a:extLst>
                </a:gridCol>
                <a:gridCol w="1251575">
                  <a:extLst>
                    <a:ext uri="{9D8B030D-6E8A-4147-A177-3AD203B41FA5}">
                      <a16:colId xmlns:a16="http://schemas.microsoft.com/office/drawing/2014/main" val="3773531727"/>
                    </a:ext>
                  </a:extLst>
                </a:gridCol>
              </a:tblGrid>
              <a:tr h="8208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864805"/>
                  </a:ext>
                </a:extLst>
              </a:tr>
              <a:tr h="1899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Becerril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585180"/>
                  </a:ext>
                </a:extLst>
              </a:tr>
              <a:tr h="1899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Valledupar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35324"/>
                  </a:ext>
                </a:extLst>
              </a:tr>
              <a:tr h="1899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Aguachica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7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5811"/>
                  </a:ext>
                </a:extLst>
              </a:tr>
              <a:tr h="1899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Paso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755310"/>
                  </a:ext>
                </a:extLst>
              </a:tr>
              <a:tr h="1899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Martín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72539"/>
                  </a:ext>
                </a:extLst>
              </a:tr>
              <a:tr h="1899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Agustín Codazzi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022806"/>
                  </a:ext>
                </a:extLst>
              </a:tr>
              <a:tr h="1899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Copey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377066"/>
                  </a:ext>
                </a:extLst>
              </a:tr>
              <a:tr h="1899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Bosconia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61938"/>
                  </a:ext>
                </a:extLst>
              </a:tr>
              <a:tr h="1899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Chiriguaná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347830"/>
                  </a:ext>
                </a:extLst>
              </a:tr>
              <a:tr h="1899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Manaure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684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49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Chocó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5AFAB35-3FD2-8805-2AB0-64C65DA7E94F}"/>
              </a:ext>
            </a:extLst>
          </p:cNvPr>
          <p:cNvSpPr txBox="1"/>
          <p:nvPr/>
        </p:nvSpPr>
        <p:spPr>
          <a:xfrm>
            <a:off x="2624292" y="35642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F8BFE6-0E58-5231-358E-279758403F26}"/>
              </a:ext>
            </a:extLst>
          </p:cNvPr>
          <p:cNvSpPr txBox="1"/>
          <p:nvPr/>
        </p:nvSpPr>
        <p:spPr>
          <a:xfrm>
            <a:off x="5967983" y="35642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BAFD6D-9055-20CB-1F6D-D3DACC2C2D52}"/>
              </a:ext>
            </a:extLst>
          </p:cNvPr>
          <p:cNvSpPr txBox="1"/>
          <p:nvPr/>
        </p:nvSpPr>
        <p:spPr>
          <a:xfrm>
            <a:off x="8740877" y="3564260"/>
            <a:ext cx="312957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3A262E-7447-2E70-67E4-04D31F2D9822}"/>
              </a:ext>
            </a:extLst>
          </p:cNvPr>
          <p:cNvSpPr txBox="1"/>
          <p:nvPr/>
        </p:nvSpPr>
        <p:spPr>
          <a:xfrm>
            <a:off x="4800600" y="3100000"/>
            <a:ext cx="63376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6F731C9-2CDE-71DD-8733-CE1C1DD10985}"/>
              </a:ext>
            </a:extLst>
          </p:cNvPr>
          <p:cNvGrpSpPr/>
          <p:nvPr/>
        </p:nvGrpSpPr>
        <p:grpSpPr>
          <a:xfrm>
            <a:off x="633465" y="739931"/>
            <a:ext cx="2769738" cy="3213293"/>
            <a:chOff x="633465" y="739931"/>
            <a:chExt cx="2769738" cy="3213293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D1349C06-3150-9D7A-705D-D122DDD6A0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596" t="4275" r="41910" b="3729"/>
            <a:stretch/>
          </p:blipFill>
          <p:spPr>
            <a:xfrm>
              <a:off x="633465" y="739931"/>
              <a:ext cx="1358349" cy="3213293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1756C343-E5F5-C306-1D87-F4666442E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015" t="30562" r="24011" b="30012"/>
            <a:stretch/>
          </p:blipFill>
          <p:spPr>
            <a:xfrm>
              <a:off x="2249812" y="1322130"/>
              <a:ext cx="1153391" cy="1825146"/>
            </a:xfrm>
            <a:prstGeom prst="rect">
              <a:avLst/>
            </a:prstGeom>
          </p:spPr>
        </p:pic>
      </p:grp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F6F5BD5A-52CD-4789-FECC-E6C0A78A9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441727"/>
              </p:ext>
            </p:extLst>
          </p:nvPr>
        </p:nvGraphicFramePr>
        <p:xfrm>
          <a:off x="353290" y="3953223"/>
          <a:ext cx="11388437" cy="2812642"/>
        </p:xfrm>
        <a:graphic>
          <a:graphicData uri="http://schemas.openxmlformats.org/drawingml/2006/table">
            <a:tbl>
              <a:tblPr/>
              <a:tblGrid>
                <a:gridCol w="1506683">
                  <a:extLst>
                    <a:ext uri="{9D8B030D-6E8A-4147-A177-3AD203B41FA5}">
                      <a16:colId xmlns:a16="http://schemas.microsoft.com/office/drawing/2014/main" val="326280083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29622363"/>
                    </a:ext>
                  </a:extLst>
                </a:gridCol>
                <a:gridCol w="953009">
                  <a:extLst>
                    <a:ext uri="{9D8B030D-6E8A-4147-A177-3AD203B41FA5}">
                      <a16:colId xmlns:a16="http://schemas.microsoft.com/office/drawing/2014/main" val="3264415489"/>
                    </a:ext>
                  </a:extLst>
                </a:gridCol>
                <a:gridCol w="935080">
                  <a:extLst>
                    <a:ext uri="{9D8B030D-6E8A-4147-A177-3AD203B41FA5}">
                      <a16:colId xmlns:a16="http://schemas.microsoft.com/office/drawing/2014/main" val="3685655242"/>
                    </a:ext>
                  </a:extLst>
                </a:gridCol>
                <a:gridCol w="990906">
                  <a:extLst>
                    <a:ext uri="{9D8B030D-6E8A-4147-A177-3AD203B41FA5}">
                      <a16:colId xmlns:a16="http://schemas.microsoft.com/office/drawing/2014/main" val="862363226"/>
                    </a:ext>
                  </a:extLst>
                </a:gridCol>
                <a:gridCol w="962993">
                  <a:extLst>
                    <a:ext uri="{9D8B030D-6E8A-4147-A177-3AD203B41FA5}">
                      <a16:colId xmlns:a16="http://schemas.microsoft.com/office/drawing/2014/main" val="3083869465"/>
                    </a:ext>
                  </a:extLst>
                </a:gridCol>
                <a:gridCol w="1493336">
                  <a:extLst>
                    <a:ext uri="{9D8B030D-6E8A-4147-A177-3AD203B41FA5}">
                      <a16:colId xmlns:a16="http://schemas.microsoft.com/office/drawing/2014/main" val="3322901243"/>
                    </a:ext>
                  </a:extLst>
                </a:gridCol>
                <a:gridCol w="990906">
                  <a:extLst>
                    <a:ext uri="{9D8B030D-6E8A-4147-A177-3AD203B41FA5}">
                      <a16:colId xmlns:a16="http://schemas.microsoft.com/office/drawing/2014/main" val="2409386049"/>
                    </a:ext>
                  </a:extLst>
                </a:gridCol>
                <a:gridCol w="1856203">
                  <a:extLst>
                    <a:ext uri="{9D8B030D-6E8A-4147-A177-3AD203B41FA5}">
                      <a16:colId xmlns:a16="http://schemas.microsoft.com/office/drawing/2014/main" val="3301580854"/>
                    </a:ext>
                  </a:extLst>
                </a:gridCol>
                <a:gridCol w="1242121">
                  <a:extLst>
                    <a:ext uri="{9D8B030D-6E8A-4147-A177-3AD203B41FA5}">
                      <a16:colId xmlns:a16="http://schemas.microsoft.com/office/drawing/2014/main" val="682617770"/>
                    </a:ext>
                  </a:extLst>
                </a:gridCol>
              </a:tblGrid>
              <a:tr h="8162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7612679"/>
                  </a:ext>
                </a:extLst>
              </a:tr>
              <a:tr h="1946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Medio San Juan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308071"/>
                  </a:ext>
                </a:extLst>
              </a:tr>
              <a:tr h="1946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Bagadó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97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41836"/>
                  </a:ext>
                </a:extLst>
              </a:tr>
              <a:tr h="1946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Bajo Baudó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9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630540"/>
                  </a:ext>
                </a:extLst>
              </a:tr>
              <a:tr h="1946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Bahía Solano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A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767584"/>
                  </a:ext>
                </a:extLst>
              </a:tr>
              <a:tr h="2196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Carmen de Atrato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D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065398"/>
                  </a:ext>
                </a:extLst>
              </a:tr>
              <a:tr h="1946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Condoto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246951"/>
                  </a:ext>
                </a:extLst>
              </a:tr>
              <a:tr h="1946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Acandí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E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77774"/>
                  </a:ext>
                </a:extLst>
              </a:tr>
              <a:tr h="2192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Litoral del San Juan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1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903736"/>
                  </a:ext>
                </a:extLst>
              </a:tr>
              <a:tr h="1946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Río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Iró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986200"/>
                  </a:ext>
                </a:extLst>
              </a:tr>
              <a:tr h="1946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Quibdó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D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0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C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13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764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Córdoba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92F91F8-AB25-1125-D958-7513B10D5F2E}"/>
              </a:ext>
            </a:extLst>
          </p:cNvPr>
          <p:cNvSpPr txBox="1"/>
          <p:nvPr/>
        </p:nvSpPr>
        <p:spPr>
          <a:xfrm>
            <a:off x="3035137" y="34118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F322CA-1A54-B00F-3E49-766F1C5EF116}"/>
              </a:ext>
            </a:extLst>
          </p:cNvPr>
          <p:cNvSpPr txBox="1"/>
          <p:nvPr/>
        </p:nvSpPr>
        <p:spPr>
          <a:xfrm>
            <a:off x="5967983" y="34118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1BA86E-E52A-9D36-E2E9-DB984D219F81}"/>
              </a:ext>
            </a:extLst>
          </p:cNvPr>
          <p:cNvSpPr txBox="1"/>
          <p:nvPr/>
        </p:nvSpPr>
        <p:spPr>
          <a:xfrm>
            <a:off x="8799871" y="3411860"/>
            <a:ext cx="3070585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059CFD-BB52-48C7-242A-DCF2A695C791}"/>
              </a:ext>
            </a:extLst>
          </p:cNvPr>
          <p:cNvSpPr txBox="1"/>
          <p:nvPr/>
        </p:nvSpPr>
        <p:spPr>
          <a:xfrm>
            <a:off x="4769427" y="2947600"/>
            <a:ext cx="6368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292691C-6E11-0EFD-5AF5-3DEB06505A92}"/>
              </a:ext>
            </a:extLst>
          </p:cNvPr>
          <p:cNvGrpSpPr/>
          <p:nvPr/>
        </p:nvGrpSpPr>
        <p:grpSpPr>
          <a:xfrm>
            <a:off x="632888" y="677438"/>
            <a:ext cx="3654238" cy="2975837"/>
            <a:chOff x="632888" y="677438"/>
            <a:chExt cx="3654238" cy="2975837"/>
          </a:xfrm>
        </p:grpSpPr>
        <p:pic>
          <p:nvPicPr>
            <p:cNvPr id="8" name="Imagen 7" descr="Gráfico, Mapa&#10;&#10;Descripción generada automáticamente">
              <a:extLst>
                <a:ext uri="{FF2B5EF4-FFF2-40B4-BE49-F238E27FC236}">
                  <a16:creationId xmlns:a16="http://schemas.microsoft.com/office/drawing/2014/main" id="{A53EBA57-B3FA-962E-6E4F-EF916C47B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860" t="3728" r="30725" b="3728"/>
            <a:stretch/>
          </p:blipFill>
          <p:spPr>
            <a:xfrm>
              <a:off x="632888" y="677438"/>
              <a:ext cx="2473994" cy="2975837"/>
            </a:xfrm>
            <a:prstGeom prst="rect">
              <a:avLst/>
            </a:prstGeom>
          </p:spPr>
        </p:pic>
        <p:pic>
          <p:nvPicPr>
            <p:cNvPr id="11" name="Imagen 10" descr="Gráfico, Mapa&#10;&#10;Descripción generada automáticamente">
              <a:extLst>
                <a:ext uri="{FF2B5EF4-FFF2-40B4-BE49-F238E27FC236}">
                  <a16:creationId xmlns:a16="http://schemas.microsoft.com/office/drawing/2014/main" id="{BCAC8065-D172-2A6F-2678-B2BAFE559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0021" t="31382" r="13192" b="29739"/>
            <a:stretch/>
          </p:blipFill>
          <p:spPr>
            <a:xfrm>
              <a:off x="3164908" y="1176990"/>
              <a:ext cx="1122218" cy="1770610"/>
            </a:xfrm>
            <a:prstGeom prst="rect">
              <a:avLst/>
            </a:prstGeom>
          </p:spPr>
        </p:pic>
      </p:grp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EEA42986-04B7-8842-FB6B-D25636F09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852865"/>
              </p:ext>
            </p:extLst>
          </p:nvPr>
        </p:nvGraphicFramePr>
        <p:xfrm>
          <a:off x="401781" y="3733842"/>
          <a:ext cx="11388437" cy="2957441"/>
        </p:xfrm>
        <a:graphic>
          <a:graphicData uri="http://schemas.openxmlformats.org/drawingml/2006/table">
            <a:tbl>
              <a:tblPr/>
              <a:tblGrid>
                <a:gridCol w="1270034">
                  <a:extLst>
                    <a:ext uri="{9D8B030D-6E8A-4147-A177-3AD203B41FA5}">
                      <a16:colId xmlns:a16="http://schemas.microsoft.com/office/drawing/2014/main" val="990612756"/>
                    </a:ext>
                  </a:extLst>
                </a:gridCol>
                <a:gridCol w="628039">
                  <a:extLst>
                    <a:ext uri="{9D8B030D-6E8A-4147-A177-3AD203B41FA5}">
                      <a16:colId xmlns:a16="http://schemas.microsoft.com/office/drawing/2014/main" val="676534649"/>
                    </a:ext>
                  </a:extLst>
                </a:gridCol>
                <a:gridCol w="1018818">
                  <a:extLst>
                    <a:ext uri="{9D8B030D-6E8A-4147-A177-3AD203B41FA5}">
                      <a16:colId xmlns:a16="http://schemas.microsoft.com/office/drawing/2014/main" val="779437073"/>
                    </a:ext>
                  </a:extLst>
                </a:gridCol>
                <a:gridCol w="935080">
                  <a:extLst>
                    <a:ext uri="{9D8B030D-6E8A-4147-A177-3AD203B41FA5}">
                      <a16:colId xmlns:a16="http://schemas.microsoft.com/office/drawing/2014/main" val="1244139320"/>
                    </a:ext>
                  </a:extLst>
                </a:gridCol>
                <a:gridCol w="990906">
                  <a:extLst>
                    <a:ext uri="{9D8B030D-6E8A-4147-A177-3AD203B41FA5}">
                      <a16:colId xmlns:a16="http://schemas.microsoft.com/office/drawing/2014/main" val="4253600115"/>
                    </a:ext>
                  </a:extLst>
                </a:gridCol>
                <a:gridCol w="962993">
                  <a:extLst>
                    <a:ext uri="{9D8B030D-6E8A-4147-A177-3AD203B41FA5}">
                      <a16:colId xmlns:a16="http://schemas.microsoft.com/office/drawing/2014/main" val="1247524137"/>
                    </a:ext>
                  </a:extLst>
                </a:gridCol>
                <a:gridCol w="1493337">
                  <a:extLst>
                    <a:ext uri="{9D8B030D-6E8A-4147-A177-3AD203B41FA5}">
                      <a16:colId xmlns:a16="http://schemas.microsoft.com/office/drawing/2014/main" val="2475486851"/>
                    </a:ext>
                  </a:extLst>
                </a:gridCol>
                <a:gridCol w="990906">
                  <a:extLst>
                    <a:ext uri="{9D8B030D-6E8A-4147-A177-3AD203B41FA5}">
                      <a16:colId xmlns:a16="http://schemas.microsoft.com/office/drawing/2014/main" val="2915873060"/>
                    </a:ext>
                  </a:extLst>
                </a:gridCol>
                <a:gridCol w="1856203">
                  <a:extLst>
                    <a:ext uri="{9D8B030D-6E8A-4147-A177-3AD203B41FA5}">
                      <a16:colId xmlns:a16="http://schemas.microsoft.com/office/drawing/2014/main" val="1800692648"/>
                    </a:ext>
                  </a:extLst>
                </a:gridCol>
                <a:gridCol w="1242121">
                  <a:extLst>
                    <a:ext uri="{9D8B030D-6E8A-4147-A177-3AD203B41FA5}">
                      <a16:colId xmlns:a16="http://schemas.microsoft.com/office/drawing/2014/main" val="4266082372"/>
                    </a:ext>
                  </a:extLst>
                </a:gridCol>
              </a:tblGrid>
              <a:tr h="89772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158755"/>
                  </a:ext>
                </a:extLst>
              </a:tr>
              <a:tr h="2059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Los Córdobas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9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640280"/>
                  </a:ext>
                </a:extLst>
              </a:tr>
              <a:tr h="2059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Libertador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680804"/>
                  </a:ext>
                </a:extLst>
              </a:tr>
              <a:tr h="2059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Montelíbano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019483"/>
                  </a:ext>
                </a:extLst>
              </a:tr>
              <a:tr h="2059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Escondido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C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361585"/>
                  </a:ext>
                </a:extLst>
              </a:tr>
              <a:tr h="2059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Carlos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C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877103"/>
                  </a:ext>
                </a:extLst>
              </a:tr>
              <a:tr h="2059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Chinú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84501"/>
                  </a:ext>
                </a:extLst>
              </a:tr>
              <a:tr h="2059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Moñitos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829225"/>
                  </a:ext>
                </a:extLst>
              </a:tr>
              <a:tr h="2059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Tierralta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36742"/>
                  </a:ext>
                </a:extLst>
              </a:tr>
              <a:tr h="2059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Planeta Rica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73812"/>
                  </a:ext>
                </a:extLst>
              </a:tr>
              <a:tr h="2059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Ciénaga de Oro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957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959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Cundinamarca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F154C8-B577-1F0C-FFA7-0CC5EA681B73}"/>
              </a:ext>
            </a:extLst>
          </p:cNvPr>
          <p:cNvSpPr txBox="1"/>
          <p:nvPr/>
        </p:nvSpPr>
        <p:spPr>
          <a:xfrm>
            <a:off x="5795263" y="36023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42E848-3095-D1D0-F0D8-955A28E1A261}"/>
              </a:ext>
            </a:extLst>
          </p:cNvPr>
          <p:cNvSpPr txBox="1"/>
          <p:nvPr/>
        </p:nvSpPr>
        <p:spPr>
          <a:xfrm>
            <a:off x="8829369" y="3602360"/>
            <a:ext cx="3041088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666852-736B-7B4B-5981-92434973C4B9}"/>
              </a:ext>
            </a:extLst>
          </p:cNvPr>
          <p:cNvSpPr txBox="1"/>
          <p:nvPr/>
        </p:nvSpPr>
        <p:spPr>
          <a:xfrm>
            <a:off x="4852555" y="3138100"/>
            <a:ext cx="62857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B29CB4B-B341-0A2F-42B2-A7FD205D1120}"/>
              </a:ext>
            </a:extLst>
          </p:cNvPr>
          <p:cNvGrpSpPr/>
          <p:nvPr/>
        </p:nvGrpSpPr>
        <p:grpSpPr>
          <a:xfrm>
            <a:off x="362149" y="674695"/>
            <a:ext cx="4095551" cy="3251320"/>
            <a:chOff x="362149" y="674695"/>
            <a:chExt cx="4095551" cy="3251320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A26F255F-505A-F840-7D3A-C966799BF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181" t="3454" r="30335" b="4002"/>
            <a:stretch/>
          </p:blipFill>
          <p:spPr>
            <a:xfrm>
              <a:off x="362149" y="674695"/>
              <a:ext cx="2809719" cy="3251320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6ECDFFB9-3B7C-3B47-2107-26E1243DA9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229" t="30653" r="11356" b="31015"/>
            <a:stretch/>
          </p:blipFill>
          <p:spPr>
            <a:xfrm>
              <a:off x="3356264" y="1420270"/>
              <a:ext cx="1101436" cy="1752284"/>
            </a:xfrm>
            <a:prstGeom prst="rect">
              <a:avLst/>
            </a:prstGeom>
          </p:spPr>
        </p:pic>
      </p:grp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5E3D6835-6375-13D0-BDBF-62EC42F02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482127"/>
              </p:ext>
            </p:extLst>
          </p:nvPr>
        </p:nvGraphicFramePr>
        <p:xfrm>
          <a:off x="362149" y="3999146"/>
          <a:ext cx="11348407" cy="2623327"/>
        </p:xfrm>
        <a:graphic>
          <a:graphicData uri="http://schemas.openxmlformats.org/drawingml/2006/table">
            <a:tbl>
              <a:tblPr/>
              <a:tblGrid>
                <a:gridCol w="1265570">
                  <a:extLst>
                    <a:ext uri="{9D8B030D-6E8A-4147-A177-3AD203B41FA5}">
                      <a16:colId xmlns:a16="http://schemas.microsoft.com/office/drawing/2014/main" val="3983486501"/>
                    </a:ext>
                  </a:extLst>
                </a:gridCol>
                <a:gridCol w="625831">
                  <a:extLst>
                    <a:ext uri="{9D8B030D-6E8A-4147-A177-3AD203B41FA5}">
                      <a16:colId xmlns:a16="http://schemas.microsoft.com/office/drawing/2014/main" val="2042582296"/>
                    </a:ext>
                  </a:extLst>
                </a:gridCol>
                <a:gridCol w="1015237">
                  <a:extLst>
                    <a:ext uri="{9D8B030D-6E8A-4147-A177-3AD203B41FA5}">
                      <a16:colId xmlns:a16="http://schemas.microsoft.com/office/drawing/2014/main" val="1814057935"/>
                    </a:ext>
                  </a:extLst>
                </a:gridCol>
                <a:gridCol w="931793">
                  <a:extLst>
                    <a:ext uri="{9D8B030D-6E8A-4147-A177-3AD203B41FA5}">
                      <a16:colId xmlns:a16="http://schemas.microsoft.com/office/drawing/2014/main" val="2400610292"/>
                    </a:ext>
                  </a:extLst>
                </a:gridCol>
                <a:gridCol w="987423">
                  <a:extLst>
                    <a:ext uri="{9D8B030D-6E8A-4147-A177-3AD203B41FA5}">
                      <a16:colId xmlns:a16="http://schemas.microsoft.com/office/drawing/2014/main" val="4211633728"/>
                    </a:ext>
                  </a:extLst>
                </a:gridCol>
                <a:gridCol w="959608">
                  <a:extLst>
                    <a:ext uri="{9D8B030D-6E8A-4147-A177-3AD203B41FA5}">
                      <a16:colId xmlns:a16="http://schemas.microsoft.com/office/drawing/2014/main" val="3369848526"/>
                    </a:ext>
                  </a:extLst>
                </a:gridCol>
                <a:gridCol w="1488088">
                  <a:extLst>
                    <a:ext uri="{9D8B030D-6E8A-4147-A177-3AD203B41FA5}">
                      <a16:colId xmlns:a16="http://schemas.microsoft.com/office/drawing/2014/main" val="2322258351"/>
                    </a:ext>
                  </a:extLst>
                </a:gridCol>
                <a:gridCol w="987423">
                  <a:extLst>
                    <a:ext uri="{9D8B030D-6E8A-4147-A177-3AD203B41FA5}">
                      <a16:colId xmlns:a16="http://schemas.microsoft.com/office/drawing/2014/main" val="1151634678"/>
                    </a:ext>
                  </a:extLst>
                </a:gridCol>
                <a:gridCol w="1849679">
                  <a:extLst>
                    <a:ext uri="{9D8B030D-6E8A-4147-A177-3AD203B41FA5}">
                      <a16:colId xmlns:a16="http://schemas.microsoft.com/office/drawing/2014/main" val="2725310943"/>
                    </a:ext>
                  </a:extLst>
                </a:gridCol>
                <a:gridCol w="1237755">
                  <a:extLst>
                    <a:ext uri="{9D8B030D-6E8A-4147-A177-3AD203B41FA5}">
                      <a16:colId xmlns:a16="http://schemas.microsoft.com/office/drawing/2014/main" val="1624849200"/>
                    </a:ext>
                  </a:extLst>
                </a:gridCol>
              </a:tblGrid>
              <a:tr h="7183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995429"/>
                  </a:ext>
                </a:extLst>
              </a:tr>
              <a:tr h="187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Susa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91842"/>
                  </a:ext>
                </a:extLst>
              </a:tr>
              <a:tr h="187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Sibaté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A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7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937123"/>
                  </a:ext>
                </a:extLst>
              </a:tr>
              <a:tr h="187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Calera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013267"/>
                  </a:ext>
                </a:extLst>
              </a:tr>
              <a:tr h="187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Girardot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916346"/>
                  </a:ext>
                </a:extLst>
              </a:tr>
              <a:tr h="187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Salgar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320067"/>
                  </a:ext>
                </a:extLst>
              </a:tr>
              <a:tr h="187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Ubaque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855665"/>
                  </a:ext>
                </a:extLst>
              </a:tr>
              <a:tr h="187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Chipaque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75284"/>
                  </a:ext>
                </a:extLst>
              </a:tr>
              <a:tr h="187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Tibirita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369648"/>
                  </a:ext>
                </a:extLst>
              </a:tr>
              <a:tr h="187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Yacopí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743783"/>
                  </a:ext>
                </a:extLst>
              </a:tr>
              <a:tr h="187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Junín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2861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86C2323-D7FC-7570-86B9-A5FCF555EC73}"/>
              </a:ext>
            </a:extLst>
          </p:cNvPr>
          <p:cNvSpPr txBox="1"/>
          <p:nvPr/>
        </p:nvSpPr>
        <p:spPr>
          <a:xfrm>
            <a:off x="2683347" y="36023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93019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Guainía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5EFC44E-6FBF-6435-5765-042B317F29E2}"/>
              </a:ext>
            </a:extLst>
          </p:cNvPr>
          <p:cNvSpPr txBox="1"/>
          <p:nvPr/>
        </p:nvSpPr>
        <p:spPr>
          <a:xfrm>
            <a:off x="3239695" y="3821435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98F1A7-C324-3BF6-621F-37002E274312}"/>
              </a:ext>
            </a:extLst>
          </p:cNvPr>
          <p:cNvSpPr txBox="1"/>
          <p:nvPr/>
        </p:nvSpPr>
        <p:spPr>
          <a:xfrm>
            <a:off x="5967983" y="38214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868310-8188-82FA-332D-099A37CFFE65}"/>
              </a:ext>
            </a:extLst>
          </p:cNvPr>
          <p:cNvSpPr txBox="1"/>
          <p:nvPr/>
        </p:nvSpPr>
        <p:spPr>
          <a:xfrm>
            <a:off x="8770375" y="3821435"/>
            <a:ext cx="310008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4D57E0-AD4E-C695-335F-AB1DD3CA48DA}"/>
              </a:ext>
            </a:extLst>
          </p:cNvPr>
          <p:cNvSpPr txBox="1"/>
          <p:nvPr/>
        </p:nvSpPr>
        <p:spPr>
          <a:xfrm>
            <a:off x="5366083" y="336710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Salud por municipios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D8C036D-9598-6001-F6C6-ADF36555525E}"/>
              </a:ext>
            </a:extLst>
          </p:cNvPr>
          <p:cNvGrpSpPr/>
          <p:nvPr/>
        </p:nvGrpSpPr>
        <p:grpSpPr>
          <a:xfrm>
            <a:off x="180977" y="739932"/>
            <a:ext cx="5185106" cy="3085769"/>
            <a:chOff x="180977" y="739932"/>
            <a:chExt cx="5185106" cy="3085769"/>
          </a:xfrm>
        </p:grpSpPr>
        <p:pic>
          <p:nvPicPr>
            <p:cNvPr id="7" name="Imagen 6" descr="Mapa&#10;&#10;Descripción generada automáticamente">
              <a:extLst>
                <a:ext uri="{FF2B5EF4-FFF2-40B4-BE49-F238E27FC236}">
                  <a16:creationId xmlns:a16="http://schemas.microsoft.com/office/drawing/2014/main" id="{A5E74921-B109-BC91-1881-8D8632FD7D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91" t="7835" r="18228" b="9478"/>
            <a:stretch/>
          </p:blipFill>
          <p:spPr>
            <a:xfrm>
              <a:off x="180977" y="739932"/>
              <a:ext cx="4370241" cy="3085769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1598F5F9-4D00-A22E-F614-6E2D5AFB2D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942" t="30628" r="-424" b="30627"/>
            <a:stretch/>
          </p:blipFill>
          <p:spPr>
            <a:xfrm>
              <a:off x="4372929" y="805708"/>
              <a:ext cx="993154" cy="1693272"/>
            </a:xfrm>
            <a:prstGeom prst="rect">
              <a:avLst/>
            </a:prstGeom>
          </p:spPr>
        </p:pic>
      </p:grp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A1320E8C-A07E-7EBB-5A60-E0F756FFF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508733"/>
              </p:ext>
            </p:extLst>
          </p:nvPr>
        </p:nvGraphicFramePr>
        <p:xfrm>
          <a:off x="477982" y="4225810"/>
          <a:ext cx="11392475" cy="1471803"/>
        </p:xfrm>
        <a:graphic>
          <a:graphicData uri="http://schemas.openxmlformats.org/drawingml/2006/table">
            <a:tbl>
              <a:tblPr/>
              <a:tblGrid>
                <a:gridCol w="1270485">
                  <a:extLst>
                    <a:ext uri="{9D8B030D-6E8A-4147-A177-3AD203B41FA5}">
                      <a16:colId xmlns:a16="http://schemas.microsoft.com/office/drawing/2014/main" val="867014051"/>
                    </a:ext>
                  </a:extLst>
                </a:gridCol>
                <a:gridCol w="628261">
                  <a:extLst>
                    <a:ext uri="{9D8B030D-6E8A-4147-A177-3AD203B41FA5}">
                      <a16:colId xmlns:a16="http://schemas.microsoft.com/office/drawing/2014/main" val="916472311"/>
                    </a:ext>
                  </a:extLst>
                </a:gridCol>
                <a:gridCol w="1019181">
                  <a:extLst>
                    <a:ext uri="{9D8B030D-6E8A-4147-A177-3AD203B41FA5}">
                      <a16:colId xmlns:a16="http://schemas.microsoft.com/office/drawing/2014/main" val="737610419"/>
                    </a:ext>
                  </a:extLst>
                </a:gridCol>
                <a:gridCol w="935412">
                  <a:extLst>
                    <a:ext uri="{9D8B030D-6E8A-4147-A177-3AD203B41FA5}">
                      <a16:colId xmlns:a16="http://schemas.microsoft.com/office/drawing/2014/main" val="4062308428"/>
                    </a:ext>
                  </a:extLst>
                </a:gridCol>
                <a:gridCol w="991256">
                  <a:extLst>
                    <a:ext uri="{9D8B030D-6E8A-4147-A177-3AD203B41FA5}">
                      <a16:colId xmlns:a16="http://schemas.microsoft.com/office/drawing/2014/main" val="2615211513"/>
                    </a:ext>
                  </a:extLst>
                </a:gridCol>
                <a:gridCol w="963334">
                  <a:extLst>
                    <a:ext uri="{9D8B030D-6E8A-4147-A177-3AD203B41FA5}">
                      <a16:colId xmlns:a16="http://schemas.microsoft.com/office/drawing/2014/main" val="3136540672"/>
                    </a:ext>
                  </a:extLst>
                </a:gridCol>
                <a:gridCol w="1493867">
                  <a:extLst>
                    <a:ext uri="{9D8B030D-6E8A-4147-A177-3AD203B41FA5}">
                      <a16:colId xmlns:a16="http://schemas.microsoft.com/office/drawing/2014/main" val="468291675"/>
                    </a:ext>
                  </a:extLst>
                </a:gridCol>
                <a:gridCol w="991256">
                  <a:extLst>
                    <a:ext uri="{9D8B030D-6E8A-4147-A177-3AD203B41FA5}">
                      <a16:colId xmlns:a16="http://schemas.microsoft.com/office/drawing/2014/main" val="1198967638"/>
                    </a:ext>
                  </a:extLst>
                </a:gridCol>
                <a:gridCol w="1856862">
                  <a:extLst>
                    <a:ext uri="{9D8B030D-6E8A-4147-A177-3AD203B41FA5}">
                      <a16:colId xmlns:a16="http://schemas.microsoft.com/office/drawing/2014/main" val="2594791782"/>
                    </a:ext>
                  </a:extLst>
                </a:gridCol>
                <a:gridCol w="1242561">
                  <a:extLst>
                    <a:ext uri="{9D8B030D-6E8A-4147-A177-3AD203B41FA5}">
                      <a16:colId xmlns:a16="http://schemas.microsoft.com/office/drawing/2014/main" val="3836776242"/>
                    </a:ext>
                  </a:extLst>
                </a:gridCol>
              </a:tblGrid>
              <a:tr h="10631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9370282"/>
                  </a:ext>
                </a:extLst>
              </a:tr>
              <a:tr h="2043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Inírida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434000"/>
                  </a:ext>
                </a:extLst>
              </a:tr>
              <a:tr h="2043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Barrancominas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508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754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Guaviare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9F115E-BCEE-EE44-1DB1-1FC538ABC2AB}"/>
              </a:ext>
            </a:extLst>
          </p:cNvPr>
          <p:cNvSpPr txBox="1"/>
          <p:nvPr/>
        </p:nvSpPr>
        <p:spPr>
          <a:xfrm>
            <a:off x="5967983" y="31832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F9042E-2265-A15F-8D68-343C99CCA3DB}"/>
              </a:ext>
            </a:extLst>
          </p:cNvPr>
          <p:cNvSpPr txBox="1"/>
          <p:nvPr/>
        </p:nvSpPr>
        <p:spPr>
          <a:xfrm>
            <a:off x="8849033" y="3183260"/>
            <a:ext cx="302142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889048-E4EB-E151-9E46-E4919BAA1A8B}"/>
              </a:ext>
            </a:extLst>
          </p:cNvPr>
          <p:cNvSpPr txBox="1"/>
          <p:nvPr/>
        </p:nvSpPr>
        <p:spPr>
          <a:xfrm>
            <a:off x="4759036" y="2719000"/>
            <a:ext cx="63792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68101AB8-A576-48BB-FA1B-5ED6948231A9}"/>
              </a:ext>
            </a:extLst>
          </p:cNvPr>
          <p:cNvGrpSpPr/>
          <p:nvPr/>
        </p:nvGrpSpPr>
        <p:grpSpPr>
          <a:xfrm>
            <a:off x="316011" y="446150"/>
            <a:ext cx="5543508" cy="3044143"/>
            <a:chOff x="316011" y="446150"/>
            <a:chExt cx="5543508" cy="3044143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0C278EE4-5A36-6166-BFBB-A03C2658C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29" t="14680" r="18327" b="13311"/>
            <a:stretch/>
          </p:blipFill>
          <p:spPr>
            <a:xfrm>
              <a:off x="316011" y="739932"/>
              <a:ext cx="4386716" cy="2750361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5F35DC23-DD86-0B5D-94D8-B9AA3D46F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664" t="29680" b="30010"/>
            <a:stretch/>
          </p:blipFill>
          <p:spPr>
            <a:xfrm>
              <a:off x="4811190" y="446150"/>
              <a:ext cx="1048329" cy="1877156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8E00FC7E-2B81-1230-28A5-B96952DCB0D0}"/>
              </a:ext>
            </a:extLst>
          </p:cNvPr>
          <p:cNvSpPr txBox="1"/>
          <p:nvPr/>
        </p:nvSpPr>
        <p:spPr>
          <a:xfrm>
            <a:off x="3172932" y="31832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1B395293-2106-466A-850C-503956B37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866609"/>
              </p:ext>
            </p:extLst>
          </p:nvPr>
        </p:nvGraphicFramePr>
        <p:xfrm>
          <a:off x="316011" y="3605143"/>
          <a:ext cx="11446499" cy="1964888"/>
        </p:xfrm>
        <a:graphic>
          <a:graphicData uri="http://schemas.openxmlformats.org/drawingml/2006/table">
            <a:tbl>
              <a:tblPr/>
              <a:tblGrid>
                <a:gridCol w="1533571">
                  <a:extLst>
                    <a:ext uri="{9D8B030D-6E8A-4147-A177-3AD203B41FA5}">
                      <a16:colId xmlns:a16="http://schemas.microsoft.com/office/drawing/2014/main" val="1154441194"/>
                    </a:ext>
                  </a:extLst>
                </a:gridCol>
                <a:gridCol w="519545">
                  <a:extLst>
                    <a:ext uri="{9D8B030D-6E8A-4147-A177-3AD203B41FA5}">
                      <a16:colId xmlns:a16="http://schemas.microsoft.com/office/drawing/2014/main" val="3411405170"/>
                    </a:ext>
                  </a:extLst>
                </a:gridCol>
                <a:gridCol w="878647">
                  <a:extLst>
                    <a:ext uri="{9D8B030D-6E8A-4147-A177-3AD203B41FA5}">
                      <a16:colId xmlns:a16="http://schemas.microsoft.com/office/drawing/2014/main" val="2204932743"/>
                    </a:ext>
                  </a:extLst>
                </a:gridCol>
                <a:gridCol w="939847">
                  <a:extLst>
                    <a:ext uri="{9D8B030D-6E8A-4147-A177-3AD203B41FA5}">
                      <a16:colId xmlns:a16="http://schemas.microsoft.com/office/drawing/2014/main" val="258683835"/>
                    </a:ext>
                  </a:extLst>
                </a:gridCol>
                <a:gridCol w="995958">
                  <a:extLst>
                    <a:ext uri="{9D8B030D-6E8A-4147-A177-3AD203B41FA5}">
                      <a16:colId xmlns:a16="http://schemas.microsoft.com/office/drawing/2014/main" val="1777873875"/>
                    </a:ext>
                  </a:extLst>
                </a:gridCol>
                <a:gridCol w="967902">
                  <a:extLst>
                    <a:ext uri="{9D8B030D-6E8A-4147-A177-3AD203B41FA5}">
                      <a16:colId xmlns:a16="http://schemas.microsoft.com/office/drawing/2014/main" val="3199427247"/>
                    </a:ext>
                  </a:extLst>
                </a:gridCol>
                <a:gridCol w="1500950">
                  <a:extLst>
                    <a:ext uri="{9D8B030D-6E8A-4147-A177-3AD203B41FA5}">
                      <a16:colId xmlns:a16="http://schemas.microsoft.com/office/drawing/2014/main" val="3659622292"/>
                    </a:ext>
                  </a:extLst>
                </a:gridCol>
                <a:gridCol w="995958">
                  <a:extLst>
                    <a:ext uri="{9D8B030D-6E8A-4147-A177-3AD203B41FA5}">
                      <a16:colId xmlns:a16="http://schemas.microsoft.com/office/drawing/2014/main" val="2379091004"/>
                    </a:ext>
                  </a:extLst>
                </a:gridCol>
                <a:gridCol w="1865667">
                  <a:extLst>
                    <a:ext uri="{9D8B030D-6E8A-4147-A177-3AD203B41FA5}">
                      <a16:colId xmlns:a16="http://schemas.microsoft.com/office/drawing/2014/main" val="2704714710"/>
                    </a:ext>
                  </a:extLst>
                </a:gridCol>
                <a:gridCol w="1248454">
                  <a:extLst>
                    <a:ext uri="{9D8B030D-6E8A-4147-A177-3AD203B41FA5}">
                      <a16:colId xmlns:a16="http://schemas.microsoft.com/office/drawing/2014/main" val="2049257592"/>
                    </a:ext>
                  </a:extLst>
                </a:gridCol>
              </a:tblGrid>
              <a:tr h="9980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643613"/>
                  </a:ext>
                </a:extLst>
              </a:tr>
              <a:tr h="2752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José del Guaviare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937493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Retorno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736438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Calamar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567251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Miraflores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113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91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Huila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517BFBD-6005-C786-63CB-B6BF7D237D1A}"/>
              </a:ext>
            </a:extLst>
          </p:cNvPr>
          <p:cNvSpPr txBox="1"/>
          <p:nvPr/>
        </p:nvSpPr>
        <p:spPr>
          <a:xfrm>
            <a:off x="3180552" y="34499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2DC7ED-151C-68CE-73DB-BBCBDA0A43EB}"/>
              </a:ext>
            </a:extLst>
          </p:cNvPr>
          <p:cNvSpPr txBox="1"/>
          <p:nvPr/>
        </p:nvSpPr>
        <p:spPr>
          <a:xfrm>
            <a:off x="5967983" y="34499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F72607-06B2-D90E-D374-0C392E7945D3}"/>
              </a:ext>
            </a:extLst>
          </p:cNvPr>
          <p:cNvSpPr txBox="1"/>
          <p:nvPr/>
        </p:nvSpPr>
        <p:spPr>
          <a:xfrm>
            <a:off x="8770375" y="3449960"/>
            <a:ext cx="310008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F50E02-83D6-D4D2-6E6A-D749ACF67D42}"/>
              </a:ext>
            </a:extLst>
          </p:cNvPr>
          <p:cNvSpPr txBox="1"/>
          <p:nvPr/>
        </p:nvSpPr>
        <p:spPr>
          <a:xfrm>
            <a:off x="4810991" y="2985700"/>
            <a:ext cx="6327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0CEDBFEC-A026-0BCB-40F5-71DC1468F484}"/>
              </a:ext>
            </a:extLst>
          </p:cNvPr>
          <p:cNvGrpSpPr/>
          <p:nvPr/>
        </p:nvGrpSpPr>
        <p:grpSpPr>
          <a:xfrm>
            <a:off x="287218" y="739932"/>
            <a:ext cx="4440646" cy="3140310"/>
            <a:chOff x="287218" y="739932"/>
            <a:chExt cx="4440646" cy="3140310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E0B754B9-3B67-33B6-DE3E-447CB88ACC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757" t="3454" r="27377" b="4002"/>
            <a:stretch/>
          </p:blipFill>
          <p:spPr>
            <a:xfrm>
              <a:off x="287218" y="739932"/>
              <a:ext cx="2981899" cy="3140310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CA5A54FF-B171-D189-233D-182BE03F9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938" t="30286" r="8528" b="30834"/>
            <a:stretch/>
          </p:blipFill>
          <p:spPr>
            <a:xfrm>
              <a:off x="3551681" y="958320"/>
              <a:ext cx="1176183" cy="1776788"/>
            </a:xfrm>
            <a:prstGeom prst="rect">
              <a:avLst/>
            </a:prstGeom>
          </p:spPr>
        </p:pic>
      </p:grp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A921AEF1-5204-D7DA-D27A-71FBFD662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873518"/>
              </p:ext>
            </p:extLst>
          </p:nvPr>
        </p:nvGraphicFramePr>
        <p:xfrm>
          <a:off x="415636" y="3914219"/>
          <a:ext cx="11357265" cy="2775016"/>
        </p:xfrm>
        <a:graphic>
          <a:graphicData uri="http://schemas.openxmlformats.org/drawingml/2006/table">
            <a:tbl>
              <a:tblPr/>
              <a:tblGrid>
                <a:gridCol w="1266558">
                  <a:extLst>
                    <a:ext uri="{9D8B030D-6E8A-4147-A177-3AD203B41FA5}">
                      <a16:colId xmlns:a16="http://schemas.microsoft.com/office/drawing/2014/main" val="1452693200"/>
                    </a:ext>
                  </a:extLst>
                </a:gridCol>
                <a:gridCol w="626319">
                  <a:extLst>
                    <a:ext uri="{9D8B030D-6E8A-4147-A177-3AD203B41FA5}">
                      <a16:colId xmlns:a16="http://schemas.microsoft.com/office/drawing/2014/main" val="3099324740"/>
                    </a:ext>
                  </a:extLst>
                </a:gridCol>
                <a:gridCol w="1016030">
                  <a:extLst>
                    <a:ext uri="{9D8B030D-6E8A-4147-A177-3AD203B41FA5}">
                      <a16:colId xmlns:a16="http://schemas.microsoft.com/office/drawing/2014/main" val="4003585714"/>
                    </a:ext>
                  </a:extLst>
                </a:gridCol>
                <a:gridCol w="932521">
                  <a:extLst>
                    <a:ext uri="{9D8B030D-6E8A-4147-A177-3AD203B41FA5}">
                      <a16:colId xmlns:a16="http://schemas.microsoft.com/office/drawing/2014/main" val="2886439500"/>
                    </a:ext>
                  </a:extLst>
                </a:gridCol>
                <a:gridCol w="988194">
                  <a:extLst>
                    <a:ext uri="{9D8B030D-6E8A-4147-A177-3AD203B41FA5}">
                      <a16:colId xmlns:a16="http://schemas.microsoft.com/office/drawing/2014/main" val="2130078551"/>
                    </a:ext>
                  </a:extLst>
                </a:gridCol>
                <a:gridCol w="960357">
                  <a:extLst>
                    <a:ext uri="{9D8B030D-6E8A-4147-A177-3AD203B41FA5}">
                      <a16:colId xmlns:a16="http://schemas.microsoft.com/office/drawing/2014/main" val="290781467"/>
                    </a:ext>
                  </a:extLst>
                </a:gridCol>
                <a:gridCol w="1489249">
                  <a:extLst>
                    <a:ext uri="{9D8B030D-6E8A-4147-A177-3AD203B41FA5}">
                      <a16:colId xmlns:a16="http://schemas.microsoft.com/office/drawing/2014/main" val="2794510767"/>
                    </a:ext>
                  </a:extLst>
                </a:gridCol>
                <a:gridCol w="988194">
                  <a:extLst>
                    <a:ext uri="{9D8B030D-6E8A-4147-A177-3AD203B41FA5}">
                      <a16:colId xmlns:a16="http://schemas.microsoft.com/office/drawing/2014/main" val="144961292"/>
                    </a:ext>
                  </a:extLst>
                </a:gridCol>
                <a:gridCol w="1851122">
                  <a:extLst>
                    <a:ext uri="{9D8B030D-6E8A-4147-A177-3AD203B41FA5}">
                      <a16:colId xmlns:a16="http://schemas.microsoft.com/office/drawing/2014/main" val="2600380023"/>
                    </a:ext>
                  </a:extLst>
                </a:gridCol>
                <a:gridCol w="1238721">
                  <a:extLst>
                    <a:ext uri="{9D8B030D-6E8A-4147-A177-3AD203B41FA5}">
                      <a16:colId xmlns:a16="http://schemas.microsoft.com/office/drawing/2014/main" val="3364973370"/>
                    </a:ext>
                  </a:extLst>
                </a:gridCol>
              </a:tblGrid>
              <a:tr h="8344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034575"/>
                  </a:ext>
                </a:extLst>
              </a:tr>
              <a:tr h="1940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Argentina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9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701271"/>
                  </a:ext>
                </a:extLst>
              </a:tr>
              <a:tr h="1940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Iquira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8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17668"/>
                  </a:ext>
                </a:extLst>
              </a:tr>
              <a:tr h="1940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Paicol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D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370275"/>
                  </a:ext>
                </a:extLst>
              </a:tr>
              <a:tr h="1940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Aipe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89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722156"/>
                  </a:ext>
                </a:extLst>
              </a:tr>
              <a:tr h="1940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Tarqui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9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686520"/>
                  </a:ext>
                </a:extLst>
              </a:tr>
              <a:tr h="1940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Neiva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042670"/>
                  </a:ext>
                </a:extLst>
              </a:tr>
              <a:tr h="1940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Algeciras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835179"/>
                  </a:ext>
                </a:extLst>
              </a:tr>
              <a:tr h="1940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Villavieja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9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248810"/>
                  </a:ext>
                </a:extLst>
              </a:tr>
              <a:tr h="1940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Timaná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757466"/>
                  </a:ext>
                </a:extLst>
              </a:tr>
              <a:tr h="1940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Tesalia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426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1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819397C3-A3B4-10CE-6255-A1A045639079}"/>
              </a:ext>
            </a:extLst>
          </p:cNvPr>
          <p:cNvGrpSpPr/>
          <p:nvPr/>
        </p:nvGrpSpPr>
        <p:grpSpPr>
          <a:xfrm>
            <a:off x="376667" y="816559"/>
            <a:ext cx="4801943" cy="4415545"/>
            <a:chOff x="376667" y="816559"/>
            <a:chExt cx="4801943" cy="4415545"/>
          </a:xfrm>
        </p:grpSpPr>
        <p:pic>
          <p:nvPicPr>
            <p:cNvPr id="5" name="Imagen 4" descr="Mapa&#10;&#10;Descripción generada automáticamente">
              <a:extLst>
                <a:ext uri="{FF2B5EF4-FFF2-40B4-BE49-F238E27FC236}">
                  <a16:creationId xmlns:a16="http://schemas.microsoft.com/office/drawing/2014/main" id="{B97B1698-AFBB-E094-DBB1-08464B58BF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6667" y="850188"/>
              <a:ext cx="4801943" cy="4381916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55CC32F-A191-E54F-5A24-9FE7E1E1D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699" y="1050654"/>
              <a:ext cx="274468" cy="674236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B039F48C-B48C-A62B-7074-AC15EE1A4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5167" y="816559"/>
              <a:ext cx="274469" cy="551603"/>
            </a:xfrm>
            <a:prstGeom prst="rect">
              <a:avLst/>
            </a:prstGeom>
          </p:spPr>
        </p:pic>
      </p:grpSp>
      <p:sp>
        <p:nvSpPr>
          <p:cNvPr id="2" name="CuadroTexto 2">
            <a:extLst>
              <a:ext uri="{FF2B5EF4-FFF2-40B4-BE49-F238E27FC236}">
                <a16:creationId xmlns:a16="http://schemas.microsoft.com/office/drawing/2014/main" id="{595DDBB7-CB62-E65E-DC14-FC2B1348274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Mapa general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03" name="Triángulo isósceles 502">
            <a:extLst>
              <a:ext uri="{FF2B5EF4-FFF2-40B4-BE49-F238E27FC236}">
                <a16:creationId xmlns:a16="http://schemas.microsoft.com/office/drawing/2014/main" id="{635DA482-E9ED-B2DC-A087-3456B182665E}"/>
              </a:ext>
            </a:extLst>
          </p:cNvPr>
          <p:cNvSpPr/>
          <p:nvPr/>
        </p:nvSpPr>
        <p:spPr>
          <a:xfrm rot="5400000">
            <a:off x="7661760" y="4901310"/>
            <a:ext cx="190716" cy="112517"/>
          </a:xfrm>
          <a:prstGeom prst="triangle">
            <a:avLst/>
          </a:prstGeom>
          <a:solidFill>
            <a:srgbClr val="3E41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16" name="Grupo 515">
            <a:extLst>
              <a:ext uri="{FF2B5EF4-FFF2-40B4-BE49-F238E27FC236}">
                <a16:creationId xmlns:a16="http://schemas.microsoft.com/office/drawing/2014/main" id="{63EC0ECD-0D81-83DC-0EA4-18D71D1A84E3}"/>
              </a:ext>
            </a:extLst>
          </p:cNvPr>
          <p:cNvGrpSpPr/>
          <p:nvPr/>
        </p:nvGrpSpPr>
        <p:grpSpPr>
          <a:xfrm>
            <a:off x="7700859" y="4752568"/>
            <a:ext cx="4127892" cy="1600438"/>
            <a:chOff x="7889846" y="4725942"/>
            <a:chExt cx="4127892" cy="1600438"/>
          </a:xfrm>
        </p:grpSpPr>
        <p:sp>
          <p:nvSpPr>
            <p:cNvPr id="502" name="CuadroTexto 501">
              <a:extLst>
                <a:ext uri="{FF2B5EF4-FFF2-40B4-BE49-F238E27FC236}">
                  <a16:creationId xmlns:a16="http://schemas.microsoft.com/office/drawing/2014/main" id="{25EBF96F-17E8-9F30-FF59-B21EF266C6FE}"/>
                </a:ext>
              </a:extLst>
            </p:cNvPr>
            <p:cNvSpPr txBox="1"/>
            <p:nvPr/>
          </p:nvSpPr>
          <p:spPr>
            <a:xfrm>
              <a:off x="8071213" y="4725942"/>
              <a:ext cx="3946525" cy="16004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just"/>
              <a:r>
                <a:rPr lang="es-CO" sz="1400" dirty="0">
                  <a:solidFill>
                    <a:srgbClr val="3E415F"/>
                  </a:solidFill>
                  <a:latin typeface="Verdana"/>
                  <a:ea typeface="Verdana"/>
                </a:rPr>
                <a:t>A </a:t>
              </a:r>
              <a:r>
                <a:rPr lang="es-CO" sz="1400" b="1" dirty="0">
                  <a:solidFill>
                    <a:srgbClr val="3E415F"/>
                  </a:solidFill>
                  <a:latin typeface="Verdana"/>
                  <a:ea typeface="Verdana"/>
                </a:rPr>
                <a:t>mayor valor </a:t>
              </a:r>
              <a:r>
                <a:rPr lang="es-CO" sz="1400" dirty="0">
                  <a:solidFill>
                    <a:srgbClr val="3E415F"/>
                  </a:solidFill>
                  <a:latin typeface="Verdana"/>
                  <a:ea typeface="Verdana"/>
                </a:rPr>
                <a:t>en el RADAR.SALUD </a:t>
              </a:r>
              <a:r>
                <a:rPr lang="es-CO" sz="1400" b="1" dirty="0">
                  <a:solidFill>
                    <a:srgbClr val="3E415F"/>
                  </a:solidFill>
                  <a:latin typeface="Verdana"/>
                  <a:ea typeface="Verdana"/>
                </a:rPr>
                <a:t>mayor posibilidad de corrupción </a:t>
              </a:r>
              <a:r>
                <a:rPr lang="es-CO" sz="1400" dirty="0">
                  <a:solidFill>
                    <a:srgbClr val="3E415F"/>
                  </a:solidFill>
                  <a:latin typeface="Verdana"/>
                  <a:ea typeface="Verdana"/>
                </a:rPr>
                <a:t>y </a:t>
              </a:r>
              <a:r>
                <a:rPr lang="es-CO" sz="1400" b="1" dirty="0">
                  <a:solidFill>
                    <a:srgbClr val="3E415F"/>
                  </a:solidFill>
                  <a:latin typeface="Verdana"/>
                  <a:ea typeface="Verdana"/>
                </a:rPr>
                <a:t>mayor vulneración en el derecho a la Salud.</a:t>
              </a:r>
            </a:p>
            <a:p>
              <a:pPr algn="just"/>
              <a:endParaRPr lang="en-US" sz="1400" dirty="0">
                <a:solidFill>
                  <a:srgbClr val="3E415F"/>
                </a:solidFill>
                <a:latin typeface="Verdana"/>
                <a:ea typeface="Verdana"/>
              </a:endParaRPr>
            </a:p>
            <a:p>
              <a:pPr algn="just"/>
              <a:r>
                <a:rPr lang="es-ES" sz="1400" dirty="0">
                  <a:solidFill>
                    <a:srgbClr val="3E415F"/>
                  </a:solidFill>
                  <a:latin typeface="Verdana"/>
                  <a:ea typeface="Verdana"/>
                </a:rPr>
                <a:t>Se obtiene un indicador que varía entre 20,7 y 69,4.</a:t>
              </a:r>
              <a:endParaRPr lang="en-US" sz="1400" dirty="0">
                <a:solidFill>
                  <a:srgbClr val="3E415F"/>
                </a:solidFill>
                <a:latin typeface="Verdana"/>
                <a:ea typeface="Verdana"/>
              </a:endParaRPr>
            </a:p>
          </p:txBody>
        </p:sp>
        <p:pic>
          <p:nvPicPr>
            <p:cNvPr id="515" name="Imagen 514">
              <a:extLst>
                <a:ext uri="{FF2B5EF4-FFF2-40B4-BE49-F238E27FC236}">
                  <a16:creationId xmlns:a16="http://schemas.microsoft.com/office/drawing/2014/main" id="{7F094CD0-7965-B022-4006-DCDEA7670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9846" y="5828843"/>
              <a:ext cx="115834" cy="188992"/>
            </a:xfrm>
            <a:prstGeom prst="rect">
              <a:avLst/>
            </a:prstGeom>
          </p:spPr>
        </p:pic>
      </p:grpSp>
      <p:pic>
        <p:nvPicPr>
          <p:cNvPr id="7" name="Imagen 6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27C6F367-097E-090B-AD76-E760DB54C2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71" b="5633"/>
          <a:stretch/>
        </p:blipFill>
        <p:spPr>
          <a:xfrm>
            <a:off x="6065310" y="496708"/>
            <a:ext cx="5655636" cy="3724210"/>
          </a:xfrm>
          <a:prstGeom prst="rect">
            <a:avLst/>
          </a:prstGeom>
        </p:spPr>
      </p:pic>
      <p:pic>
        <p:nvPicPr>
          <p:cNvPr id="9" name="Imagen 8" descr="Gráfico, Histograma&#10;&#10;Descripción generada automáticamente">
            <a:extLst>
              <a:ext uri="{FF2B5EF4-FFF2-40B4-BE49-F238E27FC236}">
                <a16:creationId xmlns:a16="http://schemas.microsoft.com/office/drawing/2014/main" id="{567735EC-F68F-5F1E-719A-DA37E45852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80" r="6958" b="4721"/>
          <a:stretch/>
        </p:blipFill>
        <p:spPr>
          <a:xfrm>
            <a:off x="2963250" y="4349672"/>
            <a:ext cx="4561610" cy="25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13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La Guajira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E73FE9-B17C-5F41-A6E5-ADFA355541CE}"/>
              </a:ext>
            </a:extLst>
          </p:cNvPr>
          <p:cNvSpPr txBox="1"/>
          <p:nvPr/>
        </p:nvSpPr>
        <p:spPr>
          <a:xfrm>
            <a:off x="5967983" y="30213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C99C58-6053-CC46-4702-EF3E083D3D0E}"/>
              </a:ext>
            </a:extLst>
          </p:cNvPr>
          <p:cNvSpPr txBox="1"/>
          <p:nvPr/>
        </p:nvSpPr>
        <p:spPr>
          <a:xfrm>
            <a:off x="8819535" y="3021335"/>
            <a:ext cx="305092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A6B4E9-BEDD-3991-4882-AF19D19B34B1}"/>
              </a:ext>
            </a:extLst>
          </p:cNvPr>
          <p:cNvSpPr txBox="1"/>
          <p:nvPr/>
        </p:nvSpPr>
        <p:spPr>
          <a:xfrm>
            <a:off x="4842164" y="2557075"/>
            <a:ext cx="62961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BFC7010-50E3-5857-DBE8-8FFFF646BAE9}"/>
              </a:ext>
            </a:extLst>
          </p:cNvPr>
          <p:cNvGrpSpPr/>
          <p:nvPr/>
        </p:nvGrpSpPr>
        <p:grpSpPr>
          <a:xfrm>
            <a:off x="406212" y="673190"/>
            <a:ext cx="4315287" cy="2732741"/>
            <a:chOff x="406212" y="673190"/>
            <a:chExt cx="4315287" cy="2732741"/>
          </a:xfrm>
        </p:grpSpPr>
        <p:pic>
          <p:nvPicPr>
            <p:cNvPr id="8" name="Imagen 7" descr="Imagen que contiene Mapa&#10;&#10;Descripción generada automáticamente">
              <a:extLst>
                <a:ext uri="{FF2B5EF4-FFF2-40B4-BE49-F238E27FC236}">
                  <a16:creationId xmlns:a16="http://schemas.microsoft.com/office/drawing/2014/main" id="{464DAC0C-94DF-FEE8-6A5A-C5222FFF0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1" t="4002" r="21399" b="4002"/>
            <a:stretch/>
          </p:blipFill>
          <p:spPr>
            <a:xfrm>
              <a:off x="406212" y="673190"/>
              <a:ext cx="3295954" cy="2732741"/>
            </a:xfrm>
            <a:prstGeom prst="rect">
              <a:avLst/>
            </a:prstGeom>
          </p:spPr>
        </p:pic>
        <p:pic>
          <p:nvPicPr>
            <p:cNvPr id="11" name="Imagen 10" descr="Imagen que contiene Mapa&#10;&#10;Descripción generada automáticamente">
              <a:extLst>
                <a:ext uri="{FF2B5EF4-FFF2-40B4-BE49-F238E27FC236}">
                  <a16:creationId xmlns:a16="http://schemas.microsoft.com/office/drawing/2014/main" id="{6830F0B9-4ECE-143A-4699-4776BB78D7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570" t="30834" b="30287"/>
            <a:stretch/>
          </p:blipFill>
          <p:spPr>
            <a:xfrm>
              <a:off x="3702166" y="750569"/>
              <a:ext cx="1019333" cy="1749755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C3E24905-288D-57FA-21B4-B857D19EF319}"/>
              </a:ext>
            </a:extLst>
          </p:cNvPr>
          <p:cNvSpPr txBox="1"/>
          <p:nvPr/>
        </p:nvSpPr>
        <p:spPr>
          <a:xfrm>
            <a:off x="3204047" y="30213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BABA3F12-DEC3-3E45-82D0-5E5250BD8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022635"/>
              </p:ext>
            </p:extLst>
          </p:nvPr>
        </p:nvGraphicFramePr>
        <p:xfrm>
          <a:off x="388433" y="3416567"/>
          <a:ext cx="11394857" cy="2913539"/>
        </p:xfrm>
        <a:graphic>
          <a:graphicData uri="http://schemas.openxmlformats.org/drawingml/2006/table">
            <a:tbl>
              <a:tblPr/>
              <a:tblGrid>
                <a:gridCol w="1346849">
                  <a:extLst>
                    <a:ext uri="{9D8B030D-6E8A-4147-A177-3AD203B41FA5}">
                      <a16:colId xmlns:a16="http://schemas.microsoft.com/office/drawing/2014/main" val="1048088270"/>
                    </a:ext>
                  </a:extLst>
                </a:gridCol>
                <a:gridCol w="552294">
                  <a:extLst>
                    <a:ext uri="{9D8B030D-6E8A-4147-A177-3AD203B41FA5}">
                      <a16:colId xmlns:a16="http://schemas.microsoft.com/office/drawing/2014/main" val="1906616797"/>
                    </a:ext>
                  </a:extLst>
                </a:gridCol>
                <a:gridCol w="1019393">
                  <a:extLst>
                    <a:ext uri="{9D8B030D-6E8A-4147-A177-3AD203B41FA5}">
                      <a16:colId xmlns:a16="http://schemas.microsoft.com/office/drawing/2014/main" val="1577437869"/>
                    </a:ext>
                  </a:extLst>
                </a:gridCol>
                <a:gridCol w="935607">
                  <a:extLst>
                    <a:ext uri="{9D8B030D-6E8A-4147-A177-3AD203B41FA5}">
                      <a16:colId xmlns:a16="http://schemas.microsoft.com/office/drawing/2014/main" val="3534120596"/>
                    </a:ext>
                  </a:extLst>
                </a:gridCol>
                <a:gridCol w="991464">
                  <a:extLst>
                    <a:ext uri="{9D8B030D-6E8A-4147-A177-3AD203B41FA5}">
                      <a16:colId xmlns:a16="http://schemas.microsoft.com/office/drawing/2014/main" val="3895611186"/>
                    </a:ext>
                  </a:extLst>
                </a:gridCol>
                <a:gridCol w="963535">
                  <a:extLst>
                    <a:ext uri="{9D8B030D-6E8A-4147-A177-3AD203B41FA5}">
                      <a16:colId xmlns:a16="http://schemas.microsoft.com/office/drawing/2014/main" val="3577050366"/>
                    </a:ext>
                  </a:extLst>
                </a:gridCol>
                <a:gridCol w="1494179">
                  <a:extLst>
                    <a:ext uri="{9D8B030D-6E8A-4147-A177-3AD203B41FA5}">
                      <a16:colId xmlns:a16="http://schemas.microsoft.com/office/drawing/2014/main" val="4243358207"/>
                    </a:ext>
                  </a:extLst>
                </a:gridCol>
                <a:gridCol w="991464">
                  <a:extLst>
                    <a:ext uri="{9D8B030D-6E8A-4147-A177-3AD203B41FA5}">
                      <a16:colId xmlns:a16="http://schemas.microsoft.com/office/drawing/2014/main" val="1548896858"/>
                    </a:ext>
                  </a:extLst>
                </a:gridCol>
                <a:gridCol w="1857250">
                  <a:extLst>
                    <a:ext uri="{9D8B030D-6E8A-4147-A177-3AD203B41FA5}">
                      <a16:colId xmlns:a16="http://schemas.microsoft.com/office/drawing/2014/main" val="2921319538"/>
                    </a:ext>
                  </a:extLst>
                </a:gridCol>
                <a:gridCol w="1242822">
                  <a:extLst>
                    <a:ext uri="{9D8B030D-6E8A-4147-A177-3AD203B41FA5}">
                      <a16:colId xmlns:a16="http://schemas.microsoft.com/office/drawing/2014/main" val="3702828537"/>
                    </a:ext>
                  </a:extLst>
                </a:gridCol>
              </a:tblGrid>
              <a:tr h="9164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919125"/>
                  </a:ext>
                </a:extLst>
              </a:tr>
              <a:tr h="19580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Villanueva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B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80072"/>
                  </a:ext>
                </a:extLst>
              </a:tr>
              <a:tr h="19580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Dibulla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1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38673"/>
                  </a:ext>
                </a:extLst>
              </a:tr>
              <a:tr h="19580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Fonseca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071559"/>
                  </a:ext>
                </a:extLst>
              </a:tr>
              <a:tr h="19580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Riohacha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94715"/>
                  </a:ext>
                </a:extLst>
              </a:tr>
              <a:tr h="19580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Uribia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536646"/>
                  </a:ext>
                </a:extLst>
              </a:tr>
              <a:tr h="19580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Maicao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1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79034"/>
                  </a:ext>
                </a:extLst>
              </a:tr>
              <a:tr h="23486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Juan del Cesar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129963"/>
                  </a:ext>
                </a:extLst>
              </a:tr>
              <a:tr h="19580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Manaure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280239"/>
                  </a:ext>
                </a:extLst>
              </a:tr>
              <a:tr h="19580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Molino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860853"/>
                  </a:ext>
                </a:extLst>
              </a:tr>
              <a:tr h="19580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Urumita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146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935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Magdalena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307D9DA-65F2-9F49-88F9-91929F867557}"/>
              </a:ext>
            </a:extLst>
          </p:cNvPr>
          <p:cNvSpPr txBox="1"/>
          <p:nvPr/>
        </p:nvSpPr>
        <p:spPr>
          <a:xfrm>
            <a:off x="3240877" y="32689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16502E-48F3-9B8D-F5F3-E2D096B0DD7C}"/>
              </a:ext>
            </a:extLst>
          </p:cNvPr>
          <p:cNvSpPr txBox="1"/>
          <p:nvPr/>
        </p:nvSpPr>
        <p:spPr>
          <a:xfrm>
            <a:off x="5967983" y="32689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150788-988B-2EB1-494E-80270ED5FD9A}"/>
              </a:ext>
            </a:extLst>
          </p:cNvPr>
          <p:cNvSpPr txBox="1"/>
          <p:nvPr/>
        </p:nvSpPr>
        <p:spPr>
          <a:xfrm>
            <a:off x="8721213" y="3268985"/>
            <a:ext cx="3149243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E91DEE4-13CC-21E0-F946-058F2417F8CA}"/>
              </a:ext>
            </a:extLst>
          </p:cNvPr>
          <p:cNvSpPr txBox="1"/>
          <p:nvPr/>
        </p:nvSpPr>
        <p:spPr>
          <a:xfrm>
            <a:off x="4821382" y="2804725"/>
            <a:ext cx="63168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2FF238F3-5032-7E4A-C23A-2C9B6AE2B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806519"/>
              </p:ext>
            </p:extLst>
          </p:nvPr>
        </p:nvGraphicFramePr>
        <p:xfrm>
          <a:off x="311726" y="3670079"/>
          <a:ext cx="11558731" cy="2991631"/>
        </p:xfrm>
        <a:graphic>
          <a:graphicData uri="http://schemas.openxmlformats.org/drawingml/2006/table">
            <a:tbl>
              <a:tblPr/>
              <a:tblGrid>
                <a:gridCol w="1289025">
                  <a:extLst>
                    <a:ext uri="{9D8B030D-6E8A-4147-A177-3AD203B41FA5}">
                      <a16:colId xmlns:a16="http://schemas.microsoft.com/office/drawing/2014/main" val="2905182600"/>
                    </a:ext>
                  </a:extLst>
                </a:gridCol>
                <a:gridCol w="637430">
                  <a:extLst>
                    <a:ext uri="{9D8B030D-6E8A-4147-A177-3AD203B41FA5}">
                      <a16:colId xmlns:a16="http://schemas.microsoft.com/office/drawing/2014/main" val="109036196"/>
                    </a:ext>
                  </a:extLst>
                </a:gridCol>
                <a:gridCol w="1034053">
                  <a:extLst>
                    <a:ext uri="{9D8B030D-6E8A-4147-A177-3AD203B41FA5}">
                      <a16:colId xmlns:a16="http://schemas.microsoft.com/office/drawing/2014/main" val="3562709607"/>
                    </a:ext>
                  </a:extLst>
                </a:gridCol>
                <a:gridCol w="949063">
                  <a:extLst>
                    <a:ext uri="{9D8B030D-6E8A-4147-A177-3AD203B41FA5}">
                      <a16:colId xmlns:a16="http://schemas.microsoft.com/office/drawing/2014/main" val="65104852"/>
                    </a:ext>
                  </a:extLst>
                </a:gridCol>
                <a:gridCol w="1005723">
                  <a:extLst>
                    <a:ext uri="{9D8B030D-6E8A-4147-A177-3AD203B41FA5}">
                      <a16:colId xmlns:a16="http://schemas.microsoft.com/office/drawing/2014/main" val="2280981763"/>
                    </a:ext>
                  </a:extLst>
                </a:gridCol>
                <a:gridCol w="977393">
                  <a:extLst>
                    <a:ext uri="{9D8B030D-6E8A-4147-A177-3AD203B41FA5}">
                      <a16:colId xmlns:a16="http://schemas.microsoft.com/office/drawing/2014/main" val="2122673679"/>
                    </a:ext>
                  </a:extLst>
                </a:gridCol>
                <a:gridCol w="1515666">
                  <a:extLst>
                    <a:ext uri="{9D8B030D-6E8A-4147-A177-3AD203B41FA5}">
                      <a16:colId xmlns:a16="http://schemas.microsoft.com/office/drawing/2014/main" val="1449927888"/>
                    </a:ext>
                  </a:extLst>
                </a:gridCol>
                <a:gridCol w="1005723">
                  <a:extLst>
                    <a:ext uri="{9D8B030D-6E8A-4147-A177-3AD203B41FA5}">
                      <a16:colId xmlns:a16="http://schemas.microsoft.com/office/drawing/2014/main" val="1549631849"/>
                    </a:ext>
                  </a:extLst>
                </a:gridCol>
                <a:gridCol w="1883960">
                  <a:extLst>
                    <a:ext uri="{9D8B030D-6E8A-4147-A177-3AD203B41FA5}">
                      <a16:colId xmlns:a16="http://schemas.microsoft.com/office/drawing/2014/main" val="4018820706"/>
                    </a:ext>
                  </a:extLst>
                </a:gridCol>
                <a:gridCol w="1260695">
                  <a:extLst>
                    <a:ext uri="{9D8B030D-6E8A-4147-A177-3AD203B41FA5}">
                      <a16:colId xmlns:a16="http://schemas.microsoft.com/office/drawing/2014/main" val="888046722"/>
                    </a:ext>
                  </a:extLst>
                </a:gridCol>
              </a:tblGrid>
              <a:tr h="90192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727462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Zapayán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A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924431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Concordia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A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067329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Aracataca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07781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Marta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910870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Ariguaní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14161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Guamal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856993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Puebloviejo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211937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Fundación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845493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Ciénaga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28445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Zenón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457213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F0DC081B-E554-EF05-6004-5C3EB77E09AF}"/>
              </a:ext>
            </a:extLst>
          </p:cNvPr>
          <p:cNvGrpSpPr/>
          <p:nvPr/>
        </p:nvGrpSpPr>
        <p:grpSpPr>
          <a:xfrm>
            <a:off x="961256" y="797232"/>
            <a:ext cx="3052287" cy="2748752"/>
            <a:chOff x="892402" y="574354"/>
            <a:chExt cx="3213609" cy="3038424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8E2FB783-9411-E7DB-42F8-1EE4399034C9}"/>
                </a:ext>
              </a:extLst>
            </p:cNvPr>
            <p:cNvGrpSpPr/>
            <p:nvPr/>
          </p:nvGrpSpPr>
          <p:grpSpPr>
            <a:xfrm>
              <a:off x="892402" y="574354"/>
              <a:ext cx="3213609" cy="3038424"/>
              <a:chOff x="892402" y="574354"/>
              <a:chExt cx="3213609" cy="3038424"/>
            </a:xfrm>
          </p:grpSpPr>
          <p:pic>
            <p:nvPicPr>
              <p:cNvPr id="5" name="Imagen 4" descr="Mapa&#10;&#10;Descripción generada automáticamente">
                <a:extLst>
                  <a:ext uri="{FF2B5EF4-FFF2-40B4-BE49-F238E27FC236}">
                    <a16:creationId xmlns:a16="http://schemas.microsoft.com/office/drawing/2014/main" id="{52A06503-DB53-BC30-4220-7B3F93EFA5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4322" t="2086" r="38566" b="4823"/>
              <a:stretch/>
            </p:blipFill>
            <p:spPr>
              <a:xfrm>
                <a:off x="892402" y="574354"/>
                <a:ext cx="1778062" cy="3038424"/>
              </a:xfrm>
              <a:prstGeom prst="rect">
                <a:avLst/>
              </a:prstGeom>
            </p:spPr>
          </p:pic>
          <p:pic>
            <p:nvPicPr>
              <p:cNvPr id="8" name="Imagen 7" descr="Mapa&#10;&#10;Descripción generada automáticamente">
                <a:extLst>
                  <a:ext uri="{FF2B5EF4-FFF2-40B4-BE49-F238E27FC236}">
                    <a16:creationId xmlns:a16="http://schemas.microsoft.com/office/drawing/2014/main" id="{F89247A1-5AAD-84A4-79AD-C99D4A4B39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1254" t="31108" r="22705" b="30287"/>
              <a:stretch/>
            </p:blipFill>
            <p:spPr>
              <a:xfrm>
                <a:off x="2965022" y="934033"/>
                <a:ext cx="1140989" cy="1870692"/>
              </a:xfrm>
              <a:prstGeom prst="rect">
                <a:avLst/>
              </a:prstGeom>
            </p:spPr>
          </p:pic>
        </p:grpSp>
        <p:sp>
          <p:nvSpPr>
            <p:cNvPr id="3" name="Triángulo isósceles 4">
              <a:extLst>
                <a:ext uri="{FF2B5EF4-FFF2-40B4-BE49-F238E27FC236}">
                  <a16:creationId xmlns:a16="http://schemas.microsoft.com/office/drawing/2014/main" id="{87DEABF3-D84B-6201-4587-E5D0F3EB01A0}"/>
                </a:ext>
              </a:extLst>
            </p:cNvPr>
            <p:cNvSpPr/>
            <p:nvPr/>
          </p:nvSpPr>
          <p:spPr>
            <a:xfrm rot="11151752">
              <a:off x="1471095" y="1109922"/>
              <a:ext cx="268165" cy="335451"/>
            </a:xfrm>
            <a:custGeom>
              <a:avLst/>
              <a:gdLst>
                <a:gd name="connsiteX0" fmla="*/ 0 w 255708"/>
                <a:gd name="connsiteY0" fmla="*/ 314217 h 314217"/>
                <a:gd name="connsiteX1" fmla="*/ 127854 w 255708"/>
                <a:gd name="connsiteY1" fmla="*/ 0 h 314217"/>
                <a:gd name="connsiteX2" fmla="*/ 255708 w 255708"/>
                <a:gd name="connsiteY2" fmla="*/ 314217 h 314217"/>
                <a:gd name="connsiteX3" fmla="*/ 0 w 255708"/>
                <a:gd name="connsiteY3" fmla="*/ 314217 h 314217"/>
                <a:gd name="connsiteX0" fmla="*/ 0 w 255708"/>
                <a:gd name="connsiteY0" fmla="*/ 314217 h 314217"/>
                <a:gd name="connsiteX1" fmla="*/ 127854 w 255708"/>
                <a:gd name="connsiteY1" fmla="*/ 0 h 314217"/>
                <a:gd name="connsiteX2" fmla="*/ 247339 w 255708"/>
                <a:gd name="connsiteY2" fmla="*/ 206904 h 314217"/>
                <a:gd name="connsiteX3" fmla="*/ 255708 w 255708"/>
                <a:gd name="connsiteY3" fmla="*/ 314217 h 314217"/>
                <a:gd name="connsiteX4" fmla="*/ 0 w 255708"/>
                <a:gd name="connsiteY4" fmla="*/ 314217 h 314217"/>
                <a:gd name="connsiteX0" fmla="*/ 0 w 255708"/>
                <a:gd name="connsiteY0" fmla="*/ 337560 h 337560"/>
                <a:gd name="connsiteX1" fmla="*/ 127854 w 255708"/>
                <a:gd name="connsiteY1" fmla="*/ 23343 h 337560"/>
                <a:gd name="connsiteX2" fmla="*/ 161726 w 255708"/>
                <a:gd name="connsiteY2" fmla="*/ 42537 h 337560"/>
                <a:gd name="connsiteX3" fmla="*/ 247339 w 255708"/>
                <a:gd name="connsiteY3" fmla="*/ 230247 h 337560"/>
                <a:gd name="connsiteX4" fmla="*/ 255708 w 255708"/>
                <a:gd name="connsiteY4" fmla="*/ 337560 h 337560"/>
                <a:gd name="connsiteX5" fmla="*/ 0 w 255708"/>
                <a:gd name="connsiteY5" fmla="*/ 337560 h 337560"/>
                <a:gd name="connsiteX0" fmla="*/ 0 w 255708"/>
                <a:gd name="connsiteY0" fmla="*/ 337560 h 337560"/>
                <a:gd name="connsiteX1" fmla="*/ 47520 w 255708"/>
                <a:gd name="connsiteY1" fmla="*/ 122133 h 337560"/>
                <a:gd name="connsiteX2" fmla="*/ 127854 w 255708"/>
                <a:gd name="connsiteY2" fmla="*/ 23343 h 337560"/>
                <a:gd name="connsiteX3" fmla="*/ 161726 w 255708"/>
                <a:gd name="connsiteY3" fmla="*/ 42537 h 337560"/>
                <a:gd name="connsiteX4" fmla="*/ 247339 w 255708"/>
                <a:gd name="connsiteY4" fmla="*/ 230247 h 337560"/>
                <a:gd name="connsiteX5" fmla="*/ 255708 w 255708"/>
                <a:gd name="connsiteY5" fmla="*/ 337560 h 337560"/>
                <a:gd name="connsiteX6" fmla="*/ 0 w 255708"/>
                <a:gd name="connsiteY6" fmla="*/ 337560 h 337560"/>
                <a:gd name="connsiteX0" fmla="*/ 0 w 255708"/>
                <a:gd name="connsiteY0" fmla="*/ 323701 h 323701"/>
                <a:gd name="connsiteX1" fmla="*/ 47520 w 255708"/>
                <a:gd name="connsiteY1" fmla="*/ 108274 h 323701"/>
                <a:gd name="connsiteX2" fmla="*/ 91849 w 255708"/>
                <a:gd name="connsiteY2" fmla="*/ 31894 h 323701"/>
                <a:gd name="connsiteX3" fmla="*/ 161726 w 255708"/>
                <a:gd name="connsiteY3" fmla="*/ 28678 h 323701"/>
                <a:gd name="connsiteX4" fmla="*/ 247339 w 255708"/>
                <a:gd name="connsiteY4" fmla="*/ 216388 h 323701"/>
                <a:gd name="connsiteX5" fmla="*/ 255708 w 255708"/>
                <a:gd name="connsiteY5" fmla="*/ 323701 h 323701"/>
                <a:gd name="connsiteX6" fmla="*/ 0 w 255708"/>
                <a:gd name="connsiteY6" fmla="*/ 323701 h 323701"/>
                <a:gd name="connsiteX0" fmla="*/ 0 w 266380"/>
                <a:gd name="connsiteY0" fmla="*/ 327965 h 327965"/>
                <a:gd name="connsiteX1" fmla="*/ 58192 w 266380"/>
                <a:gd name="connsiteY1" fmla="*/ 108274 h 327965"/>
                <a:gd name="connsiteX2" fmla="*/ 102521 w 266380"/>
                <a:gd name="connsiteY2" fmla="*/ 31894 h 327965"/>
                <a:gd name="connsiteX3" fmla="*/ 172398 w 266380"/>
                <a:gd name="connsiteY3" fmla="*/ 28678 h 327965"/>
                <a:gd name="connsiteX4" fmla="*/ 258011 w 266380"/>
                <a:gd name="connsiteY4" fmla="*/ 216388 h 327965"/>
                <a:gd name="connsiteX5" fmla="*/ 266380 w 266380"/>
                <a:gd name="connsiteY5" fmla="*/ 323701 h 327965"/>
                <a:gd name="connsiteX6" fmla="*/ 0 w 266380"/>
                <a:gd name="connsiteY6" fmla="*/ 327965 h 327965"/>
                <a:gd name="connsiteX0" fmla="*/ 0 w 266380"/>
                <a:gd name="connsiteY0" fmla="*/ 326556 h 326556"/>
                <a:gd name="connsiteX1" fmla="*/ 58192 w 266380"/>
                <a:gd name="connsiteY1" fmla="*/ 106865 h 326556"/>
                <a:gd name="connsiteX2" fmla="*/ 80523 w 266380"/>
                <a:gd name="connsiteY2" fmla="*/ 33238 h 326556"/>
                <a:gd name="connsiteX3" fmla="*/ 172398 w 266380"/>
                <a:gd name="connsiteY3" fmla="*/ 27269 h 326556"/>
                <a:gd name="connsiteX4" fmla="*/ 258011 w 266380"/>
                <a:gd name="connsiteY4" fmla="*/ 214979 h 326556"/>
                <a:gd name="connsiteX5" fmla="*/ 266380 w 266380"/>
                <a:gd name="connsiteY5" fmla="*/ 322292 h 326556"/>
                <a:gd name="connsiteX6" fmla="*/ 0 w 266380"/>
                <a:gd name="connsiteY6" fmla="*/ 326556 h 326556"/>
                <a:gd name="connsiteX0" fmla="*/ 0 w 266380"/>
                <a:gd name="connsiteY0" fmla="*/ 344451 h 344451"/>
                <a:gd name="connsiteX1" fmla="*/ 58192 w 266380"/>
                <a:gd name="connsiteY1" fmla="*/ 124760 h 344451"/>
                <a:gd name="connsiteX2" fmla="*/ 80523 w 266380"/>
                <a:gd name="connsiteY2" fmla="*/ 51133 h 344451"/>
                <a:gd name="connsiteX3" fmla="*/ 166368 w 266380"/>
                <a:gd name="connsiteY3" fmla="*/ 16650 h 344451"/>
                <a:gd name="connsiteX4" fmla="*/ 258011 w 266380"/>
                <a:gd name="connsiteY4" fmla="*/ 232874 h 344451"/>
                <a:gd name="connsiteX5" fmla="*/ 266380 w 266380"/>
                <a:gd name="connsiteY5" fmla="*/ 340187 h 344451"/>
                <a:gd name="connsiteX6" fmla="*/ 0 w 266380"/>
                <a:gd name="connsiteY6" fmla="*/ 344451 h 344451"/>
                <a:gd name="connsiteX0" fmla="*/ 0 w 263428"/>
                <a:gd name="connsiteY0" fmla="*/ 370425 h 370425"/>
                <a:gd name="connsiteX1" fmla="*/ 55240 w 263428"/>
                <a:gd name="connsiteY1" fmla="*/ 124760 h 370425"/>
                <a:gd name="connsiteX2" fmla="*/ 77571 w 263428"/>
                <a:gd name="connsiteY2" fmla="*/ 51133 h 370425"/>
                <a:gd name="connsiteX3" fmla="*/ 163416 w 263428"/>
                <a:gd name="connsiteY3" fmla="*/ 16650 h 370425"/>
                <a:gd name="connsiteX4" fmla="*/ 255059 w 263428"/>
                <a:gd name="connsiteY4" fmla="*/ 232874 h 370425"/>
                <a:gd name="connsiteX5" fmla="*/ 263428 w 263428"/>
                <a:gd name="connsiteY5" fmla="*/ 340187 h 370425"/>
                <a:gd name="connsiteX6" fmla="*/ 0 w 263428"/>
                <a:gd name="connsiteY6" fmla="*/ 370425 h 370425"/>
                <a:gd name="connsiteX0" fmla="*/ 761 w 264189"/>
                <a:gd name="connsiteY0" fmla="*/ 370425 h 370425"/>
                <a:gd name="connsiteX1" fmla="*/ 8935 w 264189"/>
                <a:gd name="connsiteY1" fmla="*/ 268316 h 370425"/>
                <a:gd name="connsiteX2" fmla="*/ 78332 w 264189"/>
                <a:gd name="connsiteY2" fmla="*/ 51133 h 370425"/>
                <a:gd name="connsiteX3" fmla="*/ 164177 w 264189"/>
                <a:gd name="connsiteY3" fmla="*/ 16650 h 370425"/>
                <a:gd name="connsiteX4" fmla="*/ 255820 w 264189"/>
                <a:gd name="connsiteY4" fmla="*/ 232874 h 370425"/>
                <a:gd name="connsiteX5" fmla="*/ 264189 w 264189"/>
                <a:gd name="connsiteY5" fmla="*/ 340187 h 370425"/>
                <a:gd name="connsiteX6" fmla="*/ 761 w 264189"/>
                <a:gd name="connsiteY6" fmla="*/ 370425 h 370425"/>
                <a:gd name="connsiteX0" fmla="*/ 761 w 264189"/>
                <a:gd name="connsiteY0" fmla="*/ 370425 h 370425"/>
                <a:gd name="connsiteX1" fmla="*/ 8935 w 264189"/>
                <a:gd name="connsiteY1" fmla="*/ 268316 h 370425"/>
                <a:gd name="connsiteX2" fmla="*/ 78332 w 264189"/>
                <a:gd name="connsiteY2" fmla="*/ 51133 h 370425"/>
                <a:gd name="connsiteX3" fmla="*/ 164177 w 264189"/>
                <a:gd name="connsiteY3" fmla="*/ 16650 h 370425"/>
                <a:gd name="connsiteX4" fmla="*/ 262845 w 264189"/>
                <a:gd name="connsiteY4" fmla="*/ 246615 h 370425"/>
                <a:gd name="connsiteX5" fmla="*/ 264189 w 264189"/>
                <a:gd name="connsiteY5" fmla="*/ 340187 h 370425"/>
                <a:gd name="connsiteX6" fmla="*/ 761 w 264189"/>
                <a:gd name="connsiteY6" fmla="*/ 370425 h 370425"/>
                <a:gd name="connsiteX0" fmla="*/ 761 w 277990"/>
                <a:gd name="connsiteY0" fmla="*/ 370425 h 370425"/>
                <a:gd name="connsiteX1" fmla="*/ 8935 w 277990"/>
                <a:gd name="connsiteY1" fmla="*/ 268316 h 370425"/>
                <a:gd name="connsiteX2" fmla="*/ 78332 w 277990"/>
                <a:gd name="connsiteY2" fmla="*/ 51133 h 370425"/>
                <a:gd name="connsiteX3" fmla="*/ 164177 w 277990"/>
                <a:gd name="connsiteY3" fmla="*/ 16650 h 370425"/>
                <a:gd name="connsiteX4" fmla="*/ 277990 w 277990"/>
                <a:gd name="connsiteY4" fmla="*/ 259324 h 370425"/>
                <a:gd name="connsiteX5" fmla="*/ 264189 w 277990"/>
                <a:gd name="connsiteY5" fmla="*/ 340187 h 370425"/>
                <a:gd name="connsiteX6" fmla="*/ 761 w 277990"/>
                <a:gd name="connsiteY6" fmla="*/ 370425 h 370425"/>
                <a:gd name="connsiteX0" fmla="*/ 761 w 277990"/>
                <a:gd name="connsiteY0" fmla="*/ 370425 h 370425"/>
                <a:gd name="connsiteX1" fmla="*/ 8935 w 277990"/>
                <a:gd name="connsiteY1" fmla="*/ 268316 h 370425"/>
                <a:gd name="connsiteX2" fmla="*/ 23946 w 277990"/>
                <a:gd name="connsiteY2" fmla="*/ 160730 h 370425"/>
                <a:gd name="connsiteX3" fmla="*/ 78332 w 277990"/>
                <a:gd name="connsiteY3" fmla="*/ 51133 h 370425"/>
                <a:gd name="connsiteX4" fmla="*/ 164177 w 277990"/>
                <a:gd name="connsiteY4" fmla="*/ 16650 h 370425"/>
                <a:gd name="connsiteX5" fmla="*/ 277990 w 277990"/>
                <a:gd name="connsiteY5" fmla="*/ 259324 h 370425"/>
                <a:gd name="connsiteX6" fmla="*/ 264189 w 277990"/>
                <a:gd name="connsiteY6" fmla="*/ 340187 h 370425"/>
                <a:gd name="connsiteX7" fmla="*/ 761 w 277990"/>
                <a:gd name="connsiteY7" fmla="*/ 370425 h 370425"/>
                <a:gd name="connsiteX0" fmla="*/ 14849 w 292078"/>
                <a:gd name="connsiteY0" fmla="*/ 370425 h 370425"/>
                <a:gd name="connsiteX1" fmla="*/ 7055 w 292078"/>
                <a:gd name="connsiteY1" fmla="*/ 307979 h 370425"/>
                <a:gd name="connsiteX2" fmla="*/ 38034 w 292078"/>
                <a:gd name="connsiteY2" fmla="*/ 160730 h 370425"/>
                <a:gd name="connsiteX3" fmla="*/ 92420 w 292078"/>
                <a:gd name="connsiteY3" fmla="*/ 51133 h 370425"/>
                <a:gd name="connsiteX4" fmla="*/ 178265 w 292078"/>
                <a:gd name="connsiteY4" fmla="*/ 16650 h 370425"/>
                <a:gd name="connsiteX5" fmla="*/ 292078 w 292078"/>
                <a:gd name="connsiteY5" fmla="*/ 259324 h 370425"/>
                <a:gd name="connsiteX6" fmla="*/ 278277 w 292078"/>
                <a:gd name="connsiteY6" fmla="*/ 340187 h 370425"/>
                <a:gd name="connsiteX7" fmla="*/ 14849 w 292078"/>
                <a:gd name="connsiteY7" fmla="*/ 370425 h 370425"/>
                <a:gd name="connsiteX0" fmla="*/ 0 w 297825"/>
                <a:gd name="connsiteY0" fmla="*/ 363829 h 363829"/>
                <a:gd name="connsiteX1" fmla="*/ 12802 w 297825"/>
                <a:gd name="connsiteY1" fmla="*/ 307979 h 363829"/>
                <a:gd name="connsiteX2" fmla="*/ 43781 w 297825"/>
                <a:gd name="connsiteY2" fmla="*/ 160730 h 363829"/>
                <a:gd name="connsiteX3" fmla="*/ 98167 w 297825"/>
                <a:gd name="connsiteY3" fmla="*/ 51133 h 363829"/>
                <a:gd name="connsiteX4" fmla="*/ 184012 w 297825"/>
                <a:gd name="connsiteY4" fmla="*/ 16650 h 363829"/>
                <a:gd name="connsiteX5" fmla="*/ 297825 w 297825"/>
                <a:gd name="connsiteY5" fmla="*/ 259324 h 363829"/>
                <a:gd name="connsiteX6" fmla="*/ 284024 w 297825"/>
                <a:gd name="connsiteY6" fmla="*/ 340187 h 363829"/>
                <a:gd name="connsiteX7" fmla="*/ 0 w 297825"/>
                <a:gd name="connsiteY7" fmla="*/ 363829 h 363829"/>
                <a:gd name="connsiteX0" fmla="*/ 0 w 297825"/>
                <a:gd name="connsiteY0" fmla="*/ 363829 h 363829"/>
                <a:gd name="connsiteX1" fmla="*/ 14408 w 297825"/>
                <a:gd name="connsiteY1" fmla="*/ 290698 h 363829"/>
                <a:gd name="connsiteX2" fmla="*/ 43781 w 297825"/>
                <a:gd name="connsiteY2" fmla="*/ 160730 h 363829"/>
                <a:gd name="connsiteX3" fmla="*/ 98167 w 297825"/>
                <a:gd name="connsiteY3" fmla="*/ 51133 h 363829"/>
                <a:gd name="connsiteX4" fmla="*/ 184012 w 297825"/>
                <a:gd name="connsiteY4" fmla="*/ 16650 h 363829"/>
                <a:gd name="connsiteX5" fmla="*/ 297825 w 297825"/>
                <a:gd name="connsiteY5" fmla="*/ 259324 h 363829"/>
                <a:gd name="connsiteX6" fmla="*/ 284024 w 297825"/>
                <a:gd name="connsiteY6" fmla="*/ 340187 h 363829"/>
                <a:gd name="connsiteX7" fmla="*/ 0 w 297825"/>
                <a:gd name="connsiteY7" fmla="*/ 363829 h 36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7825" h="363829">
                  <a:moveTo>
                    <a:pt x="0" y="363829"/>
                  </a:moveTo>
                  <a:cubicBezTo>
                    <a:pt x="27220" y="295244"/>
                    <a:pt x="-12812" y="359283"/>
                    <a:pt x="14408" y="290698"/>
                  </a:cubicBezTo>
                  <a:cubicBezTo>
                    <a:pt x="25146" y="257034"/>
                    <a:pt x="33043" y="194394"/>
                    <a:pt x="43781" y="160730"/>
                  </a:cubicBezTo>
                  <a:lnTo>
                    <a:pt x="98167" y="51133"/>
                  </a:lnTo>
                  <a:cubicBezTo>
                    <a:pt x="123186" y="4942"/>
                    <a:pt x="164098" y="-17834"/>
                    <a:pt x="184012" y="16650"/>
                  </a:cubicBezTo>
                  <a:cubicBezTo>
                    <a:pt x="203926" y="51134"/>
                    <a:pt x="280226" y="213133"/>
                    <a:pt x="297825" y="259324"/>
                  </a:cubicBezTo>
                  <a:lnTo>
                    <a:pt x="284024" y="340187"/>
                  </a:lnTo>
                  <a:lnTo>
                    <a:pt x="0" y="363829"/>
                  </a:lnTo>
                  <a:close/>
                </a:path>
              </a:pathLst>
            </a:custGeom>
            <a:solidFill>
              <a:srgbClr val="BB756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862329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3C659ABF-58DF-ADB3-EDE6-C7582F3D8BD9}"/>
              </a:ext>
            </a:extLst>
          </p:cNvPr>
          <p:cNvGrpSpPr/>
          <p:nvPr/>
        </p:nvGrpSpPr>
        <p:grpSpPr>
          <a:xfrm>
            <a:off x="540327" y="640794"/>
            <a:ext cx="4904508" cy="3019631"/>
            <a:chOff x="540327" y="640794"/>
            <a:chExt cx="4904508" cy="3019631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EA0515E2-B6AA-9401-1A40-28F2C7846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17" t="3454" r="21213" b="3454"/>
            <a:stretch/>
          </p:blipFill>
          <p:spPr>
            <a:xfrm>
              <a:off x="540327" y="640794"/>
              <a:ext cx="3469606" cy="3019631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FFCB7934-63A1-54AB-139C-44A57FF5F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653" t="30560" b="30286"/>
            <a:stretch/>
          </p:blipFill>
          <p:spPr>
            <a:xfrm>
              <a:off x="4187536" y="640794"/>
              <a:ext cx="1257299" cy="1733400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Meta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5BA8AC-A41D-60C7-22FD-85AFE4E0963B}"/>
              </a:ext>
            </a:extLst>
          </p:cNvPr>
          <p:cNvSpPr txBox="1"/>
          <p:nvPr/>
        </p:nvSpPr>
        <p:spPr>
          <a:xfrm>
            <a:off x="3305012" y="32308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A80DDE-2E2D-3A4A-CA07-15F4B5BE2AA4}"/>
              </a:ext>
            </a:extLst>
          </p:cNvPr>
          <p:cNvSpPr txBox="1"/>
          <p:nvPr/>
        </p:nvSpPr>
        <p:spPr>
          <a:xfrm>
            <a:off x="5967983" y="32308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256C22-9C31-CB52-2224-0E5DAB1568C2}"/>
              </a:ext>
            </a:extLst>
          </p:cNvPr>
          <p:cNvSpPr txBox="1"/>
          <p:nvPr/>
        </p:nvSpPr>
        <p:spPr>
          <a:xfrm>
            <a:off x="8799871" y="3230885"/>
            <a:ext cx="3070585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15C661-785C-825B-677B-984C84E2226C}"/>
              </a:ext>
            </a:extLst>
          </p:cNvPr>
          <p:cNvSpPr txBox="1"/>
          <p:nvPr/>
        </p:nvSpPr>
        <p:spPr>
          <a:xfrm>
            <a:off x="4862945" y="2766625"/>
            <a:ext cx="62753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3739449B-7D9C-61C8-C412-35ACC5B2B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385834"/>
              </p:ext>
            </p:extLst>
          </p:nvPr>
        </p:nvGraphicFramePr>
        <p:xfrm>
          <a:off x="446809" y="3660424"/>
          <a:ext cx="11346871" cy="3016328"/>
        </p:xfrm>
        <a:graphic>
          <a:graphicData uri="http://schemas.openxmlformats.org/drawingml/2006/table">
            <a:tbl>
              <a:tblPr/>
              <a:tblGrid>
                <a:gridCol w="1265399">
                  <a:extLst>
                    <a:ext uri="{9D8B030D-6E8A-4147-A177-3AD203B41FA5}">
                      <a16:colId xmlns:a16="http://schemas.microsoft.com/office/drawing/2014/main" val="51745537"/>
                    </a:ext>
                  </a:extLst>
                </a:gridCol>
                <a:gridCol w="625746">
                  <a:extLst>
                    <a:ext uri="{9D8B030D-6E8A-4147-A177-3AD203B41FA5}">
                      <a16:colId xmlns:a16="http://schemas.microsoft.com/office/drawing/2014/main" val="67527865"/>
                    </a:ext>
                  </a:extLst>
                </a:gridCol>
                <a:gridCol w="1015100">
                  <a:extLst>
                    <a:ext uri="{9D8B030D-6E8A-4147-A177-3AD203B41FA5}">
                      <a16:colId xmlns:a16="http://schemas.microsoft.com/office/drawing/2014/main" val="4202538984"/>
                    </a:ext>
                  </a:extLst>
                </a:gridCol>
                <a:gridCol w="931667">
                  <a:extLst>
                    <a:ext uri="{9D8B030D-6E8A-4147-A177-3AD203B41FA5}">
                      <a16:colId xmlns:a16="http://schemas.microsoft.com/office/drawing/2014/main" val="1483398327"/>
                    </a:ext>
                  </a:extLst>
                </a:gridCol>
                <a:gridCol w="987289">
                  <a:extLst>
                    <a:ext uri="{9D8B030D-6E8A-4147-A177-3AD203B41FA5}">
                      <a16:colId xmlns:a16="http://schemas.microsoft.com/office/drawing/2014/main" val="1100466084"/>
                    </a:ext>
                  </a:extLst>
                </a:gridCol>
                <a:gridCol w="959478">
                  <a:extLst>
                    <a:ext uri="{9D8B030D-6E8A-4147-A177-3AD203B41FA5}">
                      <a16:colId xmlns:a16="http://schemas.microsoft.com/office/drawing/2014/main" val="2408156107"/>
                    </a:ext>
                  </a:extLst>
                </a:gridCol>
                <a:gridCol w="1487886">
                  <a:extLst>
                    <a:ext uri="{9D8B030D-6E8A-4147-A177-3AD203B41FA5}">
                      <a16:colId xmlns:a16="http://schemas.microsoft.com/office/drawing/2014/main" val="2652467156"/>
                    </a:ext>
                  </a:extLst>
                </a:gridCol>
                <a:gridCol w="987289">
                  <a:extLst>
                    <a:ext uri="{9D8B030D-6E8A-4147-A177-3AD203B41FA5}">
                      <a16:colId xmlns:a16="http://schemas.microsoft.com/office/drawing/2014/main" val="1843220936"/>
                    </a:ext>
                  </a:extLst>
                </a:gridCol>
                <a:gridCol w="1849429">
                  <a:extLst>
                    <a:ext uri="{9D8B030D-6E8A-4147-A177-3AD203B41FA5}">
                      <a16:colId xmlns:a16="http://schemas.microsoft.com/office/drawing/2014/main" val="1232964741"/>
                    </a:ext>
                  </a:extLst>
                </a:gridCol>
                <a:gridCol w="1237588">
                  <a:extLst>
                    <a:ext uri="{9D8B030D-6E8A-4147-A177-3AD203B41FA5}">
                      <a16:colId xmlns:a16="http://schemas.microsoft.com/office/drawing/2014/main" val="315502337"/>
                    </a:ext>
                  </a:extLst>
                </a:gridCol>
              </a:tblGrid>
              <a:tr h="81805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410718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Gaitán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004355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Macarena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539399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Concordia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331808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Granada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581903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Dorado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07839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Castillo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636317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Villavicencio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00765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Vistahermosa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69618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Uribe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616778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Lejanías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749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725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Nariño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4EBDCD8-0A94-F58A-180D-14718E27DA34}"/>
              </a:ext>
            </a:extLst>
          </p:cNvPr>
          <p:cNvSpPr txBox="1"/>
          <p:nvPr/>
        </p:nvSpPr>
        <p:spPr>
          <a:xfrm>
            <a:off x="3348192" y="32499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B93781-74D7-A3CB-FF9F-5D4FB93A088A}"/>
              </a:ext>
            </a:extLst>
          </p:cNvPr>
          <p:cNvSpPr txBox="1"/>
          <p:nvPr/>
        </p:nvSpPr>
        <p:spPr>
          <a:xfrm>
            <a:off x="5967983" y="32499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552AB5-07ED-3D45-01EF-85916C2559A7}"/>
              </a:ext>
            </a:extLst>
          </p:cNvPr>
          <p:cNvSpPr txBox="1"/>
          <p:nvPr/>
        </p:nvSpPr>
        <p:spPr>
          <a:xfrm>
            <a:off x="8780207" y="3249935"/>
            <a:ext cx="309025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C2B9441-32DF-05F0-6E41-BBD5E6F3E782}"/>
              </a:ext>
            </a:extLst>
          </p:cNvPr>
          <p:cNvSpPr txBox="1"/>
          <p:nvPr/>
        </p:nvSpPr>
        <p:spPr>
          <a:xfrm>
            <a:off x="4779818" y="2785675"/>
            <a:ext cx="635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A00AC00-1F35-FA8D-4CA6-ACE4E4D0DBC3}"/>
              </a:ext>
            </a:extLst>
          </p:cNvPr>
          <p:cNvGrpSpPr/>
          <p:nvPr/>
        </p:nvGrpSpPr>
        <p:grpSpPr>
          <a:xfrm>
            <a:off x="391391" y="739932"/>
            <a:ext cx="4035135" cy="2838460"/>
            <a:chOff x="391392" y="624668"/>
            <a:chExt cx="4035134" cy="2953724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C130C233-1D0E-EAA2-634B-963CFF8019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757" t="3454" r="27377" b="3454"/>
            <a:stretch/>
          </p:blipFill>
          <p:spPr>
            <a:xfrm>
              <a:off x="391392" y="624668"/>
              <a:ext cx="2788226" cy="2953724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425D53B0-35CA-684B-40A5-91923CCDB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4733" t="29469" r="9598" b="30521"/>
            <a:stretch/>
          </p:blipFill>
          <p:spPr>
            <a:xfrm>
              <a:off x="3264545" y="851404"/>
              <a:ext cx="1161981" cy="2021432"/>
            </a:xfrm>
            <a:prstGeom prst="rect">
              <a:avLst/>
            </a:prstGeom>
          </p:spPr>
        </p:pic>
      </p:grp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D220AB1A-0D2E-B319-95D6-8E0679F52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758937"/>
              </p:ext>
            </p:extLst>
          </p:nvPr>
        </p:nvGraphicFramePr>
        <p:xfrm>
          <a:off x="391391" y="3578392"/>
          <a:ext cx="11329553" cy="3051007"/>
        </p:xfrm>
        <a:graphic>
          <a:graphicData uri="http://schemas.openxmlformats.org/drawingml/2006/table">
            <a:tbl>
              <a:tblPr/>
              <a:tblGrid>
                <a:gridCol w="1634836">
                  <a:extLst>
                    <a:ext uri="{9D8B030D-6E8A-4147-A177-3AD203B41FA5}">
                      <a16:colId xmlns:a16="http://schemas.microsoft.com/office/drawing/2014/main" val="2913369594"/>
                    </a:ext>
                  </a:extLst>
                </a:gridCol>
                <a:gridCol w="540328">
                  <a:extLst>
                    <a:ext uri="{9D8B030D-6E8A-4147-A177-3AD203B41FA5}">
                      <a16:colId xmlns:a16="http://schemas.microsoft.com/office/drawing/2014/main" val="784018811"/>
                    </a:ext>
                  </a:extLst>
                </a:gridCol>
                <a:gridCol w="862445">
                  <a:extLst>
                    <a:ext uri="{9D8B030D-6E8A-4147-A177-3AD203B41FA5}">
                      <a16:colId xmlns:a16="http://schemas.microsoft.com/office/drawing/2014/main" val="335492010"/>
                    </a:ext>
                  </a:extLst>
                </a:gridCol>
                <a:gridCol w="904009">
                  <a:extLst>
                    <a:ext uri="{9D8B030D-6E8A-4147-A177-3AD203B41FA5}">
                      <a16:colId xmlns:a16="http://schemas.microsoft.com/office/drawing/2014/main" val="1154407627"/>
                    </a:ext>
                  </a:extLst>
                </a:gridCol>
                <a:gridCol w="1007918">
                  <a:extLst>
                    <a:ext uri="{9D8B030D-6E8A-4147-A177-3AD203B41FA5}">
                      <a16:colId xmlns:a16="http://schemas.microsoft.com/office/drawing/2014/main" val="2450926718"/>
                    </a:ext>
                  </a:extLst>
                </a:gridCol>
                <a:gridCol w="904009">
                  <a:extLst>
                    <a:ext uri="{9D8B030D-6E8A-4147-A177-3AD203B41FA5}">
                      <a16:colId xmlns:a16="http://schemas.microsoft.com/office/drawing/2014/main" val="2385948155"/>
                    </a:ext>
                  </a:extLst>
                </a:gridCol>
                <a:gridCol w="1407921">
                  <a:extLst>
                    <a:ext uri="{9D8B030D-6E8A-4147-A177-3AD203B41FA5}">
                      <a16:colId xmlns:a16="http://schemas.microsoft.com/office/drawing/2014/main" val="3977793525"/>
                    </a:ext>
                  </a:extLst>
                </a:gridCol>
                <a:gridCol w="985782">
                  <a:extLst>
                    <a:ext uri="{9D8B030D-6E8A-4147-A177-3AD203B41FA5}">
                      <a16:colId xmlns:a16="http://schemas.microsoft.com/office/drawing/2014/main" val="3714701631"/>
                    </a:ext>
                  </a:extLst>
                </a:gridCol>
                <a:gridCol w="1846606">
                  <a:extLst>
                    <a:ext uri="{9D8B030D-6E8A-4147-A177-3AD203B41FA5}">
                      <a16:colId xmlns:a16="http://schemas.microsoft.com/office/drawing/2014/main" val="2956879803"/>
                    </a:ext>
                  </a:extLst>
                </a:gridCol>
                <a:gridCol w="1235699">
                  <a:extLst>
                    <a:ext uri="{9D8B030D-6E8A-4147-A177-3AD203B41FA5}">
                      <a16:colId xmlns:a16="http://schemas.microsoft.com/office/drawing/2014/main" val="2314398112"/>
                    </a:ext>
                  </a:extLst>
                </a:gridCol>
              </a:tblGrid>
              <a:tr h="9606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667567"/>
                  </a:ext>
                </a:extLst>
              </a:tr>
              <a:tr h="198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Cumbitara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9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142712"/>
                  </a:ext>
                </a:extLst>
              </a:tr>
              <a:tr h="198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Potosí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B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203634"/>
                  </a:ext>
                </a:extLst>
              </a:tr>
              <a:tr h="198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Barbacoas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9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72856"/>
                  </a:ext>
                </a:extLst>
              </a:tr>
              <a:tr h="198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Unión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479723"/>
                  </a:ext>
                </a:extLst>
              </a:tr>
              <a:tr h="2673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Andrés de Tumaco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031475"/>
                  </a:ext>
                </a:extLst>
              </a:tr>
              <a:tr h="198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Consacá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273930"/>
                  </a:ext>
                </a:extLst>
              </a:tr>
              <a:tr h="198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Roberto Payán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75212"/>
                  </a:ext>
                </a:extLst>
              </a:tr>
              <a:tr h="198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Magüi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0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879624"/>
                  </a:ext>
                </a:extLst>
              </a:tr>
              <a:tr h="23325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Pedro de Cartago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75575"/>
                  </a:ext>
                </a:extLst>
              </a:tr>
              <a:tr h="198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Policarpa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873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502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A713652F-B8C8-74D4-CEB8-C6D72B1ACAA8}"/>
              </a:ext>
            </a:extLst>
          </p:cNvPr>
          <p:cNvGrpSpPr/>
          <p:nvPr/>
        </p:nvGrpSpPr>
        <p:grpSpPr>
          <a:xfrm>
            <a:off x="867161" y="668417"/>
            <a:ext cx="3268421" cy="3131503"/>
            <a:chOff x="867161" y="668417"/>
            <a:chExt cx="3268421" cy="3131503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66B84D2C-A2A0-8E97-55D6-DD62DE9107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523" t="4002" r="37898" b="3729"/>
            <a:stretch/>
          </p:blipFill>
          <p:spPr>
            <a:xfrm>
              <a:off x="867161" y="668417"/>
              <a:ext cx="2021512" cy="3131503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23703769-E7CE-2BB6-60D6-1D9AADE55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5171" t="31656" r="19347" b="30560"/>
            <a:stretch/>
          </p:blipFill>
          <p:spPr>
            <a:xfrm>
              <a:off x="3002972" y="927192"/>
              <a:ext cx="1132610" cy="1883134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Norte de Santander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3172068-A6EA-ABC6-61D3-3F157CD63478}"/>
              </a:ext>
            </a:extLst>
          </p:cNvPr>
          <p:cNvSpPr txBox="1"/>
          <p:nvPr/>
        </p:nvSpPr>
        <p:spPr>
          <a:xfrm>
            <a:off x="3678392" y="33356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1618EC-C924-7D65-51BD-98503B4ACBB7}"/>
              </a:ext>
            </a:extLst>
          </p:cNvPr>
          <p:cNvSpPr txBox="1"/>
          <p:nvPr/>
        </p:nvSpPr>
        <p:spPr>
          <a:xfrm>
            <a:off x="5967983" y="33356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28FF3D-275F-3205-E92A-DAF08A4677FD}"/>
              </a:ext>
            </a:extLst>
          </p:cNvPr>
          <p:cNvSpPr txBox="1"/>
          <p:nvPr/>
        </p:nvSpPr>
        <p:spPr>
          <a:xfrm>
            <a:off x="8686803" y="3335660"/>
            <a:ext cx="318365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C3FC2B-522B-2259-8925-1BF8F2AB12EF}"/>
              </a:ext>
            </a:extLst>
          </p:cNvPr>
          <p:cNvSpPr txBox="1"/>
          <p:nvPr/>
        </p:nvSpPr>
        <p:spPr>
          <a:xfrm>
            <a:off x="4842164" y="2871400"/>
            <a:ext cx="62961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7C436AA8-6D32-06AB-B3AF-7C20346D4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918164"/>
              </p:ext>
            </p:extLst>
          </p:nvPr>
        </p:nvGraphicFramePr>
        <p:xfrm>
          <a:off x="446809" y="3799920"/>
          <a:ext cx="11336480" cy="2944111"/>
        </p:xfrm>
        <a:graphic>
          <a:graphicData uri="http://schemas.openxmlformats.org/drawingml/2006/table">
            <a:tbl>
              <a:tblPr/>
              <a:tblGrid>
                <a:gridCol w="1264240">
                  <a:extLst>
                    <a:ext uri="{9D8B030D-6E8A-4147-A177-3AD203B41FA5}">
                      <a16:colId xmlns:a16="http://schemas.microsoft.com/office/drawing/2014/main" val="2548794735"/>
                    </a:ext>
                  </a:extLst>
                </a:gridCol>
                <a:gridCol w="625174">
                  <a:extLst>
                    <a:ext uri="{9D8B030D-6E8A-4147-A177-3AD203B41FA5}">
                      <a16:colId xmlns:a16="http://schemas.microsoft.com/office/drawing/2014/main" val="1007946044"/>
                    </a:ext>
                  </a:extLst>
                </a:gridCol>
                <a:gridCol w="1014170">
                  <a:extLst>
                    <a:ext uri="{9D8B030D-6E8A-4147-A177-3AD203B41FA5}">
                      <a16:colId xmlns:a16="http://schemas.microsoft.com/office/drawing/2014/main" val="4204026190"/>
                    </a:ext>
                  </a:extLst>
                </a:gridCol>
                <a:gridCol w="930814">
                  <a:extLst>
                    <a:ext uri="{9D8B030D-6E8A-4147-A177-3AD203B41FA5}">
                      <a16:colId xmlns:a16="http://schemas.microsoft.com/office/drawing/2014/main" val="1747290281"/>
                    </a:ext>
                  </a:extLst>
                </a:gridCol>
                <a:gridCol w="986385">
                  <a:extLst>
                    <a:ext uri="{9D8B030D-6E8A-4147-A177-3AD203B41FA5}">
                      <a16:colId xmlns:a16="http://schemas.microsoft.com/office/drawing/2014/main" val="3121903953"/>
                    </a:ext>
                  </a:extLst>
                </a:gridCol>
                <a:gridCol w="958599">
                  <a:extLst>
                    <a:ext uri="{9D8B030D-6E8A-4147-A177-3AD203B41FA5}">
                      <a16:colId xmlns:a16="http://schemas.microsoft.com/office/drawing/2014/main" val="2473796774"/>
                    </a:ext>
                  </a:extLst>
                </a:gridCol>
                <a:gridCol w="1486524">
                  <a:extLst>
                    <a:ext uri="{9D8B030D-6E8A-4147-A177-3AD203B41FA5}">
                      <a16:colId xmlns:a16="http://schemas.microsoft.com/office/drawing/2014/main" val="1375094467"/>
                    </a:ext>
                  </a:extLst>
                </a:gridCol>
                <a:gridCol w="986385">
                  <a:extLst>
                    <a:ext uri="{9D8B030D-6E8A-4147-A177-3AD203B41FA5}">
                      <a16:colId xmlns:a16="http://schemas.microsoft.com/office/drawing/2014/main" val="3476973416"/>
                    </a:ext>
                  </a:extLst>
                </a:gridCol>
                <a:gridCol w="1847735">
                  <a:extLst>
                    <a:ext uri="{9D8B030D-6E8A-4147-A177-3AD203B41FA5}">
                      <a16:colId xmlns:a16="http://schemas.microsoft.com/office/drawing/2014/main" val="2930715443"/>
                    </a:ext>
                  </a:extLst>
                </a:gridCol>
                <a:gridCol w="1236454">
                  <a:extLst>
                    <a:ext uri="{9D8B030D-6E8A-4147-A177-3AD203B41FA5}">
                      <a16:colId xmlns:a16="http://schemas.microsoft.com/office/drawing/2014/main" val="2268886334"/>
                    </a:ext>
                  </a:extLst>
                </a:gridCol>
              </a:tblGrid>
              <a:tr h="8533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167140"/>
                  </a:ext>
                </a:extLst>
              </a:tr>
              <a:tr h="2090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Playa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A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55897"/>
                  </a:ext>
                </a:extLst>
              </a:tr>
              <a:tr h="2090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Teorama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C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39836"/>
                  </a:ext>
                </a:extLst>
              </a:tr>
              <a:tr h="2090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Cúcuta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5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0716"/>
                  </a:ext>
                </a:extLst>
              </a:tr>
              <a:tr h="2090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Tibú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940522"/>
                  </a:ext>
                </a:extLst>
              </a:tr>
              <a:tr h="2090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Santander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415493"/>
                  </a:ext>
                </a:extLst>
              </a:tr>
              <a:tr h="2090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Carmen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497484"/>
                  </a:ext>
                </a:extLst>
              </a:tr>
              <a:tr h="2090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 del Rosario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66566"/>
                  </a:ext>
                </a:extLst>
              </a:tr>
              <a:tr h="2090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Ocaña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164506"/>
                  </a:ext>
                </a:extLst>
              </a:tr>
              <a:tr h="2090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Convención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418171"/>
                  </a:ext>
                </a:extLst>
              </a:tr>
              <a:tr h="2090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Tarra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73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111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Putumayo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5D2239B-EA46-C424-1035-3DC5518899C1}"/>
              </a:ext>
            </a:extLst>
          </p:cNvPr>
          <p:cNvSpPr txBox="1"/>
          <p:nvPr/>
        </p:nvSpPr>
        <p:spPr>
          <a:xfrm>
            <a:off x="3541232" y="30213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0CA0ED-7B2D-61E1-D905-B5EAA865F80A}"/>
              </a:ext>
            </a:extLst>
          </p:cNvPr>
          <p:cNvSpPr txBox="1"/>
          <p:nvPr/>
        </p:nvSpPr>
        <p:spPr>
          <a:xfrm>
            <a:off x="5967983" y="30213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7407AC-D8DD-8FFE-15B9-437EE7B9F4D4}"/>
              </a:ext>
            </a:extLst>
          </p:cNvPr>
          <p:cNvSpPr txBox="1"/>
          <p:nvPr/>
        </p:nvSpPr>
        <p:spPr>
          <a:xfrm>
            <a:off x="8750711" y="3021335"/>
            <a:ext cx="311974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E2EA28-5922-5F9D-F796-C1D213E9424A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Salud por municipios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840808C-9207-F076-708C-271C8E3030A5}"/>
              </a:ext>
            </a:extLst>
          </p:cNvPr>
          <p:cNvGrpSpPr/>
          <p:nvPr/>
        </p:nvGrpSpPr>
        <p:grpSpPr>
          <a:xfrm>
            <a:off x="188445" y="656742"/>
            <a:ext cx="4664109" cy="2447783"/>
            <a:chOff x="188445" y="656742"/>
            <a:chExt cx="4664109" cy="2447783"/>
          </a:xfrm>
        </p:grpSpPr>
        <p:pic>
          <p:nvPicPr>
            <p:cNvPr id="7" name="Imagen 6" descr="Imagen que contiene Gráfico&#10;&#10;Descripción generada automáticamente">
              <a:extLst>
                <a:ext uri="{FF2B5EF4-FFF2-40B4-BE49-F238E27FC236}">
                  <a16:creationId xmlns:a16="http://schemas.microsoft.com/office/drawing/2014/main" id="{F4E22D11-FD8D-3895-F079-040B924B3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45" t="14440" r="18172" b="14953"/>
            <a:stretch/>
          </p:blipFill>
          <p:spPr>
            <a:xfrm>
              <a:off x="188445" y="656742"/>
              <a:ext cx="4044766" cy="2447783"/>
            </a:xfrm>
            <a:prstGeom prst="rect">
              <a:avLst/>
            </a:prstGeom>
          </p:spPr>
        </p:pic>
        <p:pic>
          <p:nvPicPr>
            <p:cNvPr id="11" name="Imagen 10" descr="Imagen que contiene Gráfico&#10;&#10;Descripción generada automáticamente">
              <a:extLst>
                <a:ext uri="{FF2B5EF4-FFF2-40B4-BE49-F238E27FC236}">
                  <a16:creationId xmlns:a16="http://schemas.microsoft.com/office/drawing/2014/main" id="{49277FF1-EE02-8BAA-06AC-238C3D7484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452" t="31656" b="29191"/>
            <a:stretch/>
          </p:blipFill>
          <p:spPr>
            <a:xfrm>
              <a:off x="3800131" y="740369"/>
              <a:ext cx="1052423" cy="1805439"/>
            </a:xfrm>
            <a:prstGeom prst="rect">
              <a:avLst/>
            </a:prstGeom>
          </p:spPr>
        </p:pic>
      </p:grp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5ED34EF6-FC4A-E917-5E81-72932275C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564687"/>
              </p:ext>
            </p:extLst>
          </p:nvPr>
        </p:nvGraphicFramePr>
        <p:xfrm>
          <a:off x="353291" y="3351124"/>
          <a:ext cx="11430000" cy="3293807"/>
        </p:xfrm>
        <a:graphic>
          <a:graphicData uri="http://schemas.openxmlformats.org/drawingml/2006/table">
            <a:tbl>
              <a:tblPr/>
              <a:tblGrid>
                <a:gridCol w="1496291">
                  <a:extLst>
                    <a:ext uri="{9D8B030D-6E8A-4147-A177-3AD203B41FA5}">
                      <a16:colId xmlns:a16="http://schemas.microsoft.com/office/drawing/2014/main" val="2154291595"/>
                    </a:ext>
                  </a:extLst>
                </a:gridCol>
                <a:gridCol w="488373">
                  <a:extLst>
                    <a:ext uri="{9D8B030D-6E8A-4147-A177-3AD203B41FA5}">
                      <a16:colId xmlns:a16="http://schemas.microsoft.com/office/drawing/2014/main" val="3893286173"/>
                    </a:ext>
                  </a:extLst>
                </a:gridCol>
                <a:gridCol w="942873">
                  <a:extLst>
                    <a:ext uri="{9D8B030D-6E8A-4147-A177-3AD203B41FA5}">
                      <a16:colId xmlns:a16="http://schemas.microsoft.com/office/drawing/2014/main" val="655570105"/>
                    </a:ext>
                  </a:extLst>
                </a:gridCol>
                <a:gridCol w="938493">
                  <a:extLst>
                    <a:ext uri="{9D8B030D-6E8A-4147-A177-3AD203B41FA5}">
                      <a16:colId xmlns:a16="http://schemas.microsoft.com/office/drawing/2014/main" val="4270332614"/>
                    </a:ext>
                  </a:extLst>
                </a:gridCol>
                <a:gridCol w="994522">
                  <a:extLst>
                    <a:ext uri="{9D8B030D-6E8A-4147-A177-3AD203B41FA5}">
                      <a16:colId xmlns:a16="http://schemas.microsoft.com/office/drawing/2014/main" val="606390723"/>
                    </a:ext>
                  </a:extLst>
                </a:gridCol>
                <a:gridCol w="966507">
                  <a:extLst>
                    <a:ext uri="{9D8B030D-6E8A-4147-A177-3AD203B41FA5}">
                      <a16:colId xmlns:a16="http://schemas.microsoft.com/office/drawing/2014/main" val="4286007039"/>
                    </a:ext>
                  </a:extLst>
                </a:gridCol>
                <a:gridCol w="1498787">
                  <a:extLst>
                    <a:ext uri="{9D8B030D-6E8A-4147-A177-3AD203B41FA5}">
                      <a16:colId xmlns:a16="http://schemas.microsoft.com/office/drawing/2014/main" val="2450904290"/>
                    </a:ext>
                  </a:extLst>
                </a:gridCol>
                <a:gridCol w="994522">
                  <a:extLst>
                    <a:ext uri="{9D8B030D-6E8A-4147-A177-3AD203B41FA5}">
                      <a16:colId xmlns:a16="http://schemas.microsoft.com/office/drawing/2014/main" val="1624896698"/>
                    </a:ext>
                  </a:extLst>
                </a:gridCol>
                <a:gridCol w="1862978">
                  <a:extLst>
                    <a:ext uri="{9D8B030D-6E8A-4147-A177-3AD203B41FA5}">
                      <a16:colId xmlns:a16="http://schemas.microsoft.com/office/drawing/2014/main" val="1180512397"/>
                    </a:ext>
                  </a:extLst>
                </a:gridCol>
                <a:gridCol w="1246654">
                  <a:extLst>
                    <a:ext uri="{9D8B030D-6E8A-4147-A177-3AD203B41FA5}">
                      <a16:colId xmlns:a16="http://schemas.microsoft.com/office/drawing/2014/main" val="2113534119"/>
                    </a:ext>
                  </a:extLst>
                </a:gridCol>
              </a:tblGrid>
              <a:tr h="9818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677194"/>
                  </a:ext>
                </a:extLst>
              </a:tr>
              <a:tr h="2269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Leguízamo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D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766798"/>
                  </a:ext>
                </a:extLst>
              </a:tr>
              <a:tr h="2269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Orito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19360"/>
                  </a:ext>
                </a:extLst>
              </a:tr>
              <a:tr h="2269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Caicedo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973270"/>
                  </a:ext>
                </a:extLst>
              </a:tr>
              <a:tr h="2269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Villagarzón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105540"/>
                  </a:ext>
                </a:extLst>
              </a:tr>
              <a:tr h="2269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Asís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887335"/>
                  </a:ext>
                </a:extLst>
              </a:tr>
              <a:tr h="2269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Mocoa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323657"/>
                  </a:ext>
                </a:extLst>
              </a:tr>
              <a:tr h="26961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Valle del Guamuez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0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354176"/>
                  </a:ext>
                </a:extLst>
              </a:tr>
              <a:tr h="2269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Guzmán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39001"/>
                  </a:ext>
                </a:extLst>
              </a:tr>
              <a:tr h="2269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Sibundoy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0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160788"/>
                  </a:ext>
                </a:extLst>
              </a:tr>
              <a:tr h="2269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Santiago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701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804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Quindío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D4125D9-7F02-F3F9-8C18-54EA74F2CA87}"/>
              </a:ext>
            </a:extLst>
          </p:cNvPr>
          <p:cNvSpPr txBox="1"/>
          <p:nvPr/>
        </p:nvSpPr>
        <p:spPr>
          <a:xfrm>
            <a:off x="3266277" y="30022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2007FA-0D17-7C47-CE77-119E97186A8D}"/>
              </a:ext>
            </a:extLst>
          </p:cNvPr>
          <p:cNvSpPr txBox="1"/>
          <p:nvPr/>
        </p:nvSpPr>
        <p:spPr>
          <a:xfrm>
            <a:off x="5967983" y="30022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5094C5-A7EC-6B70-5735-9C6238B08FAB}"/>
              </a:ext>
            </a:extLst>
          </p:cNvPr>
          <p:cNvSpPr txBox="1"/>
          <p:nvPr/>
        </p:nvSpPr>
        <p:spPr>
          <a:xfrm>
            <a:off x="8730089" y="3002285"/>
            <a:ext cx="3140367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13CA287-2E18-8C60-1111-4A6082C42429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Salud por municipios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5DDE7F0-0B23-315A-6A69-19098C0B42C8}"/>
              </a:ext>
            </a:extLst>
          </p:cNvPr>
          <p:cNvGrpSpPr/>
          <p:nvPr/>
        </p:nvGrpSpPr>
        <p:grpSpPr>
          <a:xfrm>
            <a:off x="339437" y="698245"/>
            <a:ext cx="3681844" cy="2673394"/>
            <a:chOff x="339437" y="698245"/>
            <a:chExt cx="3681844" cy="2673394"/>
          </a:xfrm>
        </p:grpSpPr>
        <p:pic>
          <p:nvPicPr>
            <p:cNvPr id="7" name="Imagen 6" descr="Mapa&#10;&#10;Descripción generada automáticamente">
              <a:extLst>
                <a:ext uri="{FF2B5EF4-FFF2-40B4-BE49-F238E27FC236}">
                  <a16:creationId xmlns:a16="http://schemas.microsoft.com/office/drawing/2014/main" id="{3A0BC966-9669-6CFE-290B-9AFC65A8A6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206" t="3180" r="27928" b="3180"/>
            <a:stretch/>
          </p:blipFill>
          <p:spPr>
            <a:xfrm>
              <a:off x="339437" y="698245"/>
              <a:ext cx="2508846" cy="2673394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37B8ECF0-D413-6D0E-FBA2-6F7586AA0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938" t="29557" r="9275" b="30013"/>
            <a:stretch/>
          </p:blipFill>
          <p:spPr>
            <a:xfrm>
              <a:off x="2848282" y="832285"/>
              <a:ext cx="1172999" cy="1924581"/>
            </a:xfrm>
            <a:prstGeom prst="rect">
              <a:avLst/>
            </a:prstGeom>
          </p:spPr>
        </p:pic>
      </p:grp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FF63278E-DDFF-7510-E9B3-69641AF6A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23371"/>
              </p:ext>
            </p:extLst>
          </p:nvPr>
        </p:nvGraphicFramePr>
        <p:xfrm>
          <a:off x="339437" y="3371638"/>
          <a:ext cx="11513126" cy="3298654"/>
        </p:xfrm>
        <a:graphic>
          <a:graphicData uri="http://schemas.openxmlformats.org/drawingml/2006/table">
            <a:tbl>
              <a:tblPr/>
              <a:tblGrid>
                <a:gridCol w="1283939">
                  <a:extLst>
                    <a:ext uri="{9D8B030D-6E8A-4147-A177-3AD203B41FA5}">
                      <a16:colId xmlns:a16="http://schemas.microsoft.com/office/drawing/2014/main" val="370398102"/>
                    </a:ext>
                  </a:extLst>
                </a:gridCol>
                <a:gridCol w="634915">
                  <a:extLst>
                    <a:ext uri="{9D8B030D-6E8A-4147-A177-3AD203B41FA5}">
                      <a16:colId xmlns:a16="http://schemas.microsoft.com/office/drawing/2014/main" val="4292309962"/>
                    </a:ext>
                  </a:extLst>
                </a:gridCol>
                <a:gridCol w="1029973">
                  <a:extLst>
                    <a:ext uri="{9D8B030D-6E8A-4147-A177-3AD203B41FA5}">
                      <a16:colId xmlns:a16="http://schemas.microsoft.com/office/drawing/2014/main" val="2231536830"/>
                    </a:ext>
                  </a:extLst>
                </a:gridCol>
                <a:gridCol w="945318">
                  <a:extLst>
                    <a:ext uri="{9D8B030D-6E8A-4147-A177-3AD203B41FA5}">
                      <a16:colId xmlns:a16="http://schemas.microsoft.com/office/drawing/2014/main" val="277317532"/>
                    </a:ext>
                  </a:extLst>
                </a:gridCol>
                <a:gridCol w="1001755">
                  <a:extLst>
                    <a:ext uri="{9D8B030D-6E8A-4147-A177-3AD203B41FA5}">
                      <a16:colId xmlns:a16="http://schemas.microsoft.com/office/drawing/2014/main" val="3970245857"/>
                    </a:ext>
                  </a:extLst>
                </a:gridCol>
                <a:gridCol w="973536">
                  <a:extLst>
                    <a:ext uri="{9D8B030D-6E8A-4147-A177-3AD203B41FA5}">
                      <a16:colId xmlns:a16="http://schemas.microsoft.com/office/drawing/2014/main" val="3742934845"/>
                    </a:ext>
                  </a:extLst>
                </a:gridCol>
                <a:gridCol w="1509687">
                  <a:extLst>
                    <a:ext uri="{9D8B030D-6E8A-4147-A177-3AD203B41FA5}">
                      <a16:colId xmlns:a16="http://schemas.microsoft.com/office/drawing/2014/main" val="2778549956"/>
                    </a:ext>
                  </a:extLst>
                </a:gridCol>
                <a:gridCol w="1001755">
                  <a:extLst>
                    <a:ext uri="{9D8B030D-6E8A-4147-A177-3AD203B41FA5}">
                      <a16:colId xmlns:a16="http://schemas.microsoft.com/office/drawing/2014/main" val="2097114714"/>
                    </a:ext>
                  </a:extLst>
                </a:gridCol>
                <a:gridCol w="1876527">
                  <a:extLst>
                    <a:ext uri="{9D8B030D-6E8A-4147-A177-3AD203B41FA5}">
                      <a16:colId xmlns:a16="http://schemas.microsoft.com/office/drawing/2014/main" val="3648946244"/>
                    </a:ext>
                  </a:extLst>
                </a:gridCol>
                <a:gridCol w="1255721">
                  <a:extLst>
                    <a:ext uri="{9D8B030D-6E8A-4147-A177-3AD203B41FA5}">
                      <a16:colId xmlns:a16="http://schemas.microsoft.com/office/drawing/2014/main" val="4140025878"/>
                    </a:ext>
                  </a:extLst>
                </a:gridCol>
              </a:tblGrid>
              <a:tr h="8782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662369"/>
                  </a:ext>
                </a:extLst>
              </a:tr>
              <a:tr h="24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Pijao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364394"/>
                  </a:ext>
                </a:extLst>
              </a:tr>
              <a:tr h="24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Armenia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5652"/>
                  </a:ext>
                </a:extLst>
              </a:tr>
              <a:tr h="24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Quimbaya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190076"/>
                  </a:ext>
                </a:extLst>
              </a:tr>
              <a:tr h="24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Montenegro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196908"/>
                  </a:ext>
                </a:extLst>
              </a:tr>
              <a:tr h="24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Tebaida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313073"/>
                  </a:ext>
                </a:extLst>
              </a:tr>
              <a:tr h="24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Filandia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750671"/>
                  </a:ext>
                </a:extLst>
              </a:tr>
              <a:tr h="24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Circasia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0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470722"/>
                  </a:ext>
                </a:extLst>
              </a:tr>
              <a:tr h="24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Buenavista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609855"/>
                  </a:ext>
                </a:extLst>
              </a:tr>
              <a:tr h="24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Calarcá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975244"/>
                  </a:ext>
                </a:extLst>
              </a:tr>
              <a:tr h="24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Salento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453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389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Risaralda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84A0E41-216A-B7A5-048C-7E8A7E471466}"/>
              </a:ext>
            </a:extLst>
          </p:cNvPr>
          <p:cNvSpPr txBox="1"/>
          <p:nvPr/>
        </p:nvSpPr>
        <p:spPr>
          <a:xfrm>
            <a:off x="3535517" y="30213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25824F-4333-2B5A-2F02-F728B70FFCF7}"/>
              </a:ext>
            </a:extLst>
          </p:cNvPr>
          <p:cNvSpPr txBox="1"/>
          <p:nvPr/>
        </p:nvSpPr>
        <p:spPr>
          <a:xfrm>
            <a:off x="5967983" y="30213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BD03C9-71A3-AE57-6A4B-BC8D89E955F3}"/>
              </a:ext>
            </a:extLst>
          </p:cNvPr>
          <p:cNvSpPr txBox="1"/>
          <p:nvPr/>
        </p:nvSpPr>
        <p:spPr>
          <a:xfrm>
            <a:off x="8646213" y="3021335"/>
            <a:ext cx="322424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AE32FC-E348-CAB2-5193-C535F392678B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Salud por municipios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FF0F451-F27D-4DFF-10D5-AB87E77FCE8D}"/>
              </a:ext>
            </a:extLst>
          </p:cNvPr>
          <p:cNvGrpSpPr/>
          <p:nvPr/>
        </p:nvGrpSpPr>
        <p:grpSpPr>
          <a:xfrm>
            <a:off x="335541" y="645234"/>
            <a:ext cx="3997467" cy="2653100"/>
            <a:chOff x="335541" y="645234"/>
            <a:chExt cx="3997467" cy="2653100"/>
          </a:xfrm>
        </p:grpSpPr>
        <p:pic>
          <p:nvPicPr>
            <p:cNvPr id="7" name="Imagen 6" descr="Mapa&#10;&#10;Descripción generada automáticamente">
              <a:extLst>
                <a:ext uri="{FF2B5EF4-FFF2-40B4-BE49-F238E27FC236}">
                  <a16:creationId xmlns:a16="http://schemas.microsoft.com/office/drawing/2014/main" id="{F1ED909B-BC62-10E4-418B-715146D6B7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21" t="3728" r="19907" b="4899"/>
            <a:stretch/>
          </p:blipFill>
          <p:spPr>
            <a:xfrm>
              <a:off x="335541" y="645234"/>
              <a:ext cx="3233739" cy="2653100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">
              <a:extLst>
                <a:ext uri="{FF2B5EF4-FFF2-40B4-BE49-F238E27FC236}">
                  <a16:creationId xmlns:a16="http://schemas.microsoft.com/office/drawing/2014/main" id="{6419756F-E868-EF65-C574-285D872ACA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214" t="30091" r="2089" b="31108"/>
            <a:stretch/>
          </p:blipFill>
          <p:spPr>
            <a:xfrm>
              <a:off x="3212473" y="739932"/>
              <a:ext cx="1120535" cy="1774017"/>
            </a:xfrm>
            <a:prstGeom prst="rect">
              <a:avLst/>
            </a:prstGeom>
          </p:spPr>
        </p:pic>
      </p:grp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DB30ABF3-C183-66C3-ABBA-7D794E01E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941809"/>
              </p:ext>
            </p:extLst>
          </p:nvPr>
        </p:nvGraphicFramePr>
        <p:xfrm>
          <a:off x="467591" y="3316351"/>
          <a:ext cx="11315700" cy="3391709"/>
        </p:xfrm>
        <a:graphic>
          <a:graphicData uri="http://schemas.openxmlformats.org/drawingml/2006/table">
            <a:tbl>
              <a:tblPr/>
              <a:tblGrid>
                <a:gridCol w="1261922">
                  <a:extLst>
                    <a:ext uri="{9D8B030D-6E8A-4147-A177-3AD203B41FA5}">
                      <a16:colId xmlns:a16="http://schemas.microsoft.com/office/drawing/2014/main" val="2390527591"/>
                    </a:ext>
                  </a:extLst>
                </a:gridCol>
                <a:gridCol w="624028">
                  <a:extLst>
                    <a:ext uri="{9D8B030D-6E8A-4147-A177-3AD203B41FA5}">
                      <a16:colId xmlns:a16="http://schemas.microsoft.com/office/drawing/2014/main" val="1021392072"/>
                    </a:ext>
                  </a:extLst>
                </a:gridCol>
                <a:gridCol w="1012311">
                  <a:extLst>
                    <a:ext uri="{9D8B030D-6E8A-4147-A177-3AD203B41FA5}">
                      <a16:colId xmlns:a16="http://schemas.microsoft.com/office/drawing/2014/main" val="48423587"/>
                    </a:ext>
                  </a:extLst>
                </a:gridCol>
                <a:gridCol w="929108">
                  <a:extLst>
                    <a:ext uri="{9D8B030D-6E8A-4147-A177-3AD203B41FA5}">
                      <a16:colId xmlns:a16="http://schemas.microsoft.com/office/drawing/2014/main" val="4206750168"/>
                    </a:ext>
                  </a:extLst>
                </a:gridCol>
                <a:gridCol w="984577">
                  <a:extLst>
                    <a:ext uri="{9D8B030D-6E8A-4147-A177-3AD203B41FA5}">
                      <a16:colId xmlns:a16="http://schemas.microsoft.com/office/drawing/2014/main" val="395670313"/>
                    </a:ext>
                  </a:extLst>
                </a:gridCol>
                <a:gridCol w="956842">
                  <a:extLst>
                    <a:ext uri="{9D8B030D-6E8A-4147-A177-3AD203B41FA5}">
                      <a16:colId xmlns:a16="http://schemas.microsoft.com/office/drawing/2014/main" val="2747061905"/>
                    </a:ext>
                  </a:extLst>
                </a:gridCol>
                <a:gridCol w="1483799">
                  <a:extLst>
                    <a:ext uri="{9D8B030D-6E8A-4147-A177-3AD203B41FA5}">
                      <a16:colId xmlns:a16="http://schemas.microsoft.com/office/drawing/2014/main" val="3390356756"/>
                    </a:ext>
                  </a:extLst>
                </a:gridCol>
                <a:gridCol w="984577">
                  <a:extLst>
                    <a:ext uri="{9D8B030D-6E8A-4147-A177-3AD203B41FA5}">
                      <a16:colId xmlns:a16="http://schemas.microsoft.com/office/drawing/2014/main" val="3641186003"/>
                    </a:ext>
                  </a:extLst>
                </a:gridCol>
                <a:gridCol w="1844348">
                  <a:extLst>
                    <a:ext uri="{9D8B030D-6E8A-4147-A177-3AD203B41FA5}">
                      <a16:colId xmlns:a16="http://schemas.microsoft.com/office/drawing/2014/main" val="290820309"/>
                    </a:ext>
                  </a:extLst>
                </a:gridCol>
                <a:gridCol w="1234188">
                  <a:extLst>
                    <a:ext uri="{9D8B030D-6E8A-4147-A177-3AD203B41FA5}">
                      <a16:colId xmlns:a16="http://schemas.microsoft.com/office/drawing/2014/main" val="3130848760"/>
                    </a:ext>
                  </a:extLst>
                </a:gridCol>
              </a:tblGrid>
              <a:tr h="10270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069773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Virginia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8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282216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Pueblo Rico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73791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Pereira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74787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Santuario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941431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Balboa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745387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Belén de Umbría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2386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Marsella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A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392441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Dosquebradas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842398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Celia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197195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Quinchía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A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975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879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D22B46D5-F443-A69D-9BE2-E0908D6A92C2}"/>
              </a:ext>
            </a:extLst>
          </p:cNvPr>
          <p:cNvGrpSpPr/>
          <p:nvPr/>
        </p:nvGrpSpPr>
        <p:grpSpPr>
          <a:xfrm>
            <a:off x="901330" y="1026772"/>
            <a:ext cx="2567512" cy="1987030"/>
            <a:chOff x="901330" y="1026772"/>
            <a:chExt cx="2567512" cy="1987030"/>
          </a:xfrm>
        </p:grpSpPr>
        <p:pic>
          <p:nvPicPr>
            <p:cNvPr id="8" name="Imagen 7" descr="Gráfico, Gráfico en cascada&#10;&#10;Descripción generada automáticamente">
              <a:extLst>
                <a:ext uri="{FF2B5EF4-FFF2-40B4-BE49-F238E27FC236}">
                  <a16:creationId xmlns:a16="http://schemas.microsoft.com/office/drawing/2014/main" id="{AF75EC28-944D-84A3-797D-24D6D64A0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294" t="2131" r="45007" b="87054"/>
            <a:stretch/>
          </p:blipFill>
          <p:spPr>
            <a:xfrm>
              <a:off x="1448550" y="1026772"/>
              <a:ext cx="632244" cy="1259227"/>
            </a:xfrm>
            <a:prstGeom prst="rect">
              <a:avLst/>
            </a:prstGeom>
          </p:spPr>
        </p:pic>
        <p:pic>
          <p:nvPicPr>
            <p:cNvPr id="3" name="Imagen 2" descr="Gráfico, Gráfico en cascada&#10;&#10;Descripción generada automáticamente">
              <a:extLst>
                <a:ext uri="{FF2B5EF4-FFF2-40B4-BE49-F238E27FC236}">
                  <a16:creationId xmlns:a16="http://schemas.microsoft.com/office/drawing/2014/main" id="{EE847714-B613-0153-B062-63A02019E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028" t="60754" r="61614" b="27148"/>
            <a:stretch/>
          </p:blipFill>
          <p:spPr>
            <a:xfrm>
              <a:off x="901330" y="1636354"/>
              <a:ext cx="561110" cy="1377448"/>
            </a:xfrm>
            <a:prstGeom prst="rect">
              <a:avLst/>
            </a:prstGeom>
          </p:spPr>
        </p:pic>
        <p:pic>
          <p:nvPicPr>
            <p:cNvPr id="14" name="Imagen 13" descr="Gráfico, Gráfico en cascada&#10;&#10;Descripción generada automáticamente">
              <a:extLst>
                <a:ext uri="{FF2B5EF4-FFF2-40B4-BE49-F238E27FC236}">
                  <a16:creationId xmlns:a16="http://schemas.microsoft.com/office/drawing/2014/main" id="{DF87EB5D-3754-EB63-4BF8-B79A4A628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31" t="29739" r="25876" b="28918"/>
            <a:stretch/>
          </p:blipFill>
          <p:spPr>
            <a:xfrm>
              <a:off x="2327564" y="1087818"/>
              <a:ext cx="1141278" cy="1776629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San Andrés y Providencia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53C27D-DF48-D6CF-5591-EF82D311819D}"/>
              </a:ext>
            </a:extLst>
          </p:cNvPr>
          <p:cNvSpPr txBox="1"/>
          <p:nvPr/>
        </p:nvSpPr>
        <p:spPr>
          <a:xfrm>
            <a:off x="3468842" y="2994188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D622D0-8DC7-A4CA-AB14-41D588B19884}"/>
              </a:ext>
            </a:extLst>
          </p:cNvPr>
          <p:cNvSpPr txBox="1"/>
          <p:nvPr/>
        </p:nvSpPr>
        <p:spPr>
          <a:xfrm>
            <a:off x="5948933" y="2994187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0CD2E8-8D38-8601-8F10-854FB793FF89}"/>
              </a:ext>
            </a:extLst>
          </p:cNvPr>
          <p:cNvSpPr txBox="1"/>
          <p:nvPr/>
        </p:nvSpPr>
        <p:spPr>
          <a:xfrm>
            <a:off x="8740877" y="2994187"/>
            <a:ext cx="31105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A09F478-6846-505C-FFBA-18EC1598D430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Salud por municipios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D25990DE-28A7-88E0-1BEB-3AC224816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552173"/>
              </p:ext>
            </p:extLst>
          </p:nvPr>
        </p:nvGraphicFramePr>
        <p:xfrm>
          <a:off x="633465" y="3643034"/>
          <a:ext cx="11035526" cy="1663586"/>
        </p:xfrm>
        <a:graphic>
          <a:graphicData uri="http://schemas.openxmlformats.org/drawingml/2006/table">
            <a:tbl>
              <a:tblPr/>
              <a:tblGrid>
                <a:gridCol w="1230678">
                  <a:extLst>
                    <a:ext uri="{9D8B030D-6E8A-4147-A177-3AD203B41FA5}">
                      <a16:colId xmlns:a16="http://schemas.microsoft.com/office/drawing/2014/main" val="2528922509"/>
                    </a:ext>
                  </a:extLst>
                </a:gridCol>
                <a:gridCol w="608577">
                  <a:extLst>
                    <a:ext uri="{9D8B030D-6E8A-4147-A177-3AD203B41FA5}">
                      <a16:colId xmlns:a16="http://schemas.microsoft.com/office/drawing/2014/main" val="1018472291"/>
                    </a:ext>
                  </a:extLst>
                </a:gridCol>
                <a:gridCol w="987247">
                  <a:extLst>
                    <a:ext uri="{9D8B030D-6E8A-4147-A177-3AD203B41FA5}">
                      <a16:colId xmlns:a16="http://schemas.microsoft.com/office/drawing/2014/main" val="3895356784"/>
                    </a:ext>
                  </a:extLst>
                </a:gridCol>
                <a:gridCol w="906103">
                  <a:extLst>
                    <a:ext uri="{9D8B030D-6E8A-4147-A177-3AD203B41FA5}">
                      <a16:colId xmlns:a16="http://schemas.microsoft.com/office/drawing/2014/main" val="4153798915"/>
                    </a:ext>
                  </a:extLst>
                </a:gridCol>
                <a:gridCol w="960199">
                  <a:extLst>
                    <a:ext uri="{9D8B030D-6E8A-4147-A177-3AD203B41FA5}">
                      <a16:colId xmlns:a16="http://schemas.microsoft.com/office/drawing/2014/main" val="2245815999"/>
                    </a:ext>
                  </a:extLst>
                </a:gridCol>
                <a:gridCol w="933151">
                  <a:extLst>
                    <a:ext uri="{9D8B030D-6E8A-4147-A177-3AD203B41FA5}">
                      <a16:colId xmlns:a16="http://schemas.microsoft.com/office/drawing/2014/main" val="2934807582"/>
                    </a:ext>
                  </a:extLst>
                </a:gridCol>
                <a:gridCol w="1447060">
                  <a:extLst>
                    <a:ext uri="{9D8B030D-6E8A-4147-A177-3AD203B41FA5}">
                      <a16:colId xmlns:a16="http://schemas.microsoft.com/office/drawing/2014/main" val="499322243"/>
                    </a:ext>
                  </a:extLst>
                </a:gridCol>
                <a:gridCol w="960199">
                  <a:extLst>
                    <a:ext uri="{9D8B030D-6E8A-4147-A177-3AD203B41FA5}">
                      <a16:colId xmlns:a16="http://schemas.microsoft.com/office/drawing/2014/main" val="2844748954"/>
                    </a:ext>
                  </a:extLst>
                </a:gridCol>
                <a:gridCol w="1798682">
                  <a:extLst>
                    <a:ext uri="{9D8B030D-6E8A-4147-A177-3AD203B41FA5}">
                      <a16:colId xmlns:a16="http://schemas.microsoft.com/office/drawing/2014/main" val="1426178786"/>
                    </a:ext>
                  </a:extLst>
                </a:gridCol>
                <a:gridCol w="1203630">
                  <a:extLst>
                    <a:ext uri="{9D8B030D-6E8A-4147-A177-3AD203B41FA5}">
                      <a16:colId xmlns:a16="http://schemas.microsoft.com/office/drawing/2014/main" val="1982444829"/>
                    </a:ext>
                  </a:extLst>
                </a:gridCol>
              </a:tblGrid>
              <a:tr h="12902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719440"/>
                  </a:ext>
                </a:extLst>
              </a:tr>
              <a:tr h="2884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Andrés y Providencia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8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188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029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01AE6EF5-B297-6BA4-567D-CD307684F22C}"/>
              </a:ext>
            </a:extLst>
          </p:cNvPr>
          <p:cNvGrpSpPr/>
          <p:nvPr/>
        </p:nvGrpSpPr>
        <p:grpSpPr>
          <a:xfrm>
            <a:off x="327372" y="648934"/>
            <a:ext cx="3777036" cy="3008111"/>
            <a:chOff x="327372" y="648934"/>
            <a:chExt cx="3777036" cy="3008111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F4B1C3D3-14D7-1B39-4A6D-404C07D9A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487" t="4001" r="31327" b="4550"/>
            <a:stretch/>
          </p:blipFill>
          <p:spPr>
            <a:xfrm>
              <a:off x="327372" y="648934"/>
              <a:ext cx="2519738" cy="3008111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E8317ED6-019A-F1CF-70B2-4B755E778C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0021" t="31542" r="13191" b="30834"/>
            <a:stretch/>
          </p:blipFill>
          <p:spPr>
            <a:xfrm>
              <a:off x="2956245" y="1010889"/>
              <a:ext cx="1148163" cy="1753019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Santander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7A7DB78-8E84-B2C9-69FE-4C4824409E40}"/>
              </a:ext>
            </a:extLst>
          </p:cNvPr>
          <p:cNvSpPr txBox="1"/>
          <p:nvPr/>
        </p:nvSpPr>
        <p:spPr>
          <a:xfrm>
            <a:off x="3254212" y="31927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7A6BE-1C77-A692-D551-1365C82A6A58}"/>
              </a:ext>
            </a:extLst>
          </p:cNvPr>
          <p:cNvSpPr txBox="1"/>
          <p:nvPr/>
        </p:nvSpPr>
        <p:spPr>
          <a:xfrm>
            <a:off x="6263258" y="31927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C693BD-6899-0E0E-AE00-787E78CD837E}"/>
              </a:ext>
            </a:extLst>
          </p:cNvPr>
          <p:cNvSpPr txBox="1"/>
          <p:nvPr/>
        </p:nvSpPr>
        <p:spPr>
          <a:xfrm>
            <a:off x="9045678" y="3192785"/>
            <a:ext cx="312005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1DBD71-8E67-9731-1801-2BD6EF91FDFD}"/>
              </a:ext>
            </a:extLst>
          </p:cNvPr>
          <p:cNvSpPr txBox="1"/>
          <p:nvPr/>
        </p:nvSpPr>
        <p:spPr>
          <a:xfrm>
            <a:off x="5091556" y="2728525"/>
            <a:ext cx="63419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FAC98D91-D883-33B1-5B13-DF848BFAE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826144"/>
              </p:ext>
            </p:extLst>
          </p:nvPr>
        </p:nvGraphicFramePr>
        <p:xfrm>
          <a:off x="284078" y="3731798"/>
          <a:ext cx="11603121" cy="2896798"/>
        </p:xfrm>
        <a:graphic>
          <a:graphicData uri="http://schemas.openxmlformats.org/drawingml/2006/table">
            <a:tbl>
              <a:tblPr/>
              <a:tblGrid>
                <a:gridCol w="1596677">
                  <a:extLst>
                    <a:ext uri="{9D8B030D-6E8A-4147-A177-3AD203B41FA5}">
                      <a16:colId xmlns:a16="http://schemas.microsoft.com/office/drawing/2014/main" val="3325534847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3598817244"/>
                    </a:ext>
                  </a:extLst>
                </a:gridCol>
                <a:gridCol w="876437">
                  <a:extLst>
                    <a:ext uri="{9D8B030D-6E8A-4147-A177-3AD203B41FA5}">
                      <a16:colId xmlns:a16="http://schemas.microsoft.com/office/drawing/2014/main" val="3500277794"/>
                    </a:ext>
                  </a:extLst>
                </a:gridCol>
                <a:gridCol w="952707">
                  <a:extLst>
                    <a:ext uri="{9D8B030D-6E8A-4147-A177-3AD203B41FA5}">
                      <a16:colId xmlns:a16="http://schemas.microsoft.com/office/drawing/2014/main" val="4186080160"/>
                    </a:ext>
                  </a:extLst>
                </a:gridCol>
                <a:gridCol w="1009586">
                  <a:extLst>
                    <a:ext uri="{9D8B030D-6E8A-4147-A177-3AD203B41FA5}">
                      <a16:colId xmlns:a16="http://schemas.microsoft.com/office/drawing/2014/main" val="4244010957"/>
                    </a:ext>
                  </a:extLst>
                </a:gridCol>
                <a:gridCol w="981146">
                  <a:extLst>
                    <a:ext uri="{9D8B030D-6E8A-4147-A177-3AD203B41FA5}">
                      <a16:colId xmlns:a16="http://schemas.microsoft.com/office/drawing/2014/main" val="3826881505"/>
                    </a:ext>
                  </a:extLst>
                </a:gridCol>
                <a:gridCol w="1521488">
                  <a:extLst>
                    <a:ext uri="{9D8B030D-6E8A-4147-A177-3AD203B41FA5}">
                      <a16:colId xmlns:a16="http://schemas.microsoft.com/office/drawing/2014/main" val="3369594962"/>
                    </a:ext>
                  </a:extLst>
                </a:gridCol>
                <a:gridCol w="1009586">
                  <a:extLst>
                    <a:ext uri="{9D8B030D-6E8A-4147-A177-3AD203B41FA5}">
                      <a16:colId xmlns:a16="http://schemas.microsoft.com/office/drawing/2014/main" val="2391982009"/>
                    </a:ext>
                  </a:extLst>
                </a:gridCol>
                <a:gridCol w="1891195">
                  <a:extLst>
                    <a:ext uri="{9D8B030D-6E8A-4147-A177-3AD203B41FA5}">
                      <a16:colId xmlns:a16="http://schemas.microsoft.com/office/drawing/2014/main" val="2352840726"/>
                    </a:ext>
                  </a:extLst>
                </a:gridCol>
                <a:gridCol w="1265536">
                  <a:extLst>
                    <a:ext uri="{9D8B030D-6E8A-4147-A177-3AD203B41FA5}">
                      <a16:colId xmlns:a16="http://schemas.microsoft.com/office/drawing/2014/main" val="1892070879"/>
                    </a:ext>
                  </a:extLst>
                </a:gridCol>
              </a:tblGrid>
              <a:tr h="8402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729129"/>
                  </a:ext>
                </a:extLst>
              </a:tr>
              <a:tr h="2597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Vicente de Chucurí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B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467765"/>
                  </a:ext>
                </a:extLst>
              </a:tr>
              <a:tr h="1996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Guapotá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8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333814"/>
                  </a:ext>
                </a:extLst>
              </a:tr>
              <a:tr h="1996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Barrancabermeja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54286"/>
                  </a:ext>
                </a:extLst>
              </a:tr>
              <a:tr h="1996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Bucaramanga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455342"/>
                  </a:ext>
                </a:extLst>
              </a:tr>
              <a:tr h="1996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Albania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6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483406"/>
                  </a:ext>
                </a:extLst>
              </a:tr>
              <a:tr h="1996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Landázuri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70374"/>
                  </a:ext>
                </a:extLst>
              </a:tr>
              <a:tr h="1996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Florián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1883"/>
                  </a:ext>
                </a:extLst>
              </a:tr>
              <a:tr h="1996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Contratación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5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365654"/>
                  </a:ext>
                </a:extLst>
              </a:tr>
              <a:tr h="1996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Onzaga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529650"/>
                  </a:ext>
                </a:extLst>
              </a:tr>
              <a:tr h="1996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Guadalupe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949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02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Amazonas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1EBA9A0-3B6D-2E60-62D9-345AADDB51D3}"/>
              </a:ext>
            </a:extLst>
          </p:cNvPr>
          <p:cNvSpPr txBox="1"/>
          <p:nvPr/>
        </p:nvSpPr>
        <p:spPr>
          <a:xfrm>
            <a:off x="2962983" y="3994277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7056CC3-B79B-021F-EF77-2C2F456CE8D6}"/>
              </a:ext>
            </a:extLst>
          </p:cNvPr>
          <p:cNvSpPr txBox="1"/>
          <p:nvPr/>
        </p:nvSpPr>
        <p:spPr>
          <a:xfrm>
            <a:off x="6026867" y="405610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B3CA1C6-F1A8-40BB-39EA-88EF98A67B5E}"/>
              </a:ext>
            </a:extLst>
          </p:cNvPr>
          <p:cNvSpPr txBox="1"/>
          <p:nvPr/>
        </p:nvSpPr>
        <p:spPr>
          <a:xfrm>
            <a:off x="8926640" y="4056101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F13E67E-A289-A4F5-59F8-A424BE0ABA4F}"/>
              </a:ext>
            </a:extLst>
          </p:cNvPr>
          <p:cNvSpPr txBox="1"/>
          <p:nvPr/>
        </p:nvSpPr>
        <p:spPr>
          <a:xfrm>
            <a:off x="6313828" y="353241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Salud por municipios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CD6BE01-C07D-E6CB-0F88-C665D422B24C}"/>
              </a:ext>
            </a:extLst>
          </p:cNvPr>
          <p:cNvGrpSpPr/>
          <p:nvPr/>
        </p:nvGrpSpPr>
        <p:grpSpPr>
          <a:xfrm>
            <a:off x="651973" y="817327"/>
            <a:ext cx="5170119" cy="3130585"/>
            <a:chOff x="690494" y="848385"/>
            <a:chExt cx="5170119" cy="3130585"/>
          </a:xfrm>
        </p:grpSpPr>
        <p:pic>
          <p:nvPicPr>
            <p:cNvPr id="5" name="Imagen 4" descr="Mapa&#10;&#10;Descripción generada automáticamente">
              <a:extLst>
                <a:ext uri="{FF2B5EF4-FFF2-40B4-BE49-F238E27FC236}">
                  <a16:creationId xmlns:a16="http://schemas.microsoft.com/office/drawing/2014/main" id="{D4BB193B-BBCD-8BEF-A515-1A61E3132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70" t="2967" r="20002" b="4215"/>
            <a:stretch/>
          </p:blipFill>
          <p:spPr>
            <a:xfrm>
              <a:off x="690494" y="848385"/>
              <a:ext cx="3650125" cy="3130585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">
              <a:extLst>
                <a:ext uri="{FF2B5EF4-FFF2-40B4-BE49-F238E27FC236}">
                  <a16:creationId xmlns:a16="http://schemas.microsoft.com/office/drawing/2014/main" id="{8594FE78-A765-CF86-2008-B91C69AA66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511" t="29465" b="29465"/>
            <a:stretch/>
          </p:blipFill>
          <p:spPr>
            <a:xfrm>
              <a:off x="4536823" y="1458620"/>
              <a:ext cx="1323790" cy="2003273"/>
            </a:xfrm>
            <a:prstGeom prst="rect">
              <a:avLst/>
            </a:prstGeom>
          </p:spPr>
        </p:pic>
      </p:grp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165DA3E-FB87-2E4D-A0F9-DB29674E5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394267"/>
              </p:ext>
            </p:extLst>
          </p:nvPr>
        </p:nvGraphicFramePr>
        <p:xfrm>
          <a:off x="651973" y="4441289"/>
          <a:ext cx="11079363" cy="1440295"/>
        </p:xfrm>
        <a:graphic>
          <a:graphicData uri="http://schemas.openxmlformats.org/drawingml/2006/table">
            <a:tbl>
              <a:tblPr/>
              <a:tblGrid>
                <a:gridCol w="1235566">
                  <a:extLst>
                    <a:ext uri="{9D8B030D-6E8A-4147-A177-3AD203B41FA5}">
                      <a16:colId xmlns:a16="http://schemas.microsoft.com/office/drawing/2014/main" val="4053841839"/>
                    </a:ext>
                  </a:extLst>
                </a:gridCol>
                <a:gridCol w="610995">
                  <a:extLst>
                    <a:ext uri="{9D8B030D-6E8A-4147-A177-3AD203B41FA5}">
                      <a16:colId xmlns:a16="http://schemas.microsoft.com/office/drawing/2014/main" val="831998239"/>
                    </a:ext>
                  </a:extLst>
                </a:gridCol>
                <a:gridCol w="991168">
                  <a:extLst>
                    <a:ext uri="{9D8B030D-6E8A-4147-A177-3AD203B41FA5}">
                      <a16:colId xmlns:a16="http://schemas.microsoft.com/office/drawing/2014/main" val="3093124943"/>
                    </a:ext>
                  </a:extLst>
                </a:gridCol>
                <a:gridCol w="909703">
                  <a:extLst>
                    <a:ext uri="{9D8B030D-6E8A-4147-A177-3AD203B41FA5}">
                      <a16:colId xmlns:a16="http://schemas.microsoft.com/office/drawing/2014/main" val="2371282938"/>
                    </a:ext>
                  </a:extLst>
                </a:gridCol>
                <a:gridCol w="964013">
                  <a:extLst>
                    <a:ext uri="{9D8B030D-6E8A-4147-A177-3AD203B41FA5}">
                      <a16:colId xmlns:a16="http://schemas.microsoft.com/office/drawing/2014/main" val="1374795566"/>
                    </a:ext>
                  </a:extLst>
                </a:gridCol>
                <a:gridCol w="936858">
                  <a:extLst>
                    <a:ext uri="{9D8B030D-6E8A-4147-A177-3AD203B41FA5}">
                      <a16:colId xmlns:a16="http://schemas.microsoft.com/office/drawing/2014/main" val="298602429"/>
                    </a:ext>
                  </a:extLst>
                </a:gridCol>
                <a:gridCol w="1452809">
                  <a:extLst>
                    <a:ext uri="{9D8B030D-6E8A-4147-A177-3AD203B41FA5}">
                      <a16:colId xmlns:a16="http://schemas.microsoft.com/office/drawing/2014/main" val="1371511167"/>
                    </a:ext>
                  </a:extLst>
                </a:gridCol>
                <a:gridCol w="964013">
                  <a:extLst>
                    <a:ext uri="{9D8B030D-6E8A-4147-A177-3AD203B41FA5}">
                      <a16:colId xmlns:a16="http://schemas.microsoft.com/office/drawing/2014/main" val="839193371"/>
                    </a:ext>
                  </a:extLst>
                </a:gridCol>
                <a:gridCol w="1805827">
                  <a:extLst>
                    <a:ext uri="{9D8B030D-6E8A-4147-A177-3AD203B41FA5}">
                      <a16:colId xmlns:a16="http://schemas.microsoft.com/office/drawing/2014/main" val="2825120911"/>
                    </a:ext>
                  </a:extLst>
                </a:gridCol>
                <a:gridCol w="1208411">
                  <a:extLst>
                    <a:ext uri="{9D8B030D-6E8A-4147-A177-3AD203B41FA5}">
                      <a16:colId xmlns:a16="http://schemas.microsoft.com/office/drawing/2014/main" val="3835742191"/>
                    </a:ext>
                  </a:extLst>
                </a:gridCol>
              </a:tblGrid>
              <a:tr h="9723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740129"/>
                  </a:ext>
                </a:extLst>
              </a:tr>
              <a:tr h="2339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Nariño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216534"/>
                  </a:ext>
                </a:extLst>
              </a:tr>
              <a:tr h="2339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Leticia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82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878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C79CC8E3-698A-4457-1859-14887AE4AFC4}"/>
              </a:ext>
            </a:extLst>
          </p:cNvPr>
          <p:cNvGrpSpPr/>
          <p:nvPr/>
        </p:nvGrpSpPr>
        <p:grpSpPr>
          <a:xfrm>
            <a:off x="509601" y="654628"/>
            <a:ext cx="2846662" cy="2870486"/>
            <a:chOff x="509601" y="654628"/>
            <a:chExt cx="2846662" cy="2870486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1126FAFF-9DCF-F272-BBCD-5A37AA2E05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694" t="3664" r="34083" b="4002"/>
            <a:stretch/>
          </p:blipFill>
          <p:spPr>
            <a:xfrm>
              <a:off x="509601" y="654628"/>
              <a:ext cx="1881120" cy="2870486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71A61850-A10D-0DC4-9518-282E6C3B6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6232" t="30287" r="18042" b="29465"/>
            <a:stretch/>
          </p:blipFill>
          <p:spPr>
            <a:xfrm>
              <a:off x="2286739" y="654628"/>
              <a:ext cx="1069524" cy="1864686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Sucre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0BDF002-5B50-3433-FDB4-09911137C1FF}"/>
              </a:ext>
            </a:extLst>
          </p:cNvPr>
          <p:cNvSpPr txBox="1"/>
          <p:nvPr/>
        </p:nvSpPr>
        <p:spPr>
          <a:xfrm>
            <a:off x="3288502" y="31451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6DB86D-0DA4-FCDD-C688-9F29A3822C1F}"/>
              </a:ext>
            </a:extLst>
          </p:cNvPr>
          <p:cNvSpPr txBox="1"/>
          <p:nvPr/>
        </p:nvSpPr>
        <p:spPr>
          <a:xfrm>
            <a:off x="5967983" y="31451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18FF38-D467-95C8-6711-64B4BA197F83}"/>
              </a:ext>
            </a:extLst>
          </p:cNvPr>
          <p:cNvSpPr txBox="1"/>
          <p:nvPr/>
        </p:nvSpPr>
        <p:spPr>
          <a:xfrm>
            <a:off x="8780044" y="3145159"/>
            <a:ext cx="309041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EEB856-55B5-4523-32C4-6FBCE9AE89B3}"/>
              </a:ext>
            </a:extLst>
          </p:cNvPr>
          <p:cNvSpPr txBox="1"/>
          <p:nvPr/>
        </p:nvSpPr>
        <p:spPr>
          <a:xfrm>
            <a:off x="4852555" y="2680900"/>
            <a:ext cx="62857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BA894FC7-E151-1795-3008-DAD52021E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11646"/>
              </p:ext>
            </p:extLst>
          </p:nvPr>
        </p:nvGraphicFramePr>
        <p:xfrm>
          <a:off x="509600" y="3528482"/>
          <a:ext cx="11172799" cy="3259702"/>
        </p:xfrm>
        <a:graphic>
          <a:graphicData uri="http://schemas.openxmlformats.org/drawingml/2006/table">
            <a:tbl>
              <a:tblPr/>
              <a:tblGrid>
                <a:gridCol w="1391936">
                  <a:extLst>
                    <a:ext uri="{9D8B030D-6E8A-4147-A177-3AD203B41FA5}">
                      <a16:colId xmlns:a16="http://schemas.microsoft.com/office/drawing/2014/main" val="2297748409"/>
                    </a:ext>
                  </a:extLst>
                </a:gridCol>
                <a:gridCol w="470197">
                  <a:extLst>
                    <a:ext uri="{9D8B030D-6E8A-4147-A177-3AD203B41FA5}">
                      <a16:colId xmlns:a16="http://schemas.microsoft.com/office/drawing/2014/main" val="2961421642"/>
                    </a:ext>
                  </a:extLst>
                </a:gridCol>
                <a:gridCol w="999527">
                  <a:extLst>
                    <a:ext uri="{9D8B030D-6E8A-4147-A177-3AD203B41FA5}">
                      <a16:colId xmlns:a16="http://schemas.microsoft.com/office/drawing/2014/main" val="837815263"/>
                    </a:ext>
                  </a:extLst>
                </a:gridCol>
                <a:gridCol w="917374">
                  <a:extLst>
                    <a:ext uri="{9D8B030D-6E8A-4147-A177-3AD203B41FA5}">
                      <a16:colId xmlns:a16="http://schemas.microsoft.com/office/drawing/2014/main" val="3224701851"/>
                    </a:ext>
                  </a:extLst>
                </a:gridCol>
                <a:gridCol w="972143">
                  <a:extLst>
                    <a:ext uri="{9D8B030D-6E8A-4147-A177-3AD203B41FA5}">
                      <a16:colId xmlns:a16="http://schemas.microsoft.com/office/drawing/2014/main" val="3006920792"/>
                    </a:ext>
                  </a:extLst>
                </a:gridCol>
                <a:gridCol w="944759">
                  <a:extLst>
                    <a:ext uri="{9D8B030D-6E8A-4147-A177-3AD203B41FA5}">
                      <a16:colId xmlns:a16="http://schemas.microsoft.com/office/drawing/2014/main" val="3997383590"/>
                    </a:ext>
                  </a:extLst>
                </a:gridCol>
                <a:gridCol w="1465061">
                  <a:extLst>
                    <a:ext uri="{9D8B030D-6E8A-4147-A177-3AD203B41FA5}">
                      <a16:colId xmlns:a16="http://schemas.microsoft.com/office/drawing/2014/main" val="1435160767"/>
                    </a:ext>
                  </a:extLst>
                </a:gridCol>
                <a:gridCol w="972143">
                  <a:extLst>
                    <a:ext uri="{9D8B030D-6E8A-4147-A177-3AD203B41FA5}">
                      <a16:colId xmlns:a16="http://schemas.microsoft.com/office/drawing/2014/main" val="2472827736"/>
                    </a:ext>
                  </a:extLst>
                </a:gridCol>
                <a:gridCol w="1821057">
                  <a:extLst>
                    <a:ext uri="{9D8B030D-6E8A-4147-A177-3AD203B41FA5}">
                      <a16:colId xmlns:a16="http://schemas.microsoft.com/office/drawing/2014/main" val="2790260572"/>
                    </a:ext>
                  </a:extLst>
                </a:gridCol>
                <a:gridCol w="1218602">
                  <a:extLst>
                    <a:ext uri="{9D8B030D-6E8A-4147-A177-3AD203B41FA5}">
                      <a16:colId xmlns:a16="http://schemas.microsoft.com/office/drawing/2014/main" val="2823191479"/>
                    </a:ext>
                  </a:extLst>
                </a:gridCol>
              </a:tblGrid>
              <a:tr h="9811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112053"/>
                  </a:ext>
                </a:extLst>
              </a:tr>
              <a:tr h="3221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Juan de Betulia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8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861741"/>
                  </a:ext>
                </a:extLst>
              </a:tr>
              <a:tr h="21737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Tolú Viejo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7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302563"/>
                  </a:ext>
                </a:extLst>
              </a:tr>
              <a:tr h="21737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Onofre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514576"/>
                  </a:ext>
                </a:extLst>
              </a:tr>
              <a:tr h="21737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Pedro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A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186956"/>
                  </a:ext>
                </a:extLst>
              </a:tr>
              <a:tr h="21737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Ovejas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088453"/>
                  </a:ext>
                </a:extLst>
              </a:tr>
              <a:tr h="21737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Sincelejo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653156"/>
                  </a:ext>
                </a:extLst>
              </a:tr>
              <a:tr h="21737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Guaranda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017976"/>
                  </a:ext>
                </a:extLst>
              </a:tr>
              <a:tr h="21737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Buenavista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37984"/>
                  </a:ext>
                </a:extLst>
              </a:tr>
              <a:tr h="21737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Morroa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16190"/>
                  </a:ext>
                </a:extLst>
              </a:tr>
              <a:tr h="21737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Colosó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813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776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ACD0D2E0-F8DF-7014-F2DE-1AD3D67F05E9}"/>
              </a:ext>
            </a:extLst>
          </p:cNvPr>
          <p:cNvGrpSpPr/>
          <p:nvPr/>
        </p:nvGrpSpPr>
        <p:grpSpPr>
          <a:xfrm>
            <a:off x="1053724" y="680037"/>
            <a:ext cx="3334962" cy="3018141"/>
            <a:chOff x="852055" y="554144"/>
            <a:chExt cx="3658720" cy="3203929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099C15B9-1647-3595-0354-EEB65A704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151" t="2361" r="35299" b="4002"/>
            <a:stretch/>
          </p:blipFill>
          <p:spPr>
            <a:xfrm>
              <a:off x="852055" y="554144"/>
              <a:ext cx="2187365" cy="3203929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7CC5BBC3-F9B2-2337-AEF1-3E7B3CE7A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5730" t="32203" r="16178" b="30286"/>
            <a:stretch/>
          </p:blipFill>
          <p:spPr>
            <a:xfrm>
              <a:off x="3258010" y="851548"/>
              <a:ext cx="1252765" cy="1769539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Tolima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FA90DA-CAD6-148C-DAA3-C8289B232AA3}"/>
              </a:ext>
            </a:extLst>
          </p:cNvPr>
          <p:cNvSpPr txBox="1"/>
          <p:nvPr/>
        </p:nvSpPr>
        <p:spPr>
          <a:xfrm>
            <a:off x="3206587" y="33642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86403E-336C-83D1-73FD-6FB7EAA60F87}"/>
              </a:ext>
            </a:extLst>
          </p:cNvPr>
          <p:cNvSpPr txBox="1"/>
          <p:nvPr/>
        </p:nvSpPr>
        <p:spPr>
          <a:xfrm>
            <a:off x="5967983" y="33642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69FE62-BE70-3FD2-BA1B-75D35D8E72EA}"/>
              </a:ext>
            </a:extLst>
          </p:cNvPr>
          <p:cNvSpPr txBox="1"/>
          <p:nvPr/>
        </p:nvSpPr>
        <p:spPr>
          <a:xfrm>
            <a:off x="8780117" y="3364235"/>
            <a:ext cx="309033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DE87F7-B750-CE24-68FE-0F6A387255C1}"/>
              </a:ext>
            </a:extLst>
          </p:cNvPr>
          <p:cNvSpPr txBox="1"/>
          <p:nvPr/>
        </p:nvSpPr>
        <p:spPr>
          <a:xfrm>
            <a:off x="4748645" y="2899975"/>
            <a:ext cx="63896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B2388580-2D73-3AE0-4F39-4AB3E833C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012122"/>
              </p:ext>
            </p:extLst>
          </p:nvPr>
        </p:nvGraphicFramePr>
        <p:xfrm>
          <a:off x="259774" y="3755122"/>
          <a:ext cx="11610682" cy="3009364"/>
        </p:xfrm>
        <a:graphic>
          <a:graphicData uri="http://schemas.openxmlformats.org/drawingml/2006/table">
            <a:tbl>
              <a:tblPr/>
              <a:tblGrid>
                <a:gridCol w="1294819">
                  <a:extLst>
                    <a:ext uri="{9D8B030D-6E8A-4147-A177-3AD203B41FA5}">
                      <a16:colId xmlns:a16="http://schemas.microsoft.com/office/drawing/2014/main" val="2382897694"/>
                    </a:ext>
                  </a:extLst>
                </a:gridCol>
                <a:gridCol w="640295">
                  <a:extLst>
                    <a:ext uri="{9D8B030D-6E8A-4147-A177-3AD203B41FA5}">
                      <a16:colId xmlns:a16="http://schemas.microsoft.com/office/drawing/2014/main" val="3839479110"/>
                    </a:ext>
                  </a:extLst>
                </a:gridCol>
                <a:gridCol w="1038701">
                  <a:extLst>
                    <a:ext uri="{9D8B030D-6E8A-4147-A177-3AD203B41FA5}">
                      <a16:colId xmlns:a16="http://schemas.microsoft.com/office/drawing/2014/main" val="2938223428"/>
                    </a:ext>
                  </a:extLst>
                </a:gridCol>
                <a:gridCol w="953328">
                  <a:extLst>
                    <a:ext uri="{9D8B030D-6E8A-4147-A177-3AD203B41FA5}">
                      <a16:colId xmlns:a16="http://schemas.microsoft.com/office/drawing/2014/main" val="4236124506"/>
                    </a:ext>
                  </a:extLst>
                </a:gridCol>
                <a:gridCol w="1010243">
                  <a:extLst>
                    <a:ext uri="{9D8B030D-6E8A-4147-A177-3AD203B41FA5}">
                      <a16:colId xmlns:a16="http://schemas.microsoft.com/office/drawing/2014/main" val="390075909"/>
                    </a:ext>
                  </a:extLst>
                </a:gridCol>
                <a:gridCol w="981786">
                  <a:extLst>
                    <a:ext uri="{9D8B030D-6E8A-4147-A177-3AD203B41FA5}">
                      <a16:colId xmlns:a16="http://schemas.microsoft.com/office/drawing/2014/main" val="1943269464"/>
                    </a:ext>
                  </a:extLst>
                </a:gridCol>
                <a:gridCol w="1522479">
                  <a:extLst>
                    <a:ext uri="{9D8B030D-6E8A-4147-A177-3AD203B41FA5}">
                      <a16:colId xmlns:a16="http://schemas.microsoft.com/office/drawing/2014/main" val="3997797854"/>
                    </a:ext>
                  </a:extLst>
                </a:gridCol>
                <a:gridCol w="1010243">
                  <a:extLst>
                    <a:ext uri="{9D8B030D-6E8A-4147-A177-3AD203B41FA5}">
                      <a16:colId xmlns:a16="http://schemas.microsoft.com/office/drawing/2014/main" val="3923070015"/>
                    </a:ext>
                  </a:extLst>
                </a:gridCol>
                <a:gridCol w="1892427">
                  <a:extLst>
                    <a:ext uri="{9D8B030D-6E8A-4147-A177-3AD203B41FA5}">
                      <a16:colId xmlns:a16="http://schemas.microsoft.com/office/drawing/2014/main" val="296316363"/>
                    </a:ext>
                  </a:extLst>
                </a:gridCol>
                <a:gridCol w="1266361">
                  <a:extLst>
                    <a:ext uri="{9D8B030D-6E8A-4147-A177-3AD203B41FA5}">
                      <a16:colId xmlns:a16="http://schemas.microsoft.com/office/drawing/2014/main" val="3523084633"/>
                    </a:ext>
                  </a:extLst>
                </a:gridCol>
              </a:tblGrid>
              <a:tr h="8377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61036"/>
                  </a:ext>
                </a:extLst>
              </a:tr>
              <a:tr h="2171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Ataco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C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50691"/>
                  </a:ext>
                </a:extLst>
              </a:tr>
              <a:tr h="2171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Purificación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239244"/>
                  </a:ext>
                </a:extLst>
              </a:tr>
              <a:tr h="2171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Murillo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715680"/>
                  </a:ext>
                </a:extLst>
              </a:tr>
              <a:tr h="2171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Ibagué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757712"/>
                  </a:ext>
                </a:extLst>
              </a:tr>
              <a:tr h="2171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Ambalema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632359"/>
                  </a:ext>
                </a:extLst>
              </a:tr>
              <a:tr h="2171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Natagaima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505528"/>
                  </a:ext>
                </a:extLst>
              </a:tr>
              <a:tr h="2171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Chaparral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246853"/>
                  </a:ext>
                </a:extLst>
              </a:tr>
              <a:tr h="2171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Palocabildo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510814"/>
                  </a:ext>
                </a:extLst>
              </a:tr>
              <a:tr h="2171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Honda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630612"/>
                  </a:ext>
                </a:extLst>
              </a:tr>
              <a:tr h="2171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Rioblanco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106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917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744CD9F9-44BE-2E20-D1FA-F5D4583388EA}"/>
              </a:ext>
            </a:extLst>
          </p:cNvPr>
          <p:cNvGrpSpPr/>
          <p:nvPr/>
        </p:nvGrpSpPr>
        <p:grpSpPr>
          <a:xfrm>
            <a:off x="782320" y="619129"/>
            <a:ext cx="3519516" cy="2562805"/>
            <a:chOff x="439061" y="489254"/>
            <a:chExt cx="3862775" cy="2813483"/>
          </a:xfrm>
        </p:grpSpPr>
        <p:pic>
          <p:nvPicPr>
            <p:cNvPr id="8" name="Imagen 7" descr="Imagen que contiene Gráfico&#10;&#10;Descripción generada automáticamente">
              <a:extLst>
                <a:ext uri="{FF2B5EF4-FFF2-40B4-BE49-F238E27FC236}">
                  <a16:creationId xmlns:a16="http://schemas.microsoft.com/office/drawing/2014/main" id="{37B70E3B-11ED-386D-9226-D27BF2A89E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t="28096" r="18041" b="31061"/>
            <a:stretch/>
          </p:blipFill>
          <p:spPr>
            <a:xfrm>
              <a:off x="439061" y="489254"/>
              <a:ext cx="2678228" cy="2813483"/>
            </a:xfrm>
            <a:prstGeom prst="rect">
              <a:avLst/>
            </a:prstGeom>
          </p:spPr>
        </p:pic>
        <p:pic>
          <p:nvPicPr>
            <p:cNvPr id="11" name="Imagen 10" descr="Imagen que contiene Gráfico&#10;&#10;Descripción generada automáticamente">
              <a:extLst>
                <a:ext uri="{FF2B5EF4-FFF2-40B4-BE49-F238E27FC236}">
                  <a16:creationId xmlns:a16="http://schemas.microsoft.com/office/drawing/2014/main" id="{30E153C2-18DA-7746-EECD-6830D3AE9C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569" t="31061" b="31061"/>
            <a:stretch/>
          </p:blipFill>
          <p:spPr>
            <a:xfrm>
              <a:off x="3252320" y="678158"/>
              <a:ext cx="1049516" cy="1755092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Valle del Cauca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5C3A81-3E82-DF4C-6140-08DCC56FD398}"/>
              </a:ext>
            </a:extLst>
          </p:cNvPr>
          <p:cNvSpPr txBox="1"/>
          <p:nvPr/>
        </p:nvSpPr>
        <p:spPr>
          <a:xfrm>
            <a:off x="3304377" y="289751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ADD88D-00E1-7171-D37B-11F353AAFCA3}"/>
              </a:ext>
            </a:extLst>
          </p:cNvPr>
          <p:cNvSpPr txBox="1"/>
          <p:nvPr/>
        </p:nvSpPr>
        <p:spPr>
          <a:xfrm>
            <a:off x="5967983" y="289751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360231-EB9F-CAB3-5634-783E036A0DC9}"/>
              </a:ext>
            </a:extLst>
          </p:cNvPr>
          <p:cNvSpPr txBox="1"/>
          <p:nvPr/>
        </p:nvSpPr>
        <p:spPr>
          <a:xfrm>
            <a:off x="8829369" y="2897510"/>
            <a:ext cx="3041088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4ECAA2-CBF8-6F6D-F928-DD728FB787CA}"/>
              </a:ext>
            </a:extLst>
          </p:cNvPr>
          <p:cNvSpPr txBox="1"/>
          <p:nvPr/>
        </p:nvSpPr>
        <p:spPr>
          <a:xfrm>
            <a:off x="4810991" y="2433250"/>
            <a:ext cx="6327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FD3C58F7-7C6F-B27C-E040-09FA5B25C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439000"/>
              </p:ext>
            </p:extLst>
          </p:nvPr>
        </p:nvGraphicFramePr>
        <p:xfrm>
          <a:off x="439061" y="3181934"/>
          <a:ext cx="11431397" cy="3540770"/>
        </p:xfrm>
        <a:graphic>
          <a:graphicData uri="http://schemas.openxmlformats.org/drawingml/2006/table">
            <a:tbl>
              <a:tblPr/>
              <a:tblGrid>
                <a:gridCol w="1274825">
                  <a:extLst>
                    <a:ext uri="{9D8B030D-6E8A-4147-A177-3AD203B41FA5}">
                      <a16:colId xmlns:a16="http://schemas.microsoft.com/office/drawing/2014/main" val="2626425234"/>
                    </a:ext>
                  </a:extLst>
                </a:gridCol>
                <a:gridCol w="630408">
                  <a:extLst>
                    <a:ext uri="{9D8B030D-6E8A-4147-A177-3AD203B41FA5}">
                      <a16:colId xmlns:a16="http://schemas.microsoft.com/office/drawing/2014/main" val="3505070554"/>
                    </a:ext>
                  </a:extLst>
                </a:gridCol>
                <a:gridCol w="1022662">
                  <a:extLst>
                    <a:ext uri="{9D8B030D-6E8A-4147-A177-3AD203B41FA5}">
                      <a16:colId xmlns:a16="http://schemas.microsoft.com/office/drawing/2014/main" val="1521162815"/>
                    </a:ext>
                  </a:extLst>
                </a:gridCol>
                <a:gridCol w="938607">
                  <a:extLst>
                    <a:ext uri="{9D8B030D-6E8A-4147-A177-3AD203B41FA5}">
                      <a16:colId xmlns:a16="http://schemas.microsoft.com/office/drawing/2014/main" val="3086005308"/>
                    </a:ext>
                  </a:extLst>
                </a:gridCol>
                <a:gridCol w="994644">
                  <a:extLst>
                    <a:ext uri="{9D8B030D-6E8A-4147-A177-3AD203B41FA5}">
                      <a16:colId xmlns:a16="http://schemas.microsoft.com/office/drawing/2014/main" val="159527967"/>
                    </a:ext>
                  </a:extLst>
                </a:gridCol>
                <a:gridCol w="966625">
                  <a:extLst>
                    <a:ext uri="{9D8B030D-6E8A-4147-A177-3AD203B41FA5}">
                      <a16:colId xmlns:a16="http://schemas.microsoft.com/office/drawing/2014/main" val="3686226323"/>
                    </a:ext>
                  </a:extLst>
                </a:gridCol>
                <a:gridCol w="1498970">
                  <a:extLst>
                    <a:ext uri="{9D8B030D-6E8A-4147-A177-3AD203B41FA5}">
                      <a16:colId xmlns:a16="http://schemas.microsoft.com/office/drawing/2014/main" val="3786077946"/>
                    </a:ext>
                  </a:extLst>
                </a:gridCol>
                <a:gridCol w="994644">
                  <a:extLst>
                    <a:ext uri="{9D8B030D-6E8A-4147-A177-3AD203B41FA5}">
                      <a16:colId xmlns:a16="http://schemas.microsoft.com/office/drawing/2014/main" val="406741453"/>
                    </a:ext>
                  </a:extLst>
                </a:gridCol>
                <a:gridCol w="1863205">
                  <a:extLst>
                    <a:ext uri="{9D8B030D-6E8A-4147-A177-3AD203B41FA5}">
                      <a16:colId xmlns:a16="http://schemas.microsoft.com/office/drawing/2014/main" val="1295449414"/>
                    </a:ext>
                  </a:extLst>
                </a:gridCol>
                <a:gridCol w="1246807">
                  <a:extLst>
                    <a:ext uri="{9D8B030D-6E8A-4147-A177-3AD203B41FA5}">
                      <a16:colId xmlns:a16="http://schemas.microsoft.com/office/drawing/2014/main" val="2775514502"/>
                    </a:ext>
                  </a:extLst>
                </a:gridCol>
              </a:tblGrid>
              <a:tr h="9744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559380"/>
                  </a:ext>
                </a:extLst>
              </a:tr>
              <a:tr h="2566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Buenaventura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068254"/>
                  </a:ext>
                </a:extLst>
              </a:tr>
              <a:tr h="2566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Roldanillo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D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179248"/>
                  </a:ext>
                </a:extLst>
              </a:tr>
              <a:tr h="2566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771980"/>
                  </a:ext>
                </a:extLst>
              </a:tr>
              <a:tr h="2566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Bolívar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293466"/>
                  </a:ext>
                </a:extLst>
              </a:tr>
              <a:tr h="2566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Alcalá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00739"/>
                  </a:ext>
                </a:extLst>
              </a:tr>
              <a:tr h="2566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Águila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702634"/>
                  </a:ext>
                </a:extLst>
              </a:tr>
              <a:tr h="2566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Cairo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911351"/>
                  </a:ext>
                </a:extLst>
              </a:tr>
              <a:tr h="2566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Ansermanuevo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537443"/>
                  </a:ext>
                </a:extLst>
              </a:tr>
              <a:tr h="2566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Riofrío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31601"/>
                  </a:ext>
                </a:extLst>
              </a:tr>
              <a:tr h="2566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Florida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76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648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E4EB6EB7-2287-88AB-3A1A-52DF468A66FA}"/>
              </a:ext>
            </a:extLst>
          </p:cNvPr>
          <p:cNvGrpSpPr/>
          <p:nvPr/>
        </p:nvGrpSpPr>
        <p:grpSpPr>
          <a:xfrm>
            <a:off x="408620" y="633472"/>
            <a:ext cx="4360807" cy="3347632"/>
            <a:chOff x="408620" y="633472"/>
            <a:chExt cx="4360807" cy="3347632"/>
          </a:xfrm>
        </p:grpSpPr>
        <p:pic>
          <p:nvPicPr>
            <p:cNvPr id="7" name="Imagen 6" descr="Mapa&#10;&#10;Descripción generada automáticamente">
              <a:extLst>
                <a:ext uri="{FF2B5EF4-FFF2-40B4-BE49-F238E27FC236}">
                  <a16:creationId xmlns:a16="http://schemas.microsoft.com/office/drawing/2014/main" id="{B8C071E2-D0B4-8CDE-6939-4DB137EB5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622" t="3455" r="29199" b="4276"/>
            <a:stretch/>
          </p:blipFill>
          <p:spPr>
            <a:xfrm>
              <a:off x="408620" y="633472"/>
              <a:ext cx="2991852" cy="3347632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4FD4F5C6-5D52-F6E8-5629-CAFFCDBA89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1700" t="31108" r="11140" b="31108"/>
            <a:stretch/>
          </p:blipFill>
          <p:spPr>
            <a:xfrm>
              <a:off x="3512127" y="789166"/>
              <a:ext cx="1257300" cy="1885950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Vaupés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99B9466-A17E-5675-4B14-69AC51A62652}"/>
              </a:ext>
            </a:extLst>
          </p:cNvPr>
          <p:cNvSpPr txBox="1"/>
          <p:nvPr/>
        </p:nvSpPr>
        <p:spPr>
          <a:xfrm>
            <a:off x="3321522" y="35642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C3006-7093-DF8F-717F-C9D4311B332A}"/>
              </a:ext>
            </a:extLst>
          </p:cNvPr>
          <p:cNvSpPr txBox="1"/>
          <p:nvPr/>
        </p:nvSpPr>
        <p:spPr>
          <a:xfrm>
            <a:off x="5967983" y="35642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7F3ADF-8C1C-0885-E855-1D52C108A5A5}"/>
              </a:ext>
            </a:extLst>
          </p:cNvPr>
          <p:cNvSpPr txBox="1"/>
          <p:nvPr/>
        </p:nvSpPr>
        <p:spPr>
          <a:xfrm>
            <a:off x="8740877" y="3564260"/>
            <a:ext cx="312957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9E77BD2-D7D3-F96D-8CB5-E928003371EB}"/>
              </a:ext>
            </a:extLst>
          </p:cNvPr>
          <p:cNvSpPr txBox="1"/>
          <p:nvPr/>
        </p:nvSpPr>
        <p:spPr>
          <a:xfrm>
            <a:off x="5366083" y="324328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Salud por municipios</a:t>
            </a: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CC16D22C-B2ED-DA13-389C-0A4661C32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216398"/>
              </p:ext>
            </p:extLst>
          </p:nvPr>
        </p:nvGraphicFramePr>
        <p:xfrm>
          <a:off x="408619" y="4020431"/>
          <a:ext cx="11353890" cy="1591086"/>
        </p:xfrm>
        <a:graphic>
          <a:graphicData uri="http://schemas.openxmlformats.org/drawingml/2006/table">
            <a:tbl>
              <a:tblPr/>
              <a:tblGrid>
                <a:gridCol w="1266181">
                  <a:extLst>
                    <a:ext uri="{9D8B030D-6E8A-4147-A177-3AD203B41FA5}">
                      <a16:colId xmlns:a16="http://schemas.microsoft.com/office/drawing/2014/main" val="2985927438"/>
                    </a:ext>
                  </a:extLst>
                </a:gridCol>
                <a:gridCol w="626134">
                  <a:extLst>
                    <a:ext uri="{9D8B030D-6E8A-4147-A177-3AD203B41FA5}">
                      <a16:colId xmlns:a16="http://schemas.microsoft.com/office/drawing/2014/main" val="3302410258"/>
                    </a:ext>
                  </a:extLst>
                </a:gridCol>
                <a:gridCol w="1015728">
                  <a:extLst>
                    <a:ext uri="{9D8B030D-6E8A-4147-A177-3AD203B41FA5}">
                      <a16:colId xmlns:a16="http://schemas.microsoft.com/office/drawing/2014/main" val="3776778793"/>
                    </a:ext>
                  </a:extLst>
                </a:gridCol>
                <a:gridCol w="932243">
                  <a:extLst>
                    <a:ext uri="{9D8B030D-6E8A-4147-A177-3AD203B41FA5}">
                      <a16:colId xmlns:a16="http://schemas.microsoft.com/office/drawing/2014/main" val="3838980932"/>
                    </a:ext>
                  </a:extLst>
                </a:gridCol>
                <a:gridCol w="987900">
                  <a:extLst>
                    <a:ext uri="{9D8B030D-6E8A-4147-A177-3AD203B41FA5}">
                      <a16:colId xmlns:a16="http://schemas.microsoft.com/office/drawing/2014/main" val="1367861085"/>
                    </a:ext>
                  </a:extLst>
                </a:gridCol>
                <a:gridCol w="960071">
                  <a:extLst>
                    <a:ext uri="{9D8B030D-6E8A-4147-A177-3AD203B41FA5}">
                      <a16:colId xmlns:a16="http://schemas.microsoft.com/office/drawing/2014/main" val="1338738113"/>
                    </a:ext>
                  </a:extLst>
                </a:gridCol>
                <a:gridCol w="1488807">
                  <a:extLst>
                    <a:ext uri="{9D8B030D-6E8A-4147-A177-3AD203B41FA5}">
                      <a16:colId xmlns:a16="http://schemas.microsoft.com/office/drawing/2014/main" val="531606532"/>
                    </a:ext>
                  </a:extLst>
                </a:gridCol>
                <a:gridCol w="987900">
                  <a:extLst>
                    <a:ext uri="{9D8B030D-6E8A-4147-A177-3AD203B41FA5}">
                      <a16:colId xmlns:a16="http://schemas.microsoft.com/office/drawing/2014/main" val="2859731855"/>
                    </a:ext>
                  </a:extLst>
                </a:gridCol>
                <a:gridCol w="1850573">
                  <a:extLst>
                    <a:ext uri="{9D8B030D-6E8A-4147-A177-3AD203B41FA5}">
                      <a16:colId xmlns:a16="http://schemas.microsoft.com/office/drawing/2014/main" val="2526445576"/>
                    </a:ext>
                  </a:extLst>
                </a:gridCol>
                <a:gridCol w="1238353">
                  <a:extLst>
                    <a:ext uri="{9D8B030D-6E8A-4147-A177-3AD203B41FA5}">
                      <a16:colId xmlns:a16="http://schemas.microsoft.com/office/drawing/2014/main" val="3313459902"/>
                    </a:ext>
                  </a:extLst>
                </a:gridCol>
              </a:tblGrid>
              <a:tr h="9568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283985"/>
                  </a:ext>
                </a:extLst>
              </a:tr>
              <a:tr h="21142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Mitú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5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016154"/>
                  </a:ext>
                </a:extLst>
              </a:tr>
              <a:tr h="21142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Carurú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5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05654"/>
                  </a:ext>
                </a:extLst>
              </a:tr>
              <a:tr h="21142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Taraira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5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572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763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34C1037C-10E3-4590-1BA2-B5F65D3D75FB}"/>
              </a:ext>
            </a:extLst>
          </p:cNvPr>
          <p:cNvGrpSpPr/>
          <p:nvPr/>
        </p:nvGrpSpPr>
        <p:grpSpPr>
          <a:xfrm>
            <a:off x="617769" y="687931"/>
            <a:ext cx="4733548" cy="3320915"/>
            <a:chOff x="617769" y="687931"/>
            <a:chExt cx="4733548" cy="3320915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B9FAC92A-6F67-7D39-2F06-A7F3C23FE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99" t="3727" r="25129" b="4002"/>
            <a:stretch/>
          </p:blipFill>
          <p:spPr>
            <a:xfrm>
              <a:off x="617769" y="739932"/>
              <a:ext cx="3404715" cy="3268914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64BCDA28-5D78-5892-44E1-1E247BF05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6362" t="31108" r="6850" b="30013"/>
            <a:stretch/>
          </p:blipFill>
          <p:spPr>
            <a:xfrm>
              <a:off x="4225794" y="687931"/>
              <a:ext cx="1125523" cy="1775825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Vichada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4D4652-E371-C7B2-DFF0-A67F8B4F7736}"/>
              </a:ext>
            </a:extLst>
          </p:cNvPr>
          <p:cNvSpPr txBox="1"/>
          <p:nvPr/>
        </p:nvSpPr>
        <p:spPr>
          <a:xfrm>
            <a:off x="3245322" y="34499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C89FFE-79EB-74E3-A35C-D16C51781C76}"/>
              </a:ext>
            </a:extLst>
          </p:cNvPr>
          <p:cNvSpPr txBox="1"/>
          <p:nvPr/>
        </p:nvSpPr>
        <p:spPr>
          <a:xfrm>
            <a:off x="5967983" y="34499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A67A2D-7EDE-326B-9DBE-FDFF67D1202C}"/>
              </a:ext>
            </a:extLst>
          </p:cNvPr>
          <p:cNvSpPr txBox="1"/>
          <p:nvPr/>
        </p:nvSpPr>
        <p:spPr>
          <a:xfrm>
            <a:off x="8839201" y="3449960"/>
            <a:ext cx="303125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BD13FB-C8C1-982A-48FF-904CC978EC6A}"/>
              </a:ext>
            </a:extLst>
          </p:cNvPr>
          <p:cNvSpPr txBox="1"/>
          <p:nvPr/>
        </p:nvSpPr>
        <p:spPr>
          <a:xfrm>
            <a:off x="4810991" y="2985700"/>
            <a:ext cx="6327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863602C9-4DF6-F99E-267E-2B6DD7C89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14068"/>
              </p:ext>
            </p:extLst>
          </p:nvPr>
        </p:nvGraphicFramePr>
        <p:xfrm>
          <a:off x="384463" y="4008845"/>
          <a:ext cx="11485994" cy="2657708"/>
        </p:xfrm>
        <a:graphic>
          <a:graphicData uri="http://schemas.openxmlformats.org/drawingml/2006/table">
            <a:tbl>
              <a:tblPr/>
              <a:tblGrid>
                <a:gridCol w="1280914">
                  <a:extLst>
                    <a:ext uri="{9D8B030D-6E8A-4147-A177-3AD203B41FA5}">
                      <a16:colId xmlns:a16="http://schemas.microsoft.com/office/drawing/2014/main" val="2425378722"/>
                    </a:ext>
                  </a:extLst>
                </a:gridCol>
                <a:gridCol w="633419">
                  <a:extLst>
                    <a:ext uri="{9D8B030D-6E8A-4147-A177-3AD203B41FA5}">
                      <a16:colId xmlns:a16="http://schemas.microsoft.com/office/drawing/2014/main" val="4118175949"/>
                    </a:ext>
                  </a:extLst>
                </a:gridCol>
                <a:gridCol w="1027546">
                  <a:extLst>
                    <a:ext uri="{9D8B030D-6E8A-4147-A177-3AD203B41FA5}">
                      <a16:colId xmlns:a16="http://schemas.microsoft.com/office/drawing/2014/main" val="4209792287"/>
                    </a:ext>
                  </a:extLst>
                </a:gridCol>
                <a:gridCol w="943090">
                  <a:extLst>
                    <a:ext uri="{9D8B030D-6E8A-4147-A177-3AD203B41FA5}">
                      <a16:colId xmlns:a16="http://schemas.microsoft.com/office/drawing/2014/main" val="3981820501"/>
                    </a:ext>
                  </a:extLst>
                </a:gridCol>
                <a:gridCol w="999394">
                  <a:extLst>
                    <a:ext uri="{9D8B030D-6E8A-4147-A177-3AD203B41FA5}">
                      <a16:colId xmlns:a16="http://schemas.microsoft.com/office/drawing/2014/main" val="1975166602"/>
                    </a:ext>
                  </a:extLst>
                </a:gridCol>
                <a:gridCol w="971242">
                  <a:extLst>
                    <a:ext uri="{9D8B030D-6E8A-4147-A177-3AD203B41FA5}">
                      <a16:colId xmlns:a16="http://schemas.microsoft.com/office/drawing/2014/main" val="4209928455"/>
                    </a:ext>
                  </a:extLst>
                </a:gridCol>
                <a:gridCol w="1506129">
                  <a:extLst>
                    <a:ext uri="{9D8B030D-6E8A-4147-A177-3AD203B41FA5}">
                      <a16:colId xmlns:a16="http://schemas.microsoft.com/office/drawing/2014/main" val="3379837750"/>
                    </a:ext>
                  </a:extLst>
                </a:gridCol>
                <a:gridCol w="999394">
                  <a:extLst>
                    <a:ext uri="{9D8B030D-6E8A-4147-A177-3AD203B41FA5}">
                      <a16:colId xmlns:a16="http://schemas.microsoft.com/office/drawing/2014/main" val="287999779"/>
                    </a:ext>
                  </a:extLst>
                </a:gridCol>
                <a:gridCol w="1872104">
                  <a:extLst>
                    <a:ext uri="{9D8B030D-6E8A-4147-A177-3AD203B41FA5}">
                      <a16:colId xmlns:a16="http://schemas.microsoft.com/office/drawing/2014/main" val="2167148636"/>
                    </a:ext>
                  </a:extLst>
                </a:gridCol>
                <a:gridCol w="1252762">
                  <a:extLst>
                    <a:ext uri="{9D8B030D-6E8A-4147-A177-3AD203B41FA5}">
                      <a16:colId xmlns:a16="http://schemas.microsoft.com/office/drawing/2014/main" val="1524628018"/>
                    </a:ext>
                  </a:extLst>
                </a:gridCol>
              </a:tblGrid>
              <a:tr h="9580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824905"/>
                  </a:ext>
                </a:extLst>
              </a:tr>
              <a:tr h="24281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Carreño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9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455501"/>
                  </a:ext>
                </a:extLst>
              </a:tr>
              <a:tr h="24281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Mitú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5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819249"/>
                  </a:ext>
                </a:extLst>
              </a:tr>
              <a:tr h="24281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Primavera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A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437636"/>
                  </a:ext>
                </a:extLst>
              </a:tr>
              <a:tr h="24281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Cumaribo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9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041492"/>
                  </a:ext>
                </a:extLst>
              </a:tr>
              <a:tr h="24281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Rosalía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A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53480"/>
                  </a:ext>
                </a:extLst>
              </a:tr>
              <a:tr h="24281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Carurú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5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66495"/>
                  </a:ext>
                </a:extLst>
              </a:tr>
              <a:tr h="24281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Taraira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5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667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685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BDF9CF-D207-1677-C41E-DD5890FF14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1" y="-1788"/>
            <a:ext cx="13073676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CE9036-6CAC-24CC-9BEE-174C37A134F1}"/>
              </a:ext>
            </a:extLst>
          </p:cNvPr>
          <p:cNvSpPr txBox="1"/>
          <p:nvPr/>
        </p:nvSpPr>
        <p:spPr>
          <a:xfrm>
            <a:off x="784907" y="1667051"/>
            <a:ext cx="4270517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6000" b="1" dirty="0">
                <a:solidFill>
                  <a:srgbClr val="F8B017"/>
                </a:solidFill>
                <a:latin typeface="Verdana"/>
                <a:ea typeface="Verdana"/>
                <a:cs typeface="Helvetica"/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384321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Antioquia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7391B7-24EE-0FC7-9ACB-58F39D137B73}"/>
              </a:ext>
            </a:extLst>
          </p:cNvPr>
          <p:cNvSpPr txBox="1"/>
          <p:nvPr/>
        </p:nvSpPr>
        <p:spPr>
          <a:xfrm>
            <a:off x="2881711" y="375837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237E06-1410-22BB-45D6-9F42DE1D82D0}"/>
              </a:ext>
            </a:extLst>
          </p:cNvPr>
          <p:cNvSpPr txBox="1"/>
          <p:nvPr/>
        </p:nvSpPr>
        <p:spPr>
          <a:xfrm>
            <a:off x="6120340" y="377035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0A5B5A-AC61-6496-67B9-C0884F0877EE}"/>
              </a:ext>
            </a:extLst>
          </p:cNvPr>
          <p:cNvSpPr txBox="1"/>
          <p:nvPr/>
        </p:nvSpPr>
        <p:spPr>
          <a:xfrm>
            <a:off x="8927690" y="3770351"/>
            <a:ext cx="3095123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81C792B-F02C-62EC-F3F6-87D7FF59A6AB}"/>
              </a:ext>
            </a:extLst>
          </p:cNvPr>
          <p:cNvSpPr txBox="1"/>
          <p:nvPr/>
        </p:nvSpPr>
        <p:spPr>
          <a:xfrm>
            <a:off x="5053781" y="3354852"/>
            <a:ext cx="64559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2B495A93-467E-CE6C-ECAC-EE5594C0EB2D}"/>
              </a:ext>
            </a:extLst>
          </p:cNvPr>
          <p:cNvGrpSpPr/>
          <p:nvPr/>
        </p:nvGrpSpPr>
        <p:grpSpPr>
          <a:xfrm>
            <a:off x="587755" y="758293"/>
            <a:ext cx="4277308" cy="2987272"/>
            <a:chOff x="587755" y="758293"/>
            <a:chExt cx="4277308" cy="2987272"/>
          </a:xfrm>
        </p:grpSpPr>
        <p:pic>
          <p:nvPicPr>
            <p:cNvPr id="3" name="Imagen 2" descr="Mapa&#10;&#10;Descripción generada automáticamente">
              <a:extLst>
                <a:ext uri="{FF2B5EF4-FFF2-40B4-BE49-F238E27FC236}">
                  <a16:creationId xmlns:a16="http://schemas.microsoft.com/office/drawing/2014/main" id="{E78850F1-9E4C-72EE-BE86-7A2E2A32BB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130" t="7474" r="27795" b="4364"/>
            <a:stretch/>
          </p:blipFill>
          <p:spPr>
            <a:xfrm>
              <a:off x="587755" y="758293"/>
              <a:ext cx="2938194" cy="2987272"/>
            </a:xfrm>
            <a:prstGeom prst="rect">
              <a:avLst/>
            </a:prstGeom>
          </p:spPr>
        </p:pic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2A0151A1-1725-1318-D1AD-90CF7BE241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073" t="30560" r="9648" b="27266"/>
            <a:stretch/>
          </p:blipFill>
          <p:spPr>
            <a:xfrm>
              <a:off x="3576590" y="1377775"/>
              <a:ext cx="1288473" cy="2025157"/>
            </a:xfrm>
            <a:prstGeom prst="rect">
              <a:avLst/>
            </a:prstGeom>
          </p:spPr>
        </p:pic>
      </p:grp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877FC2BE-F7A9-F043-027E-21388E8BF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424734"/>
              </p:ext>
            </p:extLst>
          </p:nvPr>
        </p:nvGraphicFramePr>
        <p:xfrm>
          <a:off x="335878" y="3994166"/>
          <a:ext cx="11471565" cy="2801228"/>
        </p:xfrm>
        <a:graphic>
          <a:graphicData uri="http://schemas.openxmlformats.org/drawingml/2006/table">
            <a:tbl>
              <a:tblPr/>
              <a:tblGrid>
                <a:gridCol w="1279304">
                  <a:extLst>
                    <a:ext uri="{9D8B030D-6E8A-4147-A177-3AD203B41FA5}">
                      <a16:colId xmlns:a16="http://schemas.microsoft.com/office/drawing/2014/main" val="3244083821"/>
                    </a:ext>
                  </a:extLst>
                </a:gridCol>
                <a:gridCol w="632623">
                  <a:extLst>
                    <a:ext uri="{9D8B030D-6E8A-4147-A177-3AD203B41FA5}">
                      <a16:colId xmlns:a16="http://schemas.microsoft.com/office/drawing/2014/main" val="157658981"/>
                    </a:ext>
                  </a:extLst>
                </a:gridCol>
                <a:gridCol w="1026256">
                  <a:extLst>
                    <a:ext uri="{9D8B030D-6E8A-4147-A177-3AD203B41FA5}">
                      <a16:colId xmlns:a16="http://schemas.microsoft.com/office/drawing/2014/main" val="2387680510"/>
                    </a:ext>
                  </a:extLst>
                </a:gridCol>
                <a:gridCol w="941906">
                  <a:extLst>
                    <a:ext uri="{9D8B030D-6E8A-4147-A177-3AD203B41FA5}">
                      <a16:colId xmlns:a16="http://schemas.microsoft.com/office/drawing/2014/main" val="1718688246"/>
                    </a:ext>
                  </a:extLst>
                </a:gridCol>
                <a:gridCol w="998138">
                  <a:extLst>
                    <a:ext uri="{9D8B030D-6E8A-4147-A177-3AD203B41FA5}">
                      <a16:colId xmlns:a16="http://schemas.microsoft.com/office/drawing/2014/main" val="4113603855"/>
                    </a:ext>
                  </a:extLst>
                </a:gridCol>
                <a:gridCol w="970022">
                  <a:extLst>
                    <a:ext uri="{9D8B030D-6E8A-4147-A177-3AD203B41FA5}">
                      <a16:colId xmlns:a16="http://schemas.microsoft.com/office/drawing/2014/main" val="2443210987"/>
                    </a:ext>
                  </a:extLst>
                </a:gridCol>
                <a:gridCol w="1504237">
                  <a:extLst>
                    <a:ext uri="{9D8B030D-6E8A-4147-A177-3AD203B41FA5}">
                      <a16:colId xmlns:a16="http://schemas.microsoft.com/office/drawing/2014/main" val="2278372752"/>
                    </a:ext>
                  </a:extLst>
                </a:gridCol>
                <a:gridCol w="998138">
                  <a:extLst>
                    <a:ext uri="{9D8B030D-6E8A-4147-A177-3AD203B41FA5}">
                      <a16:colId xmlns:a16="http://schemas.microsoft.com/office/drawing/2014/main" val="2444113105"/>
                    </a:ext>
                  </a:extLst>
                </a:gridCol>
                <a:gridCol w="1869753">
                  <a:extLst>
                    <a:ext uri="{9D8B030D-6E8A-4147-A177-3AD203B41FA5}">
                      <a16:colId xmlns:a16="http://schemas.microsoft.com/office/drawing/2014/main" val="4294481061"/>
                    </a:ext>
                  </a:extLst>
                </a:gridCol>
                <a:gridCol w="1251188">
                  <a:extLst>
                    <a:ext uri="{9D8B030D-6E8A-4147-A177-3AD203B41FA5}">
                      <a16:colId xmlns:a16="http://schemas.microsoft.com/office/drawing/2014/main" val="354181243"/>
                    </a:ext>
                  </a:extLst>
                </a:gridCol>
              </a:tblGrid>
              <a:tr h="8024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05347"/>
                  </a:ext>
                </a:extLst>
              </a:tr>
              <a:tr h="199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Valdivia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9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294702"/>
                  </a:ext>
                </a:extLst>
              </a:tr>
              <a:tr h="199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Amalfi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50348"/>
                  </a:ext>
                </a:extLst>
              </a:tr>
              <a:tr h="199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Remedios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299823"/>
                  </a:ext>
                </a:extLst>
              </a:tr>
              <a:tr h="199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Mutatá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35945"/>
                  </a:ext>
                </a:extLst>
              </a:tr>
              <a:tr h="199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Necoclí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498195"/>
                  </a:ext>
                </a:extLst>
              </a:tr>
              <a:tr h="199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Caucasia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448258"/>
                  </a:ext>
                </a:extLst>
              </a:tr>
              <a:tr h="199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Tarazá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809641"/>
                  </a:ext>
                </a:extLst>
              </a:tr>
              <a:tr h="199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Dabeiba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5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325856"/>
                  </a:ext>
                </a:extLst>
              </a:tr>
              <a:tr h="199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Turbo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601620"/>
                  </a:ext>
                </a:extLst>
              </a:tr>
              <a:tr h="199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Bagre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670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25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Arauca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B06711-4DAD-3016-5573-B41BEE58750E}"/>
              </a:ext>
            </a:extLst>
          </p:cNvPr>
          <p:cNvSpPr txBox="1"/>
          <p:nvPr/>
        </p:nvSpPr>
        <p:spPr>
          <a:xfrm>
            <a:off x="2906408" y="3217900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5FF617-217C-A2A5-B05F-B99EEC86E024}"/>
              </a:ext>
            </a:extLst>
          </p:cNvPr>
          <p:cNvSpPr txBox="1"/>
          <p:nvPr/>
        </p:nvSpPr>
        <p:spPr>
          <a:xfrm>
            <a:off x="5795220" y="321790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7C825D-4D9D-C3FB-25B3-4CF53977CF45}"/>
              </a:ext>
            </a:extLst>
          </p:cNvPr>
          <p:cNvSpPr txBox="1"/>
          <p:nvPr/>
        </p:nvSpPr>
        <p:spPr>
          <a:xfrm>
            <a:off x="8937524" y="3217901"/>
            <a:ext cx="308529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914B59-3974-068A-CE5A-6D43559F2AEA}"/>
              </a:ext>
            </a:extLst>
          </p:cNvPr>
          <p:cNvSpPr txBox="1"/>
          <p:nvPr/>
        </p:nvSpPr>
        <p:spPr>
          <a:xfrm>
            <a:off x="5895975" y="2753641"/>
            <a:ext cx="53946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Radar de </a:t>
            </a:r>
            <a:r>
              <a:rPr lang="es-ES" sz="1200" b="1" dirty="0">
                <a:latin typeface="Verdana"/>
                <a:ea typeface="Verdana"/>
              </a:rPr>
              <a:t>Salud </a:t>
            </a:r>
            <a:r>
              <a:rPr lang="es-CO" sz="1200" b="1" dirty="0">
                <a:latin typeface="Verdana"/>
                <a:ea typeface="Verdana"/>
              </a:rPr>
              <a:t>por municipios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B2F022F-1CD7-6A00-D36C-5B8067419C05}"/>
              </a:ext>
            </a:extLst>
          </p:cNvPr>
          <p:cNvGrpSpPr/>
          <p:nvPr/>
        </p:nvGrpSpPr>
        <p:grpSpPr>
          <a:xfrm>
            <a:off x="476087" y="927194"/>
            <a:ext cx="5155784" cy="1925036"/>
            <a:chOff x="476087" y="927194"/>
            <a:chExt cx="5155784" cy="1925036"/>
          </a:xfrm>
        </p:grpSpPr>
        <p:pic>
          <p:nvPicPr>
            <p:cNvPr id="6" name="Imagen 5" descr="Gráfico&#10;&#10;Descripción generada automáticamente">
              <a:extLst>
                <a:ext uri="{FF2B5EF4-FFF2-40B4-BE49-F238E27FC236}">
                  <a16:creationId xmlns:a16="http://schemas.microsoft.com/office/drawing/2014/main" id="{8A6D4CD7-E6BD-CCFF-BA04-F267D65181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20" t="27461" r="17865" b="26541"/>
            <a:stretch/>
          </p:blipFill>
          <p:spPr>
            <a:xfrm>
              <a:off x="476087" y="1305935"/>
              <a:ext cx="3865799" cy="1538992"/>
            </a:xfrm>
            <a:prstGeom prst="rect">
              <a:avLst/>
            </a:prstGeom>
          </p:spPr>
        </p:pic>
        <p:pic>
          <p:nvPicPr>
            <p:cNvPr id="13" name="Imagen 12" descr="Gráfico&#10;&#10;Descripción generada automáticamente">
              <a:extLst>
                <a:ext uri="{FF2B5EF4-FFF2-40B4-BE49-F238E27FC236}">
                  <a16:creationId xmlns:a16="http://schemas.microsoft.com/office/drawing/2014/main" id="{905771C3-1FC9-4B38-68E4-85BF38B1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010" t="28887" b="30560"/>
            <a:stretch/>
          </p:blipFill>
          <p:spPr>
            <a:xfrm>
              <a:off x="4517694" y="927194"/>
              <a:ext cx="1114177" cy="1925036"/>
            </a:xfrm>
            <a:prstGeom prst="rect">
              <a:avLst/>
            </a:prstGeom>
          </p:spPr>
        </p:pic>
      </p:grp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86878F81-0172-10B5-9BC6-982407B50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258268"/>
              </p:ext>
            </p:extLst>
          </p:nvPr>
        </p:nvGraphicFramePr>
        <p:xfrm>
          <a:off x="633463" y="3682160"/>
          <a:ext cx="10993962" cy="2731585"/>
        </p:xfrm>
        <a:graphic>
          <a:graphicData uri="http://schemas.openxmlformats.org/drawingml/2006/table">
            <a:tbl>
              <a:tblPr/>
              <a:tblGrid>
                <a:gridCol w="1226042">
                  <a:extLst>
                    <a:ext uri="{9D8B030D-6E8A-4147-A177-3AD203B41FA5}">
                      <a16:colId xmlns:a16="http://schemas.microsoft.com/office/drawing/2014/main" val="3595212219"/>
                    </a:ext>
                  </a:extLst>
                </a:gridCol>
                <a:gridCol w="606284">
                  <a:extLst>
                    <a:ext uri="{9D8B030D-6E8A-4147-A177-3AD203B41FA5}">
                      <a16:colId xmlns:a16="http://schemas.microsoft.com/office/drawing/2014/main" val="3228999027"/>
                    </a:ext>
                  </a:extLst>
                </a:gridCol>
                <a:gridCol w="983529">
                  <a:extLst>
                    <a:ext uri="{9D8B030D-6E8A-4147-A177-3AD203B41FA5}">
                      <a16:colId xmlns:a16="http://schemas.microsoft.com/office/drawing/2014/main" val="3050988783"/>
                    </a:ext>
                  </a:extLst>
                </a:gridCol>
                <a:gridCol w="902690">
                  <a:extLst>
                    <a:ext uri="{9D8B030D-6E8A-4147-A177-3AD203B41FA5}">
                      <a16:colId xmlns:a16="http://schemas.microsoft.com/office/drawing/2014/main" val="1022035689"/>
                    </a:ext>
                  </a:extLst>
                </a:gridCol>
                <a:gridCol w="956583">
                  <a:extLst>
                    <a:ext uri="{9D8B030D-6E8A-4147-A177-3AD203B41FA5}">
                      <a16:colId xmlns:a16="http://schemas.microsoft.com/office/drawing/2014/main" val="1993770727"/>
                    </a:ext>
                  </a:extLst>
                </a:gridCol>
                <a:gridCol w="929636">
                  <a:extLst>
                    <a:ext uri="{9D8B030D-6E8A-4147-A177-3AD203B41FA5}">
                      <a16:colId xmlns:a16="http://schemas.microsoft.com/office/drawing/2014/main" val="3343079307"/>
                    </a:ext>
                  </a:extLst>
                </a:gridCol>
                <a:gridCol w="1441610">
                  <a:extLst>
                    <a:ext uri="{9D8B030D-6E8A-4147-A177-3AD203B41FA5}">
                      <a16:colId xmlns:a16="http://schemas.microsoft.com/office/drawing/2014/main" val="4164634683"/>
                    </a:ext>
                  </a:extLst>
                </a:gridCol>
                <a:gridCol w="956583">
                  <a:extLst>
                    <a:ext uri="{9D8B030D-6E8A-4147-A177-3AD203B41FA5}">
                      <a16:colId xmlns:a16="http://schemas.microsoft.com/office/drawing/2014/main" val="1284464605"/>
                    </a:ext>
                  </a:extLst>
                </a:gridCol>
                <a:gridCol w="1791909">
                  <a:extLst>
                    <a:ext uri="{9D8B030D-6E8A-4147-A177-3AD203B41FA5}">
                      <a16:colId xmlns:a16="http://schemas.microsoft.com/office/drawing/2014/main" val="2974213272"/>
                    </a:ext>
                  </a:extLst>
                </a:gridCol>
                <a:gridCol w="1199096">
                  <a:extLst>
                    <a:ext uri="{9D8B030D-6E8A-4147-A177-3AD203B41FA5}">
                      <a16:colId xmlns:a16="http://schemas.microsoft.com/office/drawing/2014/main" val="191916925"/>
                    </a:ext>
                  </a:extLst>
                </a:gridCol>
              </a:tblGrid>
              <a:tr h="10249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525562"/>
                  </a:ext>
                </a:extLst>
              </a:tr>
              <a:tr h="2438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Arauca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43164"/>
                  </a:ext>
                </a:extLst>
              </a:tr>
              <a:tr h="2438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Saravena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924494"/>
                  </a:ext>
                </a:extLst>
              </a:tr>
              <a:tr h="2438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Arauquita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491378"/>
                  </a:ext>
                </a:extLst>
              </a:tr>
              <a:tr h="2438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894610"/>
                  </a:ext>
                </a:extLst>
              </a:tr>
              <a:tr h="2438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Fortul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014550"/>
                  </a:ext>
                </a:extLst>
              </a:tr>
              <a:tr h="2438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Cravo Norte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A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77042"/>
                  </a:ext>
                </a:extLst>
              </a:tr>
              <a:tr h="2438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Rondón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333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66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Atlántico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52BE6A1-BEF3-C8BF-BAAB-175E09DB022A}"/>
              </a:ext>
            </a:extLst>
          </p:cNvPr>
          <p:cNvSpPr txBox="1"/>
          <p:nvPr/>
        </p:nvSpPr>
        <p:spPr>
          <a:xfrm>
            <a:off x="6120340" y="321790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9C8EB8-A7F8-610A-0973-F2ED501BCB73}"/>
              </a:ext>
            </a:extLst>
          </p:cNvPr>
          <p:cNvSpPr txBox="1"/>
          <p:nvPr/>
        </p:nvSpPr>
        <p:spPr>
          <a:xfrm>
            <a:off x="8858866" y="3217901"/>
            <a:ext cx="3163948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E355F54-529F-6085-3143-1254608F7211}"/>
              </a:ext>
            </a:extLst>
          </p:cNvPr>
          <p:cNvSpPr txBox="1"/>
          <p:nvPr/>
        </p:nvSpPr>
        <p:spPr>
          <a:xfrm>
            <a:off x="5194633" y="275364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EFAAA17-FA36-8D99-E859-1EAC8E6492F0}"/>
              </a:ext>
            </a:extLst>
          </p:cNvPr>
          <p:cNvGrpSpPr/>
          <p:nvPr/>
        </p:nvGrpSpPr>
        <p:grpSpPr>
          <a:xfrm>
            <a:off x="476325" y="725985"/>
            <a:ext cx="3976592" cy="2932153"/>
            <a:chOff x="476325" y="725985"/>
            <a:chExt cx="3976592" cy="2932153"/>
          </a:xfrm>
        </p:grpSpPr>
        <p:pic>
          <p:nvPicPr>
            <p:cNvPr id="3" name="Imagen 2" descr="Gráfico&#10;&#10;Descripción generada automáticamente">
              <a:extLst>
                <a:ext uri="{FF2B5EF4-FFF2-40B4-BE49-F238E27FC236}">
                  <a16:creationId xmlns:a16="http://schemas.microsoft.com/office/drawing/2014/main" id="{14C8A174-25F8-BCE8-B2D2-18CFFA403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839" t="3455" r="27294" b="3728"/>
            <a:stretch/>
          </p:blipFill>
          <p:spPr>
            <a:xfrm>
              <a:off x="476325" y="725985"/>
              <a:ext cx="2776030" cy="2932153"/>
            </a:xfrm>
            <a:prstGeom prst="rect">
              <a:avLst/>
            </a:prstGeom>
          </p:spPr>
        </p:pic>
        <p:pic>
          <p:nvPicPr>
            <p:cNvPr id="9" name="Imagen 8" descr="Gráfico&#10;&#10;Descripción generada automáticamente">
              <a:extLst>
                <a:ext uri="{FF2B5EF4-FFF2-40B4-BE49-F238E27FC236}">
                  <a16:creationId xmlns:a16="http://schemas.microsoft.com/office/drawing/2014/main" id="{37C52484-3E14-1CCD-A4A7-571409C77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751" t="29191" r="8902" b="30013"/>
            <a:stretch/>
          </p:blipFill>
          <p:spPr>
            <a:xfrm>
              <a:off x="3252355" y="1126095"/>
              <a:ext cx="1200562" cy="1923480"/>
            </a:xfrm>
            <a:prstGeom prst="rect">
              <a:avLst/>
            </a:prstGeom>
          </p:spPr>
        </p:pic>
      </p:grp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7FFA9072-3683-F124-DA2A-FDE19A4A2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419292"/>
              </p:ext>
            </p:extLst>
          </p:nvPr>
        </p:nvGraphicFramePr>
        <p:xfrm>
          <a:off x="259773" y="3685994"/>
          <a:ext cx="11554693" cy="2947274"/>
        </p:xfrm>
        <a:graphic>
          <a:graphicData uri="http://schemas.openxmlformats.org/drawingml/2006/table">
            <a:tbl>
              <a:tblPr/>
              <a:tblGrid>
                <a:gridCol w="1288575">
                  <a:extLst>
                    <a:ext uri="{9D8B030D-6E8A-4147-A177-3AD203B41FA5}">
                      <a16:colId xmlns:a16="http://schemas.microsoft.com/office/drawing/2014/main" val="1680965350"/>
                    </a:ext>
                  </a:extLst>
                </a:gridCol>
                <a:gridCol w="637208">
                  <a:extLst>
                    <a:ext uri="{9D8B030D-6E8A-4147-A177-3AD203B41FA5}">
                      <a16:colId xmlns:a16="http://schemas.microsoft.com/office/drawing/2014/main" val="3790805223"/>
                    </a:ext>
                  </a:extLst>
                </a:gridCol>
                <a:gridCol w="1033692">
                  <a:extLst>
                    <a:ext uri="{9D8B030D-6E8A-4147-A177-3AD203B41FA5}">
                      <a16:colId xmlns:a16="http://schemas.microsoft.com/office/drawing/2014/main" val="1964852131"/>
                    </a:ext>
                  </a:extLst>
                </a:gridCol>
                <a:gridCol w="948730">
                  <a:extLst>
                    <a:ext uri="{9D8B030D-6E8A-4147-A177-3AD203B41FA5}">
                      <a16:colId xmlns:a16="http://schemas.microsoft.com/office/drawing/2014/main" val="1032121012"/>
                    </a:ext>
                  </a:extLst>
                </a:gridCol>
                <a:gridCol w="1005372">
                  <a:extLst>
                    <a:ext uri="{9D8B030D-6E8A-4147-A177-3AD203B41FA5}">
                      <a16:colId xmlns:a16="http://schemas.microsoft.com/office/drawing/2014/main" val="3072137723"/>
                    </a:ext>
                  </a:extLst>
                </a:gridCol>
                <a:gridCol w="977051">
                  <a:extLst>
                    <a:ext uri="{9D8B030D-6E8A-4147-A177-3AD203B41FA5}">
                      <a16:colId xmlns:a16="http://schemas.microsoft.com/office/drawing/2014/main" val="1771537765"/>
                    </a:ext>
                  </a:extLst>
                </a:gridCol>
                <a:gridCol w="1515137">
                  <a:extLst>
                    <a:ext uri="{9D8B030D-6E8A-4147-A177-3AD203B41FA5}">
                      <a16:colId xmlns:a16="http://schemas.microsoft.com/office/drawing/2014/main" val="1507590200"/>
                    </a:ext>
                  </a:extLst>
                </a:gridCol>
                <a:gridCol w="1005372">
                  <a:extLst>
                    <a:ext uri="{9D8B030D-6E8A-4147-A177-3AD203B41FA5}">
                      <a16:colId xmlns:a16="http://schemas.microsoft.com/office/drawing/2014/main" val="3454306786"/>
                    </a:ext>
                  </a:extLst>
                </a:gridCol>
                <a:gridCol w="1883302">
                  <a:extLst>
                    <a:ext uri="{9D8B030D-6E8A-4147-A177-3AD203B41FA5}">
                      <a16:colId xmlns:a16="http://schemas.microsoft.com/office/drawing/2014/main" val="13116594"/>
                    </a:ext>
                  </a:extLst>
                </a:gridCol>
                <a:gridCol w="1260254">
                  <a:extLst>
                    <a:ext uri="{9D8B030D-6E8A-4147-A177-3AD203B41FA5}">
                      <a16:colId xmlns:a16="http://schemas.microsoft.com/office/drawing/2014/main" val="1207921596"/>
                    </a:ext>
                  </a:extLst>
                </a:gridCol>
              </a:tblGrid>
              <a:tr h="8340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330374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972026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Luruaco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A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20353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Barranquilla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767889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Ponedera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839366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Repelón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237280"/>
                  </a:ext>
                </a:extLst>
              </a:tr>
              <a:tr h="2286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Campo de La Cruz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6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420492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Sabanalarga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343814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Polonuevo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230314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Soledad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80279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Baranoa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574924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751849C-615B-DE53-5ED5-BE14F3A020EB}"/>
              </a:ext>
            </a:extLst>
          </p:cNvPr>
          <p:cNvSpPr txBox="1"/>
          <p:nvPr/>
        </p:nvSpPr>
        <p:spPr>
          <a:xfrm>
            <a:off x="3068312" y="3220007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6661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Bolívar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6DE2D8-7AB5-C832-CA4C-ABA4A0FB1509}"/>
              </a:ext>
            </a:extLst>
          </p:cNvPr>
          <p:cNvSpPr txBox="1"/>
          <p:nvPr/>
        </p:nvSpPr>
        <p:spPr>
          <a:xfrm>
            <a:off x="3225637" y="365951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67AE9-D371-363E-17DC-593EA3948394}"/>
              </a:ext>
            </a:extLst>
          </p:cNvPr>
          <p:cNvSpPr txBox="1"/>
          <p:nvPr/>
        </p:nvSpPr>
        <p:spPr>
          <a:xfrm>
            <a:off x="6206108" y="365951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B9691D-420F-837B-A15A-15D606A9344B}"/>
              </a:ext>
            </a:extLst>
          </p:cNvPr>
          <p:cNvSpPr txBox="1"/>
          <p:nvPr/>
        </p:nvSpPr>
        <p:spPr>
          <a:xfrm>
            <a:off x="8996516" y="3659510"/>
            <a:ext cx="3112065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3EA0692-6CA9-6EC5-6EE9-DCFAB806623B}"/>
              </a:ext>
            </a:extLst>
          </p:cNvPr>
          <p:cNvSpPr txBox="1"/>
          <p:nvPr/>
        </p:nvSpPr>
        <p:spPr>
          <a:xfrm>
            <a:off x="5053781" y="3195250"/>
            <a:ext cx="6322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2F65B1C-5B8F-35E0-3A7B-13234FE645B1}"/>
              </a:ext>
            </a:extLst>
          </p:cNvPr>
          <p:cNvGrpSpPr/>
          <p:nvPr/>
        </p:nvGrpSpPr>
        <p:grpSpPr>
          <a:xfrm>
            <a:off x="624530" y="724123"/>
            <a:ext cx="3021077" cy="3164438"/>
            <a:chOff x="624530" y="724123"/>
            <a:chExt cx="3021077" cy="3164438"/>
          </a:xfrm>
        </p:grpSpPr>
        <p:pic>
          <p:nvPicPr>
            <p:cNvPr id="3" name="Imagen 2" descr="Mapa&#10;&#10;Descripción generada automáticamente">
              <a:extLst>
                <a:ext uri="{FF2B5EF4-FFF2-40B4-BE49-F238E27FC236}">
                  <a16:creationId xmlns:a16="http://schemas.microsoft.com/office/drawing/2014/main" id="{37553B56-2F1B-84F6-9A7B-56C23325BC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798" t="3728" r="39305" b="4221"/>
            <a:stretch/>
          </p:blipFill>
          <p:spPr>
            <a:xfrm>
              <a:off x="624530" y="724123"/>
              <a:ext cx="1609515" cy="3164438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">
              <a:extLst>
                <a:ext uri="{FF2B5EF4-FFF2-40B4-BE49-F238E27FC236}">
                  <a16:creationId xmlns:a16="http://schemas.microsoft.com/office/drawing/2014/main" id="{584CAD48-1D4F-8420-E2E3-A86CBC6D3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135" t="30286" r="23824" b="31382"/>
            <a:stretch/>
          </p:blipFill>
          <p:spPr>
            <a:xfrm>
              <a:off x="2496669" y="1379064"/>
              <a:ext cx="1148938" cy="1870364"/>
            </a:xfrm>
            <a:prstGeom prst="rect">
              <a:avLst/>
            </a:prstGeom>
          </p:spPr>
        </p:pic>
      </p:grp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1142506F-EFD4-A859-1C51-7E6E35585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552589"/>
              </p:ext>
            </p:extLst>
          </p:nvPr>
        </p:nvGraphicFramePr>
        <p:xfrm>
          <a:off x="422561" y="3936509"/>
          <a:ext cx="11475114" cy="2815272"/>
        </p:xfrm>
        <a:graphic>
          <a:graphicData uri="http://schemas.openxmlformats.org/drawingml/2006/table">
            <a:tbl>
              <a:tblPr/>
              <a:tblGrid>
                <a:gridCol w="1485179">
                  <a:extLst>
                    <a:ext uri="{9D8B030D-6E8A-4147-A177-3AD203B41FA5}">
                      <a16:colId xmlns:a16="http://schemas.microsoft.com/office/drawing/2014/main" val="3039770673"/>
                    </a:ext>
                  </a:extLst>
                </a:gridCol>
                <a:gridCol w="493893">
                  <a:extLst>
                    <a:ext uri="{9D8B030D-6E8A-4147-A177-3AD203B41FA5}">
                      <a16:colId xmlns:a16="http://schemas.microsoft.com/office/drawing/2014/main" val="632963998"/>
                    </a:ext>
                  </a:extLst>
                </a:gridCol>
                <a:gridCol w="960020">
                  <a:extLst>
                    <a:ext uri="{9D8B030D-6E8A-4147-A177-3AD203B41FA5}">
                      <a16:colId xmlns:a16="http://schemas.microsoft.com/office/drawing/2014/main" val="3842699317"/>
                    </a:ext>
                  </a:extLst>
                </a:gridCol>
                <a:gridCol w="942198">
                  <a:extLst>
                    <a:ext uri="{9D8B030D-6E8A-4147-A177-3AD203B41FA5}">
                      <a16:colId xmlns:a16="http://schemas.microsoft.com/office/drawing/2014/main" val="2730841081"/>
                    </a:ext>
                  </a:extLst>
                </a:gridCol>
                <a:gridCol w="998447">
                  <a:extLst>
                    <a:ext uri="{9D8B030D-6E8A-4147-A177-3AD203B41FA5}">
                      <a16:colId xmlns:a16="http://schemas.microsoft.com/office/drawing/2014/main" val="2830440714"/>
                    </a:ext>
                  </a:extLst>
                </a:gridCol>
                <a:gridCol w="970322">
                  <a:extLst>
                    <a:ext uri="{9D8B030D-6E8A-4147-A177-3AD203B41FA5}">
                      <a16:colId xmlns:a16="http://schemas.microsoft.com/office/drawing/2014/main" val="3588872696"/>
                    </a:ext>
                  </a:extLst>
                </a:gridCol>
                <a:gridCol w="1504702">
                  <a:extLst>
                    <a:ext uri="{9D8B030D-6E8A-4147-A177-3AD203B41FA5}">
                      <a16:colId xmlns:a16="http://schemas.microsoft.com/office/drawing/2014/main" val="817339803"/>
                    </a:ext>
                  </a:extLst>
                </a:gridCol>
                <a:gridCol w="998447">
                  <a:extLst>
                    <a:ext uri="{9D8B030D-6E8A-4147-A177-3AD203B41FA5}">
                      <a16:colId xmlns:a16="http://schemas.microsoft.com/office/drawing/2014/main" val="3767390728"/>
                    </a:ext>
                  </a:extLst>
                </a:gridCol>
                <a:gridCol w="1870331">
                  <a:extLst>
                    <a:ext uri="{9D8B030D-6E8A-4147-A177-3AD203B41FA5}">
                      <a16:colId xmlns:a16="http://schemas.microsoft.com/office/drawing/2014/main" val="3263127600"/>
                    </a:ext>
                  </a:extLst>
                </a:gridCol>
                <a:gridCol w="1251575">
                  <a:extLst>
                    <a:ext uri="{9D8B030D-6E8A-4147-A177-3AD203B41FA5}">
                      <a16:colId xmlns:a16="http://schemas.microsoft.com/office/drawing/2014/main" val="2252630769"/>
                    </a:ext>
                  </a:extLst>
                </a:gridCol>
              </a:tblGrid>
              <a:tr h="8121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185364"/>
                  </a:ext>
                </a:extLst>
              </a:tr>
              <a:tr h="1981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Montecristo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C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686560"/>
                  </a:ext>
                </a:extLst>
              </a:tr>
              <a:tr h="1981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Zambrano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590187"/>
                  </a:ext>
                </a:extLst>
              </a:tr>
              <a:tr h="1981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Río Viejo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C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6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814213"/>
                  </a:ext>
                </a:extLst>
              </a:tr>
              <a:tr h="1981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Mompós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9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303114"/>
                  </a:ext>
                </a:extLst>
              </a:tr>
              <a:tr h="1981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Barranco de Loba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C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101552"/>
                  </a:ext>
                </a:extLst>
              </a:tr>
              <a:tr h="1981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Achí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622172"/>
                  </a:ext>
                </a:extLst>
              </a:tr>
              <a:tr h="1981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Carmen de Bolívar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8362"/>
                  </a:ext>
                </a:extLst>
              </a:tr>
              <a:tr h="1981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María La Baja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6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773557"/>
                  </a:ext>
                </a:extLst>
              </a:tr>
              <a:tr h="1981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Magangué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264515"/>
                  </a:ext>
                </a:extLst>
              </a:tr>
              <a:tr h="2199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Rosa del Sur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413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50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Boyacá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A925AE-4EE7-6290-96E6-0FB23F333AEC}"/>
              </a:ext>
            </a:extLst>
          </p:cNvPr>
          <p:cNvSpPr txBox="1"/>
          <p:nvPr/>
        </p:nvSpPr>
        <p:spPr>
          <a:xfrm>
            <a:off x="5967983" y="354521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AA33F2-847A-AB8A-C289-56D8126566A9}"/>
              </a:ext>
            </a:extLst>
          </p:cNvPr>
          <p:cNvSpPr txBox="1"/>
          <p:nvPr/>
        </p:nvSpPr>
        <p:spPr>
          <a:xfrm>
            <a:off x="8626957" y="3545210"/>
            <a:ext cx="324349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9413ABF-13BE-2968-3B41-092B69A172E5}"/>
              </a:ext>
            </a:extLst>
          </p:cNvPr>
          <p:cNvSpPr txBox="1"/>
          <p:nvPr/>
        </p:nvSpPr>
        <p:spPr>
          <a:xfrm>
            <a:off x="5104278" y="3035791"/>
            <a:ext cx="63353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4DF5738-3404-3366-DEBB-B768E1EBE533}"/>
              </a:ext>
            </a:extLst>
          </p:cNvPr>
          <p:cNvGrpSpPr/>
          <p:nvPr/>
        </p:nvGrpSpPr>
        <p:grpSpPr>
          <a:xfrm>
            <a:off x="585048" y="667392"/>
            <a:ext cx="4694252" cy="3154817"/>
            <a:chOff x="585048" y="667392"/>
            <a:chExt cx="4694252" cy="3154817"/>
          </a:xfrm>
        </p:grpSpPr>
        <p:pic>
          <p:nvPicPr>
            <p:cNvPr id="3" name="Imagen 2" descr="Mapa&#10;&#10;Descripción generada automáticamente">
              <a:extLst>
                <a:ext uri="{FF2B5EF4-FFF2-40B4-BE49-F238E27FC236}">
                  <a16:creationId xmlns:a16="http://schemas.microsoft.com/office/drawing/2014/main" id="{88CE5E36-2951-DACA-8790-59EF39BC9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975" t="3180" r="21772" b="1"/>
            <a:stretch/>
          </p:blipFill>
          <p:spPr>
            <a:xfrm>
              <a:off x="585048" y="667392"/>
              <a:ext cx="3408050" cy="3154817"/>
            </a:xfrm>
            <a:prstGeom prst="rect">
              <a:avLst/>
            </a:prstGeom>
          </p:spPr>
        </p:pic>
        <p:pic>
          <p:nvPicPr>
            <p:cNvPr id="13" name="Imagen 12" descr="Mapa&#10;&#10;Descripción generada automáticamente">
              <a:extLst>
                <a:ext uri="{FF2B5EF4-FFF2-40B4-BE49-F238E27FC236}">
                  <a16:creationId xmlns:a16="http://schemas.microsoft.com/office/drawing/2014/main" id="{02B0A378-7FA7-8E62-36A8-E665471BD2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907" t="31656" r="3745" b="30012"/>
            <a:stretch/>
          </p:blipFill>
          <p:spPr>
            <a:xfrm>
              <a:off x="4110471" y="1066980"/>
              <a:ext cx="1168829" cy="1867100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10FA749B-DAE9-C088-8CA3-8994D9278A0E}"/>
              </a:ext>
            </a:extLst>
          </p:cNvPr>
          <p:cNvSpPr txBox="1"/>
          <p:nvPr/>
        </p:nvSpPr>
        <p:spPr>
          <a:xfrm>
            <a:off x="3289753" y="3559727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AE29EBBA-B968-2375-0805-121D0CDCA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54974"/>
              </p:ext>
            </p:extLst>
          </p:nvPr>
        </p:nvGraphicFramePr>
        <p:xfrm>
          <a:off x="633464" y="3822209"/>
          <a:ext cx="11097871" cy="2906738"/>
        </p:xfrm>
        <a:graphic>
          <a:graphicData uri="http://schemas.openxmlformats.org/drawingml/2006/table">
            <a:tbl>
              <a:tblPr/>
              <a:tblGrid>
                <a:gridCol w="1237630">
                  <a:extLst>
                    <a:ext uri="{9D8B030D-6E8A-4147-A177-3AD203B41FA5}">
                      <a16:colId xmlns:a16="http://schemas.microsoft.com/office/drawing/2014/main" val="1541657425"/>
                    </a:ext>
                  </a:extLst>
                </a:gridCol>
                <a:gridCol w="612015">
                  <a:extLst>
                    <a:ext uri="{9D8B030D-6E8A-4147-A177-3AD203B41FA5}">
                      <a16:colId xmlns:a16="http://schemas.microsoft.com/office/drawing/2014/main" val="1068941506"/>
                    </a:ext>
                  </a:extLst>
                </a:gridCol>
                <a:gridCol w="992824">
                  <a:extLst>
                    <a:ext uri="{9D8B030D-6E8A-4147-A177-3AD203B41FA5}">
                      <a16:colId xmlns:a16="http://schemas.microsoft.com/office/drawing/2014/main" val="241792465"/>
                    </a:ext>
                  </a:extLst>
                </a:gridCol>
                <a:gridCol w="911222">
                  <a:extLst>
                    <a:ext uri="{9D8B030D-6E8A-4147-A177-3AD203B41FA5}">
                      <a16:colId xmlns:a16="http://schemas.microsoft.com/office/drawing/2014/main" val="1265691501"/>
                    </a:ext>
                  </a:extLst>
                </a:gridCol>
                <a:gridCol w="965624">
                  <a:extLst>
                    <a:ext uri="{9D8B030D-6E8A-4147-A177-3AD203B41FA5}">
                      <a16:colId xmlns:a16="http://schemas.microsoft.com/office/drawing/2014/main" val="468622720"/>
                    </a:ext>
                  </a:extLst>
                </a:gridCol>
                <a:gridCol w="938424">
                  <a:extLst>
                    <a:ext uri="{9D8B030D-6E8A-4147-A177-3AD203B41FA5}">
                      <a16:colId xmlns:a16="http://schemas.microsoft.com/office/drawing/2014/main" val="1260276649"/>
                    </a:ext>
                  </a:extLst>
                </a:gridCol>
                <a:gridCol w="1455235">
                  <a:extLst>
                    <a:ext uri="{9D8B030D-6E8A-4147-A177-3AD203B41FA5}">
                      <a16:colId xmlns:a16="http://schemas.microsoft.com/office/drawing/2014/main" val="437402839"/>
                    </a:ext>
                  </a:extLst>
                </a:gridCol>
                <a:gridCol w="965624">
                  <a:extLst>
                    <a:ext uri="{9D8B030D-6E8A-4147-A177-3AD203B41FA5}">
                      <a16:colId xmlns:a16="http://schemas.microsoft.com/office/drawing/2014/main" val="3705936723"/>
                    </a:ext>
                  </a:extLst>
                </a:gridCol>
                <a:gridCol w="1808843">
                  <a:extLst>
                    <a:ext uri="{9D8B030D-6E8A-4147-A177-3AD203B41FA5}">
                      <a16:colId xmlns:a16="http://schemas.microsoft.com/office/drawing/2014/main" val="3878850438"/>
                    </a:ext>
                  </a:extLst>
                </a:gridCol>
                <a:gridCol w="1210430">
                  <a:extLst>
                    <a:ext uri="{9D8B030D-6E8A-4147-A177-3AD203B41FA5}">
                      <a16:colId xmlns:a16="http://schemas.microsoft.com/office/drawing/2014/main" val="1467683631"/>
                    </a:ext>
                  </a:extLst>
                </a:gridCol>
              </a:tblGrid>
              <a:tr h="8329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783389"/>
                  </a:ext>
                </a:extLst>
              </a:tr>
              <a:tr h="2073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Muzo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C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988943"/>
                  </a:ext>
                </a:extLst>
              </a:tr>
              <a:tr h="2073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Cocuy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466208"/>
                  </a:ext>
                </a:extLst>
              </a:tr>
              <a:tr h="2073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Socha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063481"/>
                  </a:ext>
                </a:extLst>
              </a:tr>
              <a:tr h="2073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Cómbita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282292"/>
                  </a:ext>
                </a:extLst>
              </a:tr>
              <a:tr h="2073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Oicatá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31373"/>
                  </a:ext>
                </a:extLst>
              </a:tr>
              <a:tr h="2073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Boyacá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344915"/>
                  </a:ext>
                </a:extLst>
              </a:tr>
              <a:tr h="2073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Togüí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863466"/>
                  </a:ext>
                </a:extLst>
              </a:tr>
              <a:tr h="2073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Sativasur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D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57525"/>
                  </a:ext>
                </a:extLst>
              </a:tr>
              <a:tr h="2073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Tununguá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769221"/>
                  </a:ext>
                </a:extLst>
              </a:tr>
              <a:tr h="2073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Cuítiva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741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17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Caldas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78C4F-0E68-7FF1-B072-83E538312BD3}"/>
              </a:ext>
            </a:extLst>
          </p:cNvPr>
          <p:cNvSpPr txBox="1"/>
          <p:nvPr/>
        </p:nvSpPr>
        <p:spPr>
          <a:xfrm>
            <a:off x="5967983" y="33261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125A92-67F3-A531-F13C-B67DEA0B3E52}"/>
              </a:ext>
            </a:extLst>
          </p:cNvPr>
          <p:cNvSpPr txBox="1"/>
          <p:nvPr/>
        </p:nvSpPr>
        <p:spPr>
          <a:xfrm>
            <a:off x="8721213" y="3326135"/>
            <a:ext cx="3149243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6CEEBC-5376-2DC2-CB65-676799C057E7}"/>
              </a:ext>
            </a:extLst>
          </p:cNvPr>
          <p:cNvSpPr txBox="1"/>
          <p:nvPr/>
        </p:nvSpPr>
        <p:spPr>
          <a:xfrm>
            <a:off x="5164282" y="2863821"/>
            <a:ext cx="63376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8847E66B-A9D4-D9C1-948A-70E62518D164}"/>
              </a:ext>
            </a:extLst>
          </p:cNvPr>
          <p:cNvGrpSpPr/>
          <p:nvPr/>
        </p:nvGrpSpPr>
        <p:grpSpPr>
          <a:xfrm>
            <a:off x="529935" y="651814"/>
            <a:ext cx="4922735" cy="2849548"/>
            <a:chOff x="529935" y="651814"/>
            <a:chExt cx="4922735" cy="2849548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E3BE0E98-EC9D-BE4D-7BA3-2470C2E08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74" t="6193" r="18601" b="8109"/>
            <a:stretch/>
          </p:blipFill>
          <p:spPr>
            <a:xfrm>
              <a:off x="529935" y="651814"/>
              <a:ext cx="3832583" cy="2849548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D6A6E07A-D45B-22BD-952A-68EA6035AB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010" t="31108" b="30560"/>
            <a:stretch/>
          </p:blipFill>
          <p:spPr>
            <a:xfrm>
              <a:off x="4365758" y="925248"/>
              <a:ext cx="1086912" cy="1775107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415786DA-84D0-BA08-CB00-D41CEAEB1E88}"/>
              </a:ext>
            </a:extLst>
          </p:cNvPr>
          <p:cNvSpPr txBox="1"/>
          <p:nvPr/>
        </p:nvSpPr>
        <p:spPr>
          <a:xfrm>
            <a:off x="3129752" y="33261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90D6BDF6-539F-8DE2-BC48-95E4644C9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562311"/>
              </p:ext>
            </p:extLst>
          </p:nvPr>
        </p:nvGraphicFramePr>
        <p:xfrm>
          <a:off x="633464" y="3603133"/>
          <a:ext cx="11129046" cy="2979439"/>
        </p:xfrm>
        <a:graphic>
          <a:graphicData uri="http://schemas.openxmlformats.org/drawingml/2006/table">
            <a:tbl>
              <a:tblPr/>
              <a:tblGrid>
                <a:gridCol w="1241107">
                  <a:extLst>
                    <a:ext uri="{9D8B030D-6E8A-4147-A177-3AD203B41FA5}">
                      <a16:colId xmlns:a16="http://schemas.microsoft.com/office/drawing/2014/main" val="1220856179"/>
                    </a:ext>
                  </a:extLst>
                </a:gridCol>
                <a:gridCol w="613734">
                  <a:extLst>
                    <a:ext uri="{9D8B030D-6E8A-4147-A177-3AD203B41FA5}">
                      <a16:colId xmlns:a16="http://schemas.microsoft.com/office/drawing/2014/main" val="4252413098"/>
                    </a:ext>
                  </a:extLst>
                </a:gridCol>
                <a:gridCol w="995613">
                  <a:extLst>
                    <a:ext uri="{9D8B030D-6E8A-4147-A177-3AD203B41FA5}">
                      <a16:colId xmlns:a16="http://schemas.microsoft.com/office/drawing/2014/main" val="501555588"/>
                    </a:ext>
                  </a:extLst>
                </a:gridCol>
                <a:gridCol w="913782">
                  <a:extLst>
                    <a:ext uri="{9D8B030D-6E8A-4147-A177-3AD203B41FA5}">
                      <a16:colId xmlns:a16="http://schemas.microsoft.com/office/drawing/2014/main" val="2438191717"/>
                    </a:ext>
                  </a:extLst>
                </a:gridCol>
                <a:gridCol w="968336">
                  <a:extLst>
                    <a:ext uri="{9D8B030D-6E8A-4147-A177-3AD203B41FA5}">
                      <a16:colId xmlns:a16="http://schemas.microsoft.com/office/drawing/2014/main" val="1715629188"/>
                    </a:ext>
                  </a:extLst>
                </a:gridCol>
                <a:gridCol w="941059">
                  <a:extLst>
                    <a:ext uri="{9D8B030D-6E8A-4147-A177-3AD203B41FA5}">
                      <a16:colId xmlns:a16="http://schemas.microsoft.com/office/drawing/2014/main" val="3570310577"/>
                    </a:ext>
                  </a:extLst>
                </a:gridCol>
                <a:gridCol w="1459324">
                  <a:extLst>
                    <a:ext uri="{9D8B030D-6E8A-4147-A177-3AD203B41FA5}">
                      <a16:colId xmlns:a16="http://schemas.microsoft.com/office/drawing/2014/main" val="1601264081"/>
                    </a:ext>
                  </a:extLst>
                </a:gridCol>
                <a:gridCol w="968336">
                  <a:extLst>
                    <a:ext uri="{9D8B030D-6E8A-4147-A177-3AD203B41FA5}">
                      <a16:colId xmlns:a16="http://schemas.microsoft.com/office/drawing/2014/main" val="2610513519"/>
                    </a:ext>
                  </a:extLst>
                </a:gridCol>
                <a:gridCol w="1813925">
                  <a:extLst>
                    <a:ext uri="{9D8B030D-6E8A-4147-A177-3AD203B41FA5}">
                      <a16:colId xmlns:a16="http://schemas.microsoft.com/office/drawing/2014/main" val="2326437416"/>
                    </a:ext>
                  </a:extLst>
                </a:gridCol>
                <a:gridCol w="1213830">
                  <a:extLst>
                    <a:ext uri="{9D8B030D-6E8A-4147-A177-3AD203B41FA5}">
                      <a16:colId xmlns:a16="http://schemas.microsoft.com/office/drawing/2014/main" val="2718632896"/>
                    </a:ext>
                  </a:extLst>
                </a:gridCol>
              </a:tblGrid>
              <a:tr h="8753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566427"/>
                  </a:ext>
                </a:extLst>
              </a:tr>
              <a:tr h="2104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Belalcázar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36978"/>
                  </a:ext>
                </a:extLst>
              </a:tr>
              <a:tr h="2104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Palestina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234781"/>
                  </a:ext>
                </a:extLst>
              </a:tr>
              <a:tr h="2104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Dorada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575963"/>
                  </a:ext>
                </a:extLst>
              </a:tr>
              <a:tr h="2104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Riosucio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447881"/>
                  </a:ext>
                </a:extLst>
              </a:tr>
              <a:tr h="2104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Norcasia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6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389084"/>
                  </a:ext>
                </a:extLst>
              </a:tr>
              <a:tr h="2104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Viterbo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673721"/>
                  </a:ext>
                </a:extLst>
              </a:tr>
              <a:tr h="2104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Risaralda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235798"/>
                  </a:ext>
                </a:extLst>
              </a:tr>
              <a:tr h="2104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Marulanda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726643"/>
                  </a:ext>
                </a:extLst>
              </a:tr>
              <a:tr h="2104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Samaná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803608"/>
                  </a:ext>
                </a:extLst>
              </a:tr>
              <a:tr h="2104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Supía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119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14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1B84F2FDC31CE40BEE2C347F9CC2599" ma:contentTypeVersion="0" ma:contentTypeDescription="Crear nuevo documento." ma:contentTypeScope="" ma:versionID="8061c21ec8615183a7d429b15103ea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b4afbcb2487568e4ac3f4426186394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F58E9E-0162-4B2C-8448-19B1B04AEEF0}">
  <ds:schemaRefs>
    <ds:schemaRef ds:uri="http://schemas.microsoft.com/office/2006/metadata/properties"/>
    <ds:schemaRef ds:uri="http://schemas.microsoft.com/office/infopath/2007/PartnerControls"/>
    <ds:schemaRef ds:uri="0e5ab9b7-57ae-41f1-8beb-8290f78adce8"/>
    <ds:schemaRef ds:uri="6cdd4ce2-03b1-49b4-86c1-7572c28a7541"/>
  </ds:schemaRefs>
</ds:datastoreItem>
</file>

<file path=customXml/itemProps2.xml><?xml version="1.0" encoding="utf-8"?>
<ds:datastoreItem xmlns:ds="http://schemas.openxmlformats.org/officeDocument/2006/customXml" ds:itemID="{B9ECB810-EC13-42AE-8FF2-DDEA558D89B9}"/>
</file>

<file path=customXml/itemProps3.xml><?xml version="1.0" encoding="utf-8"?>
<ds:datastoreItem xmlns:ds="http://schemas.openxmlformats.org/officeDocument/2006/customXml" ds:itemID="{2EF4C128-6E79-4D71-95C2-2572A6A677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4529</Words>
  <Application>Microsoft Office PowerPoint</Application>
  <PresentationFormat>Panorámica</PresentationFormat>
  <Paragraphs>3251</Paragraphs>
  <Slides>35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Aptos</vt:lpstr>
      <vt:lpstr>Arial</vt:lpstr>
      <vt:lpstr>Calibri</vt:lpstr>
      <vt:lpstr>Helvetica</vt:lpstr>
      <vt:lpstr>Verdana</vt:lpstr>
      <vt:lpstr>Office Theme</vt:lpstr>
      <vt:lpstr>Radar de Corrupción  &amp; Derechos Económicos  Culturales y Sociales: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 de Corrupción  &amp; Derechos Económicos  Culturales y Sociales:</dc:title>
  <dc:creator>Edith Johana Medina Hernández</dc:creator>
  <cp:lastModifiedBy>Cristhian Steven Lesmes Piñeres</cp:lastModifiedBy>
  <cp:revision>123</cp:revision>
  <dcterms:created xsi:type="dcterms:W3CDTF">2024-09-02T03:43:19Z</dcterms:created>
  <dcterms:modified xsi:type="dcterms:W3CDTF">2024-12-30T21:51:43Z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0x01010031B84F2FDC31CE40BEE2C347F9CC2599</vt:lpwstr>
  </property>
  <property fmtid="{D5CDD505-2E9C-101B-9397-08002B2CF9AE}" pid="3" name="MediaServiceImageTags">
    <vt:lpwstr/>
  </property>
</Properties>
</file>