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40"/>
  </p:notesMasterIdLst>
  <p:sldIdLst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400" r:id="rId3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C2D"/>
    <a:srgbClr val="F8B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E167-32C7-4915-94ED-54308C085E7B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DC4-9DE1-44BB-9253-D21777B98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46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04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36887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270399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2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38542" y="3520177"/>
            <a:ext cx="1904633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750561" y="3660351"/>
            <a:ext cx="202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Educación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E72B60-E31A-66BD-9E1B-73A735C9E479}"/>
              </a:ext>
            </a:extLst>
          </p:cNvPr>
          <p:cNvSpPr txBox="1"/>
          <p:nvPr/>
        </p:nvSpPr>
        <p:spPr>
          <a:xfrm>
            <a:off x="3299638" y="4461217"/>
            <a:ext cx="29487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8B017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Resultados Territoriales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8B01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318" y="5831856"/>
            <a:ext cx="2445324" cy="6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Caquetá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2A1765-DA31-8308-2BB6-89FCAA21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8" y="739932"/>
            <a:ext cx="4153113" cy="24956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40A40F-DBFB-3467-C8F4-9E98B2BF2C75}"/>
              </a:ext>
            </a:extLst>
          </p:cNvPr>
          <p:cNvSpPr txBox="1"/>
          <p:nvPr/>
        </p:nvSpPr>
        <p:spPr>
          <a:xfrm>
            <a:off x="3592667" y="341186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7A9A74-FAFD-925F-AAF9-53417250355D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37C0F-BAFF-4D1C-4C1E-860D4646E4A6}"/>
              </a:ext>
            </a:extLst>
          </p:cNvPr>
          <p:cNvSpPr txBox="1"/>
          <p:nvPr/>
        </p:nvSpPr>
        <p:spPr>
          <a:xfrm>
            <a:off x="9003585" y="34118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DB8F7E-84AE-AEC5-6B90-4AE4101E441A}"/>
              </a:ext>
            </a:extLst>
          </p:cNvPr>
          <p:cNvSpPr txBox="1"/>
          <p:nvPr/>
        </p:nvSpPr>
        <p:spPr>
          <a:xfrm>
            <a:off x="5042276" y="29476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24CA0C-2D29-9408-AC20-CB0615BFC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51658"/>
              </p:ext>
            </p:extLst>
          </p:nvPr>
        </p:nvGraphicFramePr>
        <p:xfrm>
          <a:off x="269256" y="3715206"/>
          <a:ext cx="11397454" cy="2802970"/>
        </p:xfrm>
        <a:graphic>
          <a:graphicData uri="http://schemas.openxmlformats.org/drawingml/2006/table">
            <a:tbl>
              <a:tblPr/>
              <a:tblGrid>
                <a:gridCol w="1868435">
                  <a:extLst>
                    <a:ext uri="{9D8B030D-6E8A-4147-A177-3AD203B41FA5}">
                      <a16:colId xmlns:a16="http://schemas.microsoft.com/office/drawing/2014/main" val="3589869600"/>
                    </a:ext>
                  </a:extLst>
                </a:gridCol>
                <a:gridCol w="618021">
                  <a:extLst>
                    <a:ext uri="{9D8B030D-6E8A-4147-A177-3AD203B41FA5}">
                      <a16:colId xmlns:a16="http://schemas.microsoft.com/office/drawing/2014/main" val="3349720156"/>
                    </a:ext>
                  </a:extLst>
                </a:gridCol>
                <a:gridCol w="977335">
                  <a:extLst>
                    <a:ext uri="{9D8B030D-6E8A-4147-A177-3AD203B41FA5}">
                      <a16:colId xmlns:a16="http://schemas.microsoft.com/office/drawing/2014/main" val="1691749351"/>
                    </a:ext>
                  </a:extLst>
                </a:gridCol>
                <a:gridCol w="948590">
                  <a:extLst>
                    <a:ext uri="{9D8B030D-6E8A-4147-A177-3AD203B41FA5}">
                      <a16:colId xmlns:a16="http://schemas.microsoft.com/office/drawing/2014/main" val="3464878091"/>
                    </a:ext>
                  </a:extLst>
                </a:gridCol>
                <a:gridCol w="977335">
                  <a:extLst>
                    <a:ext uri="{9D8B030D-6E8A-4147-A177-3AD203B41FA5}">
                      <a16:colId xmlns:a16="http://schemas.microsoft.com/office/drawing/2014/main" val="4240218321"/>
                    </a:ext>
                  </a:extLst>
                </a:gridCol>
                <a:gridCol w="948590">
                  <a:extLst>
                    <a:ext uri="{9D8B030D-6E8A-4147-A177-3AD203B41FA5}">
                      <a16:colId xmlns:a16="http://schemas.microsoft.com/office/drawing/2014/main" val="2579780044"/>
                    </a:ext>
                  </a:extLst>
                </a:gridCol>
                <a:gridCol w="934218">
                  <a:extLst>
                    <a:ext uri="{9D8B030D-6E8A-4147-A177-3AD203B41FA5}">
                      <a16:colId xmlns:a16="http://schemas.microsoft.com/office/drawing/2014/main" val="2035219600"/>
                    </a:ext>
                  </a:extLst>
                </a:gridCol>
                <a:gridCol w="977335">
                  <a:extLst>
                    <a:ext uri="{9D8B030D-6E8A-4147-A177-3AD203B41FA5}">
                      <a16:colId xmlns:a16="http://schemas.microsoft.com/office/drawing/2014/main" val="4275353434"/>
                    </a:ext>
                  </a:extLst>
                </a:gridCol>
                <a:gridCol w="862355">
                  <a:extLst>
                    <a:ext uri="{9D8B030D-6E8A-4147-A177-3AD203B41FA5}">
                      <a16:colId xmlns:a16="http://schemas.microsoft.com/office/drawing/2014/main" val="1696761455"/>
                    </a:ext>
                  </a:extLst>
                </a:gridCol>
                <a:gridCol w="934218">
                  <a:extLst>
                    <a:ext uri="{9D8B030D-6E8A-4147-A177-3AD203B41FA5}">
                      <a16:colId xmlns:a16="http://schemas.microsoft.com/office/drawing/2014/main" val="3684664959"/>
                    </a:ext>
                  </a:extLst>
                </a:gridCol>
                <a:gridCol w="1351022">
                  <a:extLst>
                    <a:ext uri="{9D8B030D-6E8A-4147-A177-3AD203B41FA5}">
                      <a16:colId xmlns:a16="http://schemas.microsoft.com/office/drawing/2014/main" val="1949442239"/>
                    </a:ext>
                  </a:extLst>
                </a:gridCol>
              </a:tblGrid>
              <a:tr h="646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325846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Florencia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97838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 del Chairá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57758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Milán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740017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Morelia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85184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Paujíl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8312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Vicente del Caguán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75283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Montañita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284364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Valparaíso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68112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Belén de los Andaquies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42250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Solano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90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01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Casanare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DF545F-998C-CE23-BDC4-37D2E743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65" y="979002"/>
            <a:ext cx="4102311" cy="191144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7483B7-593C-996F-4EE4-E04F0AE1C0E4}"/>
              </a:ext>
            </a:extLst>
          </p:cNvPr>
          <p:cNvSpPr txBox="1"/>
          <p:nvPr/>
        </p:nvSpPr>
        <p:spPr>
          <a:xfrm>
            <a:off x="3649817" y="32975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BAD9C8-CD0E-7FAC-2D0F-83EFE3F2D859}"/>
              </a:ext>
            </a:extLst>
          </p:cNvPr>
          <p:cNvSpPr txBox="1"/>
          <p:nvPr/>
        </p:nvSpPr>
        <p:spPr>
          <a:xfrm>
            <a:off x="5967983" y="32975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A2D93D-E30D-D81F-E9A4-145DBE76FE73}"/>
              </a:ext>
            </a:extLst>
          </p:cNvPr>
          <p:cNvSpPr txBox="1"/>
          <p:nvPr/>
        </p:nvSpPr>
        <p:spPr>
          <a:xfrm>
            <a:off x="9003585" y="32975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B0F307-DF53-AF2F-419E-449E571578DD}"/>
              </a:ext>
            </a:extLst>
          </p:cNvPr>
          <p:cNvSpPr txBox="1"/>
          <p:nvPr/>
        </p:nvSpPr>
        <p:spPr>
          <a:xfrm>
            <a:off x="5042276" y="28904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3C5A9A1-90DD-A64E-055B-A51AE169B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7713"/>
              </p:ext>
            </p:extLst>
          </p:nvPr>
        </p:nvGraphicFramePr>
        <p:xfrm>
          <a:off x="390525" y="3631707"/>
          <a:ext cx="11229977" cy="3102464"/>
        </p:xfrm>
        <a:graphic>
          <a:graphicData uri="http://schemas.openxmlformats.org/drawingml/2006/table">
            <a:tbl>
              <a:tblPr/>
              <a:tblGrid>
                <a:gridCol w="1840980">
                  <a:extLst>
                    <a:ext uri="{9D8B030D-6E8A-4147-A177-3AD203B41FA5}">
                      <a16:colId xmlns:a16="http://schemas.microsoft.com/office/drawing/2014/main" val="1635963091"/>
                    </a:ext>
                  </a:extLst>
                </a:gridCol>
                <a:gridCol w="608940">
                  <a:extLst>
                    <a:ext uri="{9D8B030D-6E8A-4147-A177-3AD203B41FA5}">
                      <a16:colId xmlns:a16="http://schemas.microsoft.com/office/drawing/2014/main" val="1300351679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272979537"/>
                    </a:ext>
                  </a:extLst>
                </a:gridCol>
                <a:gridCol w="934651">
                  <a:extLst>
                    <a:ext uri="{9D8B030D-6E8A-4147-A177-3AD203B41FA5}">
                      <a16:colId xmlns:a16="http://schemas.microsoft.com/office/drawing/2014/main" val="210622123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1332542394"/>
                    </a:ext>
                  </a:extLst>
                </a:gridCol>
                <a:gridCol w="934651">
                  <a:extLst>
                    <a:ext uri="{9D8B030D-6E8A-4147-A177-3AD203B41FA5}">
                      <a16:colId xmlns:a16="http://schemas.microsoft.com/office/drawing/2014/main" val="1081826333"/>
                    </a:ext>
                  </a:extLst>
                </a:gridCol>
                <a:gridCol w="920490">
                  <a:extLst>
                    <a:ext uri="{9D8B030D-6E8A-4147-A177-3AD203B41FA5}">
                      <a16:colId xmlns:a16="http://schemas.microsoft.com/office/drawing/2014/main" val="3602914233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797597102"/>
                    </a:ext>
                  </a:extLst>
                </a:gridCol>
                <a:gridCol w="849683">
                  <a:extLst>
                    <a:ext uri="{9D8B030D-6E8A-4147-A177-3AD203B41FA5}">
                      <a16:colId xmlns:a16="http://schemas.microsoft.com/office/drawing/2014/main" val="1359819230"/>
                    </a:ext>
                  </a:extLst>
                </a:gridCol>
                <a:gridCol w="920490">
                  <a:extLst>
                    <a:ext uri="{9D8B030D-6E8A-4147-A177-3AD203B41FA5}">
                      <a16:colId xmlns:a16="http://schemas.microsoft.com/office/drawing/2014/main" val="459157607"/>
                    </a:ext>
                  </a:extLst>
                </a:gridCol>
                <a:gridCol w="1331170">
                  <a:extLst>
                    <a:ext uri="{9D8B030D-6E8A-4147-A177-3AD203B41FA5}">
                      <a16:colId xmlns:a16="http://schemas.microsoft.com/office/drawing/2014/main" val="2325076259"/>
                    </a:ext>
                  </a:extLst>
                </a:gridCol>
              </a:tblGrid>
              <a:tr h="7159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86042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Yopal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22299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39101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Hato Corozal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267006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Monterrey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15442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Luis de Palenque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38861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Paz de Ariporo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89092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Nunchía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12204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Trinidad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54838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Sabanalarga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35149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Tauramena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87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2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E9BCE1-2C33-A0A7-0285-F7F57867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36" y="739932"/>
            <a:ext cx="3871770" cy="309864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778A16-E5B5-153D-A229-0A40746BE6CD}"/>
              </a:ext>
            </a:extLst>
          </p:cNvPr>
          <p:cNvSpPr txBox="1"/>
          <p:nvPr/>
        </p:nvSpPr>
        <p:spPr>
          <a:xfrm>
            <a:off x="3373592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A99D8-D88A-EB73-3FD5-B7FFDF740D81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86BB4-BEA4-33EC-EBF8-EDD3B4B0297D}"/>
              </a:ext>
            </a:extLst>
          </p:cNvPr>
          <p:cNvSpPr txBox="1"/>
          <p:nvPr/>
        </p:nvSpPr>
        <p:spPr>
          <a:xfrm>
            <a:off x="9003585" y="34118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196C63-19E6-7034-4CE7-DCCEC6EE9AD5}"/>
              </a:ext>
            </a:extLst>
          </p:cNvPr>
          <p:cNvSpPr txBox="1"/>
          <p:nvPr/>
        </p:nvSpPr>
        <p:spPr>
          <a:xfrm>
            <a:off x="5042276" y="29476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4137981-6F73-6453-C75E-DDF6B03DC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61490"/>
              </p:ext>
            </p:extLst>
          </p:nvPr>
        </p:nvGraphicFramePr>
        <p:xfrm>
          <a:off x="633465" y="3892486"/>
          <a:ext cx="11236991" cy="2795911"/>
        </p:xfrm>
        <a:graphic>
          <a:graphicData uri="http://schemas.openxmlformats.org/drawingml/2006/table">
            <a:tbl>
              <a:tblPr/>
              <a:tblGrid>
                <a:gridCol w="1660995">
                  <a:extLst>
                    <a:ext uri="{9D8B030D-6E8A-4147-A177-3AD203B41FA5}">
                      <a16:colId xmlns:a16="http://schemas.microsoft.com/office/drawing/2014/main" val="109509584"/>
                    </a:ext>
                  </a:extLst>
                </a:gridCol>
                <a:gridCol w="621068">
                  <a:extLst>
                    <a:ext uri="{9D8B030D-6E8A-4147-A177-3AD203B41FA5}">
                      <a16:colId xmlns:a16="http://schemas.microsoft.com/office/drawing/2014/main" val="1979370045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649902316"/>
                    </a:ext>
                  </a:extLst>
                </a:gridCol>
                <a:gridCol w="953267">
                  <a:extLst>
                    <a:ext uri="{9D8B030D-6E8A-4147-A177-3AD203B41FA5}">
                      <a16:colId xmlns:a16="http://schemas.microsoft.com/office/drawing/2014/main" val="1276783204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927303357"/>
                    </a:ext>
                  </a:extLst>
                </a:gridCol>
                <a:gridCol w="953267">
                  <a:extLst>
                    <a:ext uri="{9D8B030D-6E8A-4147-A177-3AD203B41FA5}">
                      <a16:colId xmlns:a16="http://schemas.microsoft.com/office/drawing/2014/main" val="1772820822"/>
                    </a:ext>
                  </a:extLst>
                </a:gridCol>
                <a:gridCol w="938823">
                  <a:extLst>
                    <a:ext uri="{9D8B030D-6E8A-4147-A177-3AD203B41FA5}">
                      <a16:colId xmlns:a16="http://schemas.microsoft.com/office/drawing/2014/main" val="2090104861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792614271"/>
                    </a:ext>
                  </a:extLst>
                </a:gridCol>
                <a:gridCol w="866606">
                  <a:extLst>
                    <a:ext uri="{9D8B030D-6E8A-4147-A177-3AD203B41FA5}">
                      <a16:colId xmlns:a16="http://schemas.microsoft.com/office/drawing/2014/main" val="2360324778"/>
                    </a:ext>
                  </a:extLst>
                </a:gridCol>
                <a:gridCol w="938823">
                  <a:extLst>
                    <a:ext uri="{9D8B030D-6E8A-4147-A177-3AD203B41FA5}">
                      <a16:colId xmlns:a16="http://schemas.microsoft.com/office/drawing/2014/main" val="206139433"/>
                    </a:ext>
                  </a:extLst>
                </a:gridCol>
                <a:gridCol w="1357683">
                  <a:extLst>
                    <a:ext uri="{9D8B030D-6E8A-4147-A177-3AD203B41FA5}">
                      <a16:colId xmlns:a16="http://schemas.microsoft.com/office/drawing/2014/main" val="2712300954"/>
                    </a:ext>
                  </a:extLst>
                </a:gridCol>
              </a:tblGrid>
              <a:tr h="645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27909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Caldonó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17493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Argelia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08691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37805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Popayán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04942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Patía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04168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Santander de Quilichao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15605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Caloto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41938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Páez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92945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Jambaló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62979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Corinto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96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9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Cesar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8EB7EF-3CE9-81B2-D3DF-3694020A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63" y="799209"/>
            <a:ext cx="2400423" cy="322596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A1E098-9389-5DAD-A413-74EB35B53C47}"/>
              </a:ext>
            </a:extLst>
          </p:cNvPr>
          <p:cNvSpPr txBox="1"/>
          <p:nvPr/>
        </p:nvSpPr>
        <p:spPr>
          <a:xfrm>
            <a:off x="3695136" y="365075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D3FCC5-87D5-765D-C87F-AD6FC287EBBA}"/>
              </a:ext>
            </a:extLst>
          </p:cNvPr>
          <p:cNvSpPr txBox="1"/>
          <p:nvPr/>
        </p:nvSpPr>
        <p:spPr>
          <a:xfrm>
            <a:off x="6289527" y="3650749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22589C-A10B-B546-8EC1-DC967AAF8B65}"/>
              </a:ext>
            </a:extLst>
          </p:cNvPr>
          <p:cNvSpPr txBox="1"/>
          <p:nvPr/>
        </p:nvSpPr>
        <p:spPr>
          <a:xfrm>
            <a:off x="9325129" y="3650749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D6B629-8B21-BFEE-DFD5-DDA3F7E0D27D}"/>
              </a:ext>
            </a:extLst>
          </p:cNvPr>
          <p:cNvSpPr txBox="1"/>
          <p:nvPr/>
        </p:nvSpPr>
        <p:spPr>
          <a:xfrm>
            <a:off x="4794626" y="3152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E610A6A-519E-E14B-4B15-EF1E639E4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69655"/>
              </p:ext>
            </p:extLst>
          </p:nvPr>
        </p:nvGraphicFramePr>
        <p:xfrm>
          <a:off x="403225" y="4084451"/>
          <a:ext cx="11626851" cy="2612650"/>
        </p:xfrm>
        <a:graphic>
          <a:graphicData uri="http://schemas.openxmlformats.org/drawingml/2006/table">
            <a:tbl>
              <a:tblPr/>
              <a:tblGrid>
                <a:gridCol w="1718622">
                  <a:extLst>
                    <a:ext uri="{9D8B030D-6E8A-4147-A177-3AD203B41FA5}">
                      <a16:colId xmlns:a16="http://schemas.microsoft.com/office/drawing/2014/main" val="2194063067"/>
                    </a:ext>
                  </a:extLst>
                </a:gridCol>
                <a:gridCol w="642615">
                  <a:extLst>
                    <a:ext uri="{9D8B030D-6E8A-4147-A177-3AD203B41FA5}">
                      <a16:colId xmlns:a16="http://schemas.microsoft.com/office/drawing/2014/main" val="2713533818"/>
                    </a:ext>
                  </a:extLst>
                </a:gridCol>
                <a:gridCol w="1016229">
                  <a:extLst>
                    <a:ext uri="{9D8B030D-6E8A-4147-A177-3AD203B41FA5}">
                      <a16:colId xmlns:a16="http://schemas.microsoft.com/office/drawing/2014/main" val="740506121"/>
                    </a:ext>
                  </a:extLst>
                </a:gridCol>
                <a:gridCol w="986339">
                  <a:extLst>
                    <a:ext uri="{9D8B030D-6E8A-4147-A177-3AD203B41FA5}">
                      <a16:colId xmlns:a16="http://schemas.microsoft.com/office/drawing/2014/main" val="1638265474"/>
                    </a:ext>
                  </a:extLst>
                </a:gridCol>
                <a:gridCol w="1016229">
                  <a:extLst>
                    <a:ext uri="{9D8B030D-6E8A-4147-A177-3AD203B41FA5}">
                      <a16:colId xmlns:a16="http://schemas.microsoft.com/office/drawing/2014/main" val="2327513608"/>
                    </a:ext>
                  </a:extLst>
                </a:gridCol>
                <a:gridCol w="986339">
                  <a:extLst>
                    <a:ext uri="{9D8B030D-6E8A-4147-A177-3AD203B41FA5}">
                      <a16:colId xmlns:a16="http://schemas.microsoft.com/office/drawing/2014/main" val="4262524296"/>
                    </a:ext>
                  </a:extLst>
                </a:gridCol>
                <a:gridCol w="971395">
                  <a:extLst>
                    <a:ext uri="{9D8B030D-6E8A-4147-A177-3AD203B41FA5}">
                      <a16:colId xmlns:a16="http://schemas.microsoft.com/office/drawing/2014/main" val="838174460"/>
                    </a:ext>
                  </a:extLst>
                </a:gridCol>
                <a:gridCol w="1016229">
                  <a:extLst>
                    <a:ext uri="{9D8B030D-6E8A-4147-A177-3AD203B41FA5}">
                      <a16:colId xmlns:a16="http://schemas.microsoft.com/office/drawing/2014/main" val="762182789"/>
                    </a:ext>
                  </a:extLst>
                </a:gridCol>
                <a:gridCol w="896672">
                  <a:extLst>
                    <a:ext uri="{9D8B030D-6E8A-4147-A177-3AD203B41FA5}">
                      <a16:colId xmlns:a16="http://schemas.microsoft.com/office/drawing/2014/main" val="558530263"/>
                    </a:ext>
                  </a:extLst>
                </a:gridCol>
                <a:gridCol w="971395">
                  <a:extLst>
                    <a:ext uri="{9D8B030D-6E8A-4147-A177-3AD203B41FA5}">
                      <a16:colId xmlns:a16="http://schemas.microsoft.com/office/drawing/2014/main" val="273791859"/>
                    </a:ext>
                  </a:extLst>
                </a:gridCol>
                <a:gridCol w="1404787">
                  <a:extLst>
                    <a:ext uri="{9D8B030D-6E8A-4147-A177-3AD203B41FA5}">
                      <a16:colId xmlns:a16="http://schemas.microsoft.com/office/drawing/2014/main" val="3551058819"/>
                    </a:ext>
                  </a:extLst>
                </a:gridCol>
              </a:tblGrid>
              <a:tr h="6029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078354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Bello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23002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Chiriguaná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19496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Aguachica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69338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Valledupar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78605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González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25770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Diego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38503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Chimichagua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67253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Becerril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64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Agustín Codazzi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01204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Manaure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4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49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Chocó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804310-DDEC-E705-F7B7-BF59C52A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7" y="632112"/>
            <a:ext cx="2311519" cy="32450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AFAB35-3FD2-8805-2AB0-64C65DA7E94F}"/>
              </a:ext>
            </a:extLst>
          </p:cNvPr>
          <p:cNvSpPr txBox="1"/>
          <p:nvPr/>
        </p:nvSpPr>
        <p:spPr>
          <a:xfrm>
            <a:off x="348789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F8BFE6-0E58-5231-358E-279758403F26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BAFD6D-9055-20CB-1F6D-D3DACC2C2D52}"/>
              </a:ext>
            </a:extLst>
          </p:cNvPr>
          <p:cNvSpPr txBox="1"/>
          <p:nvPr/>
        </p:nvSpPr>
        <p:spPr>
          <a:xfrm>
            <a:off x="9003585" y="35642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3A262E-7447-2E70-67E4-04D31F2D9822}"/>
              </a:ext>
            </a:extLst>
          </p:cNvPr>
          <p:cNvSpPr txBox="1"/>
          <p:nvPr/>
        </p:nvSpPr>
        <p:spPr>
          <a:xfrm>
            <a:off x="5042276" y="31000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CC03900-688E-6B4A-10C6-3A6FB0B50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21633"/>
              </p:ext>
            </p:extLst>
          </p:nvPr>
        </p:nvGraphicFramePr>
        <p:xfrm>
          <a:off x="228601" y="3970150"/>
          <a:ext cx="11641855" cy="2678299"/>
        </p:xfrm>
        <a:graphic>
          <a:graphicData uri="http://schemas.openxmlformats.org/drawingml/2006/table">
            <a:tbl>
              <a:tblPr/>
              <a:tblGrid>
                <a:gridCol w="1720840">
                  <a:extLst>
                    <a:ext uri="{9D8B030D-6E8A-4147-A177-3AD203B41FA5}">
                      <a16:colId xmlns:a16="http://schemas.microsoft.com/office/drawing/2014/main" val="1551268868"/>
                    </a:ext>
                  </a:extLst>
                </a:gridCol>
                <a:gridCol w="643444">
                  <a:extLst>
                    <a:ext uri="{9D8B030D-6E8A-4147-A177-3AD203B41FA5}">
                      <a16:colId xmlns:a16="http://schemas.microsoft.com/office/drawing/2014/main" val="2904185320"/>
                    </a:ext>
                  </a:extLst>
                </a:gridCol>
                <a:gridCol w="1017540">
                  <a:extLst>
                    <a:ext uri="{9D8B030D-6E8A-4147-A177-3AD203B41FA5}">
                      <a16:colId xmlns:a16="http://schemas.microsoft.com/office/drawing/2014/main" val="647928342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47082039"/>
                    </a:ext>
                  </a:extLst>
                </a:gridCol>
                <a:gridCol w="1017540">
                  <a:extLst>
                    <a:ext uri="{9D8B030D-6E8A-4147-A177-3AD203B41FA5}">
                      <a16:colId xmlns:a16="http://schemas.microsoft.com/office/drawing/2014/main" val="398291027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1926861972"/>
                    </a:ext>
                  </a:extLst>
                </a:gridCol>
                <a:gridCol w="972649">
                  <a:extLst>
                    <a:ext uri="{9D8B030D-6E8A-4147-A177-3AD203B41FA5}">
                      <a16:colId xmlns:a16="http://schemas.microsoft.com/office/drawing/2014/main" val="1255041031"/>
                    </a:ext>
                  </a:extLst>
                </a:gridCol>
                <a:gridCol w="1017540">
                  <a:extLst>
                    <a:ext uri="{9D8B030D-6E8A-4147-A177-3AD203B41FA5}">
                      <a16:colId xmlns:a16="http://schemas.microsoft.com/office/drawing/2014/main" val="2425714583"/>
                    </a:ext>
                  </a:extLst>
                </a:gridCol>
                <a:gridCol w="897829">
                  <a:extLst>
                    <a:ext uri="{9D8B030D-6E8A-4147-A177-3AD203B41FA5}">
                      <a16:colId xmlns:a16="http://schemas.microsoft.com/office/drawing/2014/main" val="431805384"/>
                    </a:ext>
                  </a:extLst>
                </a:gridCol>
                <a:gridCol w="972649">
                  <a:extLst>
                    <a:ext uri="{9D8B030D-6E8A-4147-A177-3AD203B41FA5}">
                      <a16:colId xmlns:a16="http://schemas.microsoft.com/office/drawing/2014/main" val="1834114780"/>
                    </a:ext>
                  </a:extLst>
                </a:gridCol>
                <a:gridCol w="1406600">
                  <a:extLst>
                    <a:ext uri="{9D8B030D-6E8A-4147-A177-3AD203B41FA5}">
                      <a16:colId xmlns:a16="http://schemas.microsoft.com/office/drawing/2014/main" val="2680834821"/>
                    </a:ext>
                  </a:extLst>
                </a:gridCol>
              </a:tblGrid>
              <a:tr h="6180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127325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Litoral del San Juan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3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86986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Bojayá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086849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Acandí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2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38566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Istmina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2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7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50201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Quibdó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E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896230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Riosucio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030224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Unión Panamericana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73394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Bajo Baudó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7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88029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Novita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70490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Nuquí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3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30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6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Córdoba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CFD79E-94FE-531A-2F52-5B11F780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21" y="739933"/>
            <a:ext cx="3566161" cy="29748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2F91F8-AB25-1125-D958-7513B10D5F2E}"/>
              </a:ext>
            </a:extLst>
          </p:cNvPr>
          <p:cNvSpPr txBox="1"/>
          <p:nvPr/>
        </p:nvSpPr>
        <p:spPr>
          <a:xfrm>
            <a:off x="3726017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F322CA-1A54-B00F-3E49-766F1C5EF116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BA86E-E52A-9D36-E2E9-DB984D219F81}"/>
              </a:ext>
            </a:extLst>
          </p:cNvPr>
          <p:cNvSpPr txBox="1"/>
          <p:nvPr/>
        </p:nvSpPr>
        <p:spPr>
          <a:xfrm>
            <a:off x="9003585" y="34118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059CFD-BB52-48C7-242A-DCF2A695C791}"/>
              </a:ext>
            </a:extLst>
          </p:cNvPr>
          <p:cNvSpPr txBox="1"/>
          <p:nvPr/>
        </p:nvSpPr>
        <p:spPr>
          <a:xfrm>
            <a:off x="5042276" y="29476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33D5A4F-F09F-8421-A33B-8627722F3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09078"/>
              </p:ext>
            </p:extLst>
          </p:nvPr>
        </p:nvGraphicFramePr>
        <p:xfrm>
          <a:off x="476250" y="3787712"/>
          <a:ext cx="11394206" cy="2727387"/>
        </p:xfrm>
        <a:graphic>
          <a:graphicData uri="http://schemas.openxmlformats.org/drawingml/2006/table">
            <a:tbl>
              <a:tblPr/>
              <a:tblGrid>
                <a:gridCol w="1684234">
                  <a:extLst>
                    <a:ext uri="{9D8B030D-6E8A-4147-A177-3AD203B41FA5}">
                      <a16:colId xmlns:a16="http://schemas.microsoft.com/office/drawing/2014/main" val="4140075860"/>
                    </a:ext>
                  </a:extLst>
                </a:gridCol>
                <a:gridCol w="629757">
                  <a:extLst>
                    <a:ext uri="{9D8B030D-6E8A-4147-A177-3AD203B41FA5}">
                      <a16:colId xmlns:a16="http://schemas.microsoft.com/office/drawing/2014/main" val="1240021411"/>
                    </a:ext>
                  </a:extLst>
                </a:gridCol>
                <a:gridCol w="995894">
                  <a:extLst>
                    <a:ext uri="{9D8B030D-6E8A-4147-A177-3AD203B41FA5}">
                      <a16:colId xmlns:a16="http://schemas.microsoft.com/office/drawing/2014/main" val="451316881"/>
                    </a:ext>
                  </a:extLst>
                </a:gridCol>
                <a:gridCol w="966604">
                  <a:extLst>
                    <a:ext uri="{9D8B030D-6E8A-4147-A177-3AD203B41FA5}">
                      <a16:colId xmlns:a16="http://schemas.microsoft.com/office/drawing/2014/main" val="2732491720"/>
                    </a:ext>
                  </a:extLst>
                </a:gridCol>
                <a:gridCol w="995894">
                  <a:extLst>
                    <a:ext uri="{9D8B030D-6E8A-4147-A177-3AD203B41FA5}">
                      <a16:colId xmlns:a16="http://schemas.microsoft.com/office/drawing/2014/main" val="318407443"/>
                    </a:ext>
                  </a:extLst>
                </a:gridCol>
                <a:gridCol w="966604">
                  <a:extLst>
                    <a:ext uri="{9D8B030D-6E8A-4147-A177-3AD203B41FA5}">
                      <a16:colId xmlns:a16="http://schemas.microsoft.com/office/drawing/2014/main" val="4055829958"/>
                    </a:ext>
                  </a:extLst>
                </a:gridCol>
                <a:gridCol w="951958">
                  <a:extLst>
                    <a:ext uri="{9D8B030D-6E8A-4147-A177-3AD203B41FA5}">
                      <a16:colId xmlns:a16="http://schemas.microsoft.com/office/drawing/2014/main" val="2713777038"/>
                    </a:ext>
                  </a:extLst>
                </a:gridCol>
                <a:gridCol w="995894">
                  <a:extLst>
                    <a:ext uri="{9D8B030D-6E8A-4147-A177-3AD203B41FA5}">
                      <a16:colId xmlns:a16="http://schemas.microsoft.com/office/drawing/2014/main" val="2747392483"/>
                    </a:ext>
                  </a:extLst>
                </a:gridCol>
                <a:gridCol w="878731">
                  <a:extLst>
                    <a:ext uri="{9D8B030D-6E8A-4147-A177-3AD203B41FA5}">
                      <a16:colId xmlns:a16="http://schemas.microsoft.com/office/drawing/2014/main" val="846109528"/>
                    </a:ext>
                  </a:extLst>
                </a:gridCol>
                <a:gridCol w="951958">
                  <a:extLst>
                    <a:ext uri="{9D8B030D-6E8A-4147-A177-3AD203B41FA5}">
                      <a16:colId xmlns:a16="http://schemas.microsoft.com/office/drawing/2014/main" val="2232102526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551150768"/>
                    </a:ext>
                  </a:extLst>
                </a:gridCol>
              </a:tblGrid>
              <a:tr h="6293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375863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Tierralta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33779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Montería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83387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Libertador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8923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Montelíbano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981256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 Ure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76217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Apartada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21784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Canalete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454305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Cereté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24648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Ayapel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036369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9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95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Cundinamarca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D5077D-09BA-7948-981A-42C537A8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93" y="840486"/>
            <a:ext cx="3797495" cy="31434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86C2323-D7FC-7570-86B9-A5FCF555EC73}"/>
              </a:ext>
            </a:extLst>
          </p:cNvPr>
          <p:cNvSpPr txBox="1"/>
          <p:nvPr/>
        </p:nvSpPr>
        <p:spPr>
          <a:xfrm>
            <a:off x="3516467" y="36023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F154C8-B577-1F0C-FFA7-0CC5EA681B73}"/>
              </a:ext>
            </a:extLst>
          </p:cNvPr>
          <p:cNvSpPr txBox="1"/>
          <p:nvPr/>
        </p:nvSpPr>
        <p:spPr>
          <a:xfrm>
            <a:off x="5967983" y="36023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42E848-3095-D1D0-F0D8-955A28E1A261}"/>
              </a:ext>
            </a:extLst>
          </p:cNvPr>
          <p:cNvSpPr txBox="1"/>
          <p:nvPr/>
        </p:nvSpPr>
        <p:spPr>
          <a:xfrm>
            <a:off x="9003585" y="36023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666852-736B-7B4B-5981-92434973C4B9}"/>
              </a:ext>
            </a:extLst>
          </p:cNvPr>
          <p:cNvSpPr txBox="1"/>
          <p:nvPr/>
        </p:nvSpPr>
        <p:spPr>
          <a:xfrm>
            <a:off x="5042276" y="31381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A154AC2-7236-F3BC-27A5-40EFB499C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70963"/>
              </p:ext>
            </p:extLst>
          </p:nvPr>
        </p:nvGraphicFramePr>
        <p:xfrm>
          <a:off x="171450" y="4084452"/>
          <a:ext cx="11699006" cy="2668767"/>
        </p:xfrm>
        <a:graphic>
          <a:graphicData uri="http://schemas.openxmlformats.org/drawingml/2006/table">
            <a:tbl>
              <a:tblPr/>
              <a:tblGrid>
                <a:gridCol w="1729288">
                  <a:extLst>
                    <a:ext uri="{9D8B030D-6E8A-4147-A177-3AD203B41FA5}">
                      <a16:colId xmlns:a16="http://schemas.microsoft.com/office/drawing/2014/main" val="2286234750"/>
                    </a:ext>
                  </a:extLst>
                </a:gridCol>
                <a:gridCol w="646603">
                  <a:extLst>
                    <a:ext uri="{9D8B030D-6E8A-4147-A177-3AD203B41FA5}">
                      <a16:colId xmlns:a16="http://schemas.microsoft.com/office/drawing/2014/main" val="2358130375"/>
                    </a:ext>
                  </a:extLst>
                </a:gridCol>
                <a:gridCol w="1022535">
                  <a:extLst>
                    <a:ext uri="{9D8B030D-6E8A-4147-A177-3AD203B41FA5}">
                      <a16:colId xmlns:a16="http://schemas.microsoft.com/office/drawing/2014/main" val="1323100093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3563345626"/>
                    </a:ext>
                  </a:extLst>
                </a:gridCol>
                <a:gridCol w="1022535">
                  <a:extLst>
                    <a:ext uri="{9D8B030D-6E8A-4147-A177-3AD203B41FA5}">
                      <a16:colId xmlns:a16="http://schemas.microsoft.com/office/drawing/2014/main" val="1816639703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3082826442"/>
                    </a:ext>
                  </a:extLst>
                </a:gridCol>
                <a:gridCol w="977423">
                  <a:extLst>
                    <a:ext uri="{9D8B030D-6E8A-4147-A177-3AD203B41FA5}">
                      <a16:colId xmlns:a16="http://schemas.microsoft.com/office/drawing/2014/main" val="1720621112"/>
                    </a:ext>
                  </a:extLst>
                </a:gridCol>
                <a:gridCol w="1022535">
                  <a:extLst>
                    <a:ext uri="{9D8B030D-6E8A-4147-A177-3AD203B41FA5}">
                      <a16:colId xmlns:a16="http://schemas.microsoft.com/office/drawing/2014/main" val="1135986329"/>
                    </a:ext>
                  </a:extLst>
                </a:gridCol>
                <a:gridCol w="902237">
                  <a:extLst>
                    <a:ext uri="{9D8B030D-6E8A-4147-A177-3AD203B41FA5}">
                      <a16:colId xmlns:a16="http://schemas.microsoft.com/office/drawing/2014/main" val="949342312"/>
                    </a:ext>
                  </a:extLst>
                </a:gridCol>
                <a:gridCol w="977423">
                  <a:extLst>
                    <a:ext uri="{9D8B030D-6E8A-4147-A177-3AD203B41FA5}">
                      <a16:colId xmlns:a16="http://schemas.microsoft.com/office/drawing/2014/main" val="3894421047"/>
                    </a:ext>
                  </a:extLst>
                </a:gridCol>
                <a:gridCol w="1413505">
                  <a:extLst>
                    <a:ext uri="{9D8B030D-6E8A-4147-A177-3AD203B41FA5}">
                      <a16:colId xmlns:a16="http://schemas.microsoft.com/office/drawing/2014/main" val="2184848885"/>
                    </a:ext>
                  </a:extLst>
                </a:gridCol>
              </a:tblGrid>
              <a:tr h="6052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65268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Santafé de Bogotá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44518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Zipaquirá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623496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23111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Guayabetal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1112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Calera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072767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Fusagasugá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2958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Tocancipá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271182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Madrid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93412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Paratebueno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157237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Machetá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4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0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Guainía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625EE5-1E37-0C14-D545-17ABC894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46" y="877453"/>
            <a:ext cx="4159464" cy="215911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FC44E-6FBF-6435-5765-042B317F29E2}"/>
              </a:ext>
            </a:extLst>
          </p:cNvPr>
          <p:cNvSpPr txBox="1"/>
          <p:nvPr/>
        </p:nvSpPr>
        <p:spPr>
          <a:xfrm>
            <a:off x="3544495" y="3821435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98F1A7-C324-3BF6-621F-37002E274312}"/>
              </a:ext>
            </a:extLst>
          </p:cNvPr>
          <p:cNvSpPr txBox="1"/>
          <p:nvPr/>
        </p:nvSpPr>
        <p:spPr>
          <a:xfrm>
            <a:off x="5967983" y="38214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868310-8188-82FA-332D-099A37CFFE65}"/>
              </a:ext>
            </a:extLst>
          </p:cNvPr>
          <p:cNvSpPr txBox="1"/>
          <p:nvPr/>
        </p:nvSpPr>
        <p:spPr>
          <a:xfrm>
            <a:off x="9003585" y="38214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DB7B8C4-6ADA-6A32-8366-2EFF632A7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94051"/>
              </p:ext>
            </p:extLst>
          </p:nvPr>
        </p:nvGraphicFramePr>
        <p:xfrm>
          <a:off x="370158" y="4215533"/>
          <a:ext cx="11363325" cy="1438274"/>
        </p:xfrm>
        <a:graphic>
          <a:graphicData uri="http://schemas.openxmlformats.org/drawingml/2006/table">
            <a:tbl>
              <a:tblPr/>
              <a:tblGrid>
                <a:gridCol w="1679669">
                  <a:extLst>
                    <a:ext uri="{9D8B030D-6E8A-4147-A177-3AD203B41FA5}">
                      <a16:colId xmlns:a16="http://schemas.microsoft.com/office/drawing/2014/main" val="3933762536"/>
                    </a:ext>
                  </a:extLst>
                </a:gridCol>
                <a:gridCol w="628050">
                  <a:extLst>
                    <a:ext uri="{9D8B030D-6E8A-4147-A177-3AD203B41FA5}">
                      <a16:colId xmlns:a16="http://schemas.microsoft.com/office/drawing/2014/main" val="3701123323"/>
                    </a:ext>
                  </a:extLst>
                </a:gridCol>
                <a:gridCol w="993195">
                  <a:extLst>
                    <a:ext uri="{9D8B030D-6E8A-4147-A177-3AD203B41FA5}">
                      <a16:colId xmlns:a16="http://schemas.microsoft.com/office/drawing/2014/main" val="71470296"/>
                    </a:ext>
                  </a:extLst>
                </a:gridCol>
                <a:gridCol w="963984">
                  <a:extLst>
                    <a:ext uri="{9D8B030D-6E8A-4147-A177-3AD203B41FA5}">
                      <a16:colId xmlns:a16="http://schemas.microsoft.com/office/drawing/2014/main" val="1476225927"/>
                    </a:ext>
                  </a:extLst>
                </a:gridCol>
                <a:gridCol w="993195">
                  <a:extLst>
                    <a:ext uri="{9D8B030D-6E8A-4147-A177-3AD203B41FA5}">
                      <a16:colId xmlns:a16="http://schemas.microsoft.com/office/drawing/2014/main" val="1805975259"/>
                    </a:ext>
                  </a:extLst>
                </a:gridCol>
                <a:gridCol w="963984">
                  <a:extLst>
                    <a:ext uri="{9D8B030D-6E8A-4147-A177-3AD203B41FA5}">
                      <a16:colId xmlns:a16="http://schemas.microsoft.com/office/drawing/2014/main" val="2579199629"/>
                    </a:ext>
                  </a:extLst>
                </a:gridCol>
                <a:gridCol w="949379">
                  <a:extLst>
                    <a:ext uri="{9D8B030D-6E8A-4147-A177-3AD203B41FA5}">
                      <a16:colId xmlns:a16="http://schemas.microsoft.com/office/drawing/2014/main" val="702561986"/>
                    </a:ext>
                  </a:extLst>
                </a:gridCol>
                <a:gridCol w="993195">
                  <a:extLst>
                    <a:ext uri="{9D8B030D-6E8A-4147-A177-3AD203B41FA5}">
                      <a16:colId xmlns:a16="http://schemas.microsoft.com/office/drawing/2014/main" val="2158018462"/>
                    </a:ext>
                  </a:extLst>
                </a:gridCol>
                <a:gridCol w="876349">
                  <a:extLst>
                    <a:ext uri="{9D8B030D-6E8A-4147-A177-3AD203B41FA5}">
                      <a16:colId xmlns:a16="http://schemas.microsoft.com/office/drawing/2014/main" val="745712593"/>
                    </a:ext>
                  </a:extLst>
                </a:gridCol>
                <a:gridCol w="949379">
                  <a:extLst>
                    <a:ext uri="{9D8B030D-6E8A-4147-A177-3AD203B41FA5}">
                      <a16:colId xmlns:a16="http://schemas.microsoft.com/office/drawing/2014/main" val="1377544182"/>
                    </a:ext>
                  </a:extLst>
                </a:gridCol>
                <a:gridCol w="1372946">
                  <a:extLst>
                    <a:ext uri="{9D8B030D-6E8A-4147-A177-3AD203B41FA5}">
                      <a16:colId xmlns:a16="http://schemas.microsoft.com/office/drawing/2014/main" val="150218016"/>
                    </a:ext>
                  </a:extLst>
                </a:gridCol>
              </a:tblGrid>
              <a:tr h="8629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81896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Inírida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7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2448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Barranco Minas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7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3614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44D57E0-AD4E-C695-335F-AB1DD3CA48DA}"/>
              </a:ext>
            </a:extLst>
          </p:cNvPr>
          <p:cNvSpPr txBox="1"/>
          <p:nvPr/>
        </p:nvSpPr>
        <p:spPr>
          <a:xfrm>
            <a:off x="5366083" y="336710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</p:spTree>
    <p:extLst>
      <p:ext uri="{BB962C8B-B14F-4D97-AF65-F5344CB8AC3E}">
        <p14:creationId xmlns:p14="http://schemas.microsoft.com/office/powerpoint/2010/main" val="174575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Guaviare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383830-0A48-2224-FE7A-A5C507DA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65" y="927194"/>
            <a:ext cx="4134062" cy="20003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00FC7E-2B81-1230-28A5-B96952DCB0D0}"/>
              </a:ext>
            </a:extLst>
          </p:cNvPr>
          <p:cNvSpPr txBox="1"/>
          <p:nvPr/>
        </p:nvSpPr>
        <p:spPr>
          <a:xfrm>
            <a:off x="3640292" y="3183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9F115E-BCEE-EE44-1DB1-1FC538ABC2AB}"/>
              </a:ext>
            </a:extLst>
          </p:cNvPr>
          <p:cNvSpPr txBox="1"/>
          <p:nvPr/>
        </p:nvSpPr>
        <p:spPr>
          <a:xfrm>
            <a:off x="5967983" y="3183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F9042E-2265-A15F-8D68-343C99CCA3DB}"/>
              </a:ext>
            </a:extLst>
          </p:cNvPr>
          <p:cNvSpPr txBox="1"/>
          <p:nvPr/>
        </p:nvSpPr>
        <p:spPr>
          <a:xfrm>
            <a:off x="9003585" y="31832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889048-E4EB-E151-9E46-E4919BAA1A8B}"/>
              </a:ext>
            </a:extLst>
          </p:cNvPr>
          <p:cNvSpPr txBox="1"/>
          <p:nvPr/>
        </p:nvSpPr>
        <p:spPr>
          <a:xfrm>
            <a:off x="5042276" y="27190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EF7FBD1-511F-5FC7-41AF-B3CD43827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7271"/>
              </p:ext>
            </p:extLst>
          </p:nvPr>
        </p:nvGraphicFramePr>
        <p:xfrm>
          <a:off x="314324" y="3590925"/>
          <a:ext cx="11556132" cy="2000354"/>
        </p:xfrm>
        <a:graphic>
          <a:graphicData uri="http://schemas.openxmlformats.org/drawingml/2006/table">
            <a:tbl>
              <a:tblPr/>
              <a:tblGrid>
                <a:gridCol w="1708169">
                  <a:extLst>
                    <a:ext uri="{9D8B030D-6E8A-4147-A177-3AD203B41FA5}">
                      <a16:colId xmlns:a16="http://schemas.microsoft.com/office/drawing/2014/main" val="2890428040"/>
                    </a:ext>
                  </a:extLst>
                </a:gridCol>
                <a:gridCol w="638707">
                  <a:extLst>
                    <a:ext uri="{9D8B030D-6E8A-4147-A177-3AD203B41FA5}">
                      <a16:colId xmlns:a16="http://schemas.microsoft.com/office/drawing/2014/main" val="908151928"/>
                    </a:ext>
                  </a:extLst>
                </a:gridCol>
                <a:gridCol w="1010047">
                  <a:extLst>
                    <a:ext uri="{9D8B030D-6E8A-4147-A177-3AD203B41FA5}">
                      <a16:colId xmlns:a16="http://schemas.microsoft.com/office/drawing/2014/main" val="3300065038"/>
                    </a:ext>
                  </a:extLst>
                </a:gridCol>
                <a:gridCol w="980340">
                  <a:extLst>
                    <a:ext uri="{9D8B030D-6E8A-4147-A177-3AD203B41FA5}">
                      <a16:colId xmlns:a16="http://schemas.microsoft.com/office/drawing/2014/main" val="1630283097"/>
                    </a:ext>
                  </a:extLst>
                </a:gridCol>
                <a:gridCol w="1010047">
                  <a:extLst>
                    <a:ext uri="{9D8B030D-6E8A-4147-A177-3AD203B41FA5}">
                      <a16:colId xmlns:a16="http://schemas.microsoft.com/office/drawing/2014/main" val="3787160428"/>
                    </a:ext>
                  </a:extLst>
                </a:gridCol>
                <a:gridCol w="980340">
                  <a:extLst>
                    <a:ext uri="{9D8B030D-6E8A-4147-A177-3AD203B41FA5}">
                      <a16:colId xmlns:a16="http://schemas.microsoft.com/office/drawing/2014/main" val="1388806171"/>
                    </a:ext>
                  </a:extLst>
                </a:gridCol>
                <a:gridCol w="965487">
                  <a:extLst>
                    <a:ext uri="{9D8B030D-6E8A-4147-A177-3AD203B41FA5}">
                      <a16:colId xmlns:a16="http://schemas.microsoft.com/office/drawing/2014/main" val="3072665545"/>
                    </a:ext>
                  </a:extLst>
                </a:gridCol>
                <a:gridCol w="1010047">
                  <a:extLst>
                    <a:ext uri="{9D8B030D-6E8A-4147-A177-3AD203B41FA5}">
                      <a16:colId xmlns:a16="http://schemas.microsoft.com/office/drawing/2014/main" val="1545251701"/>
                    </a:ext>
                  </a:extLst>
                </a:gridCol>
                <a:gridCol w="891219">
                  <a:extLst>
                    <a:ext uri="{9D8B030D-6E8A-4147-A177-3AD203B41FA5}">
                      <a16:colId xmlns:a16="http://schemas.microsoft.com/office/drawing/2014/main" val="3825851674"/>
                    </a:ext>
                  </a:extLst>
                </a:gridCol>
                <a:gridCol w="965487">
                  <a:extLst>
                    <a:ext uri="{9D8B030D-6E8A-4147-A177-3AD203B41FA5}">
                      <a16:colId xmlns:a16="http://schemas.microsoft.com/office/drawing/2014/main" val="854188399"/>
                    </a:ext>
                  </a:extLst>
                </a:gridCol>
                <a:gridCol w="1396242">
                  <a:extLst>
                    <a:ext uri="{9D8B030D-6E8A-4147-A177-3AD203B41FA5}">
                      <a16:colId xmlns:a16="http://schemas.microsoft.com/office/drawing/2014/main" val="587314061"/>
                    </a:ext>
                  </a:extLst>
                </a:gridCol>
              </a:tblGrid>
              <a:tr h="8572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82648"/>
                  </a:ext>
                </a:extLst>
              </a:tr>
              <a:tr h="2857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del Guaviare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27665"/>
                  </a:ext>
                </a:extLst>
              </a:tr>
              <a:tr h="2857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Calamar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07358"/>
                  </a:ext>
                </a:extLst>
              </a:tr>
              <a:tr h="2857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Retorno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66961"/>
                  </a:ext>
                </a:extLst>
              </a:tr>
              <a:tr h="2857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Miraflores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4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91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Huila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7E5669-A45C-0D6F-E378-692F22F3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8" y="642435"/>
            <a:ext cx="3946607" cy="305326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17BFBD-6005-C786-63CB-B6BF7D237D1A}"/>
              </a:ext>
            </a:extLst>
          </p:cNvPr>
          <p:cNvSpPr txBox="1"/>
          <p:nvPr/>
        </p:nvSpPr>
        <p:spPr>
          <a:xfrm>
            <a:off x="337359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2DC7ED-151C-68CE-73DB-BBCBDA0A43EB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F72607-06B2-D90E-D374-0C392E7945D3}"/>
              </a:ext>
            </a:extLst>
          </p:cNvPr>
          <p:cNvSpPr txBox="1"/>
          <p:nvPr/>
        </p:nvSpPr>
        <p:spPr>
          <a:xfrm>
            <a:off x="9003585" y="34499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F50E02-83D6-D4D2-6E6A-D749ACF67D42}"/>
              </a:ext>
            </a:extLst>
          </p:cNvPr>
          <p:cNvSpPr txBox="1"/>
          <p:nvPr/>
        </p:nvSpPr>
        <p:spPr>
          <a:xfrm>
            <a:off x="5042276" y="29857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4FA4769-B9E0-F8BD-1C2A-E984ABF3E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87812"/>
              </p:ext>
            </p:extLst>
          </p:nvPr>
        </p:nvGraphicFramePr>
        <p:xfrm>
          <a:off x="333375" y="3882962"/>
          <a:ext cx="11649075" cy="2635222"/>
        </p:xfrm>
        <a:graphic>
          <a:graphicData uri="http://schemas.openxmlformats.org/drawingml/2006/table">
            <a:tbl>
              <a:tblPr/>
              <a:tblGrid>
                <a:gridCol w="1380705">
                  <a:extLst>
                    <a:ext uri="{9D8B030D-6E8A-4147-A177-3AD203B41FA5}">
                      <a16:colId xmlns:a16="http://schemas.microsoft.com/office/drawing/2014/main" val="1471245578"/>
                    </a:ext>
                  </a:extLst>
                </a:gridCol>
                <a:gridCol w="665973">
                  <a:extLst>
                    <a:ext uri="{9D8B030D-6E8A-4147-A177-3AD203B41FA5}">
                      <a16:colId xmlns:a16="http://schemas.microsoft.com/office/drawing/2014/main" val="1452082143"/>
                    </a:ext>
                  </a:extLst>
                </a:gridCol>
                <a:gridCol w="1053166">
                  <a:extLst>
                    <a:ext uri="{9D8B030D-6E8A-4147-A177-3AD203B41FA5}">
                      <a16:colId xmlns:a16="http://schemas.microsoft.com/office/drawing/2014/main" val="3433781762"/>
                    </a:ext>
                  </a:extLst>
                </a:gridCol>
                <a:gridCol w="1022191">
                  <a:extLst>
                    <a:ext uri="{9D8B030D-6E8A-4147-A177-3AD203B41FA5}">
                      <a16:colId xmlns:a16="http://schemas.microsoft.com/office/drawing/2014/main" val="3129170087"/>
                    </a:ext>
                  </a:extLst>
                </a:gridCol>
                <a:gridCol w="1053166">
                  <a:extLst>
                    <a:ext uri="{9D8B030D-6E8A-4147-A177-3AD203B41FA5}">
                      <a16:colId xmlns:a16="http://schemas.microsoft.com/office/drawing/2014/main" val="3887683559"/>
                    </a:ext>
                  </a:extLst>
                </a:gridCol>
                <a:gridCol w="1022191">
                  <a:extLst>
                    <a:ext uri="{9D8B030D-6E8A-4147-A177-3AD203B41FA5}">
                      <a16:colId xmlns:a16="http://schemas.microsoft.com/office/drawing/2014/main" val="2467931414"/>
                    </a:ext>
                  </a:extLst>
                </a:gridCol>
                <a:gridCol w="1006703">
                  <a:extLst>
                    <a:ext uri="{9D8B030D-6E8A-4147-A177-3AD203B41FA5}">
                      <a16:colId xmlns:a16="http://schemas.microsoft.com/office/drawing/2014/main" val="7133162"/>
                    </a:ext>
                  </a:extLst>
                </a:gridCol>
                <a:gridCol w="1053166">
                  <a:extLst>
                    <a:ext uri="{9D8B030D-6E8A-4147-A177-3AD203B41FA5}">
                      <a16:colId xmlns:a16="http://schemas.microsoft.com/office/drawing/2014/main" val="4189932903"/>
                    </a:ext>
                  </a:extLst>
                </a:gridCol>
                <a:gridCol w="929264">
                  <a:extLst>
                    <a:ext uri="{9D8B030D-6E8A-4147-A177-3AD203B41FA5}">
                      <a16:colId xmlns:a16="http://schemas.microsoft.com/office/drawing/2014/main" val="7193515"/>
                    </a:ext>
                  </a:extLst>
                </a:gridCol>
                <a:gridCol w="1006703">
                  <a:extLst>
                    <a:ext uri="{9D8B030D-6E8A-4147-A177-3AD203B41FA5}">
                      <a16:colId xmlns:a16="http://schemas.microsoft.com/office/drawing/2014/main" val="3403972114"/>
                    </a:ext>
                  </a:extLst>
                </a:gridCol>
                <a:gridCol w="1455847">
                  <a:extLst>
                    <a:ext uri="{9D8B030D-6E8A-4147-A177-3AD203B41FA5}">
                      <a16:colId xmlns:a16="http://schemas.microsoft.com/office/drawing/2014/main" val="3228091678"/>
                    </a:ext>
                  </a:extLst>
                </a:gridCol>
              </a:tblGrid>
              <a:tr h="6588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367935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Neiva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07754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Argentina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188034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Palermo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543367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Pitalito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4223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Teruel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1136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Algeciras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4567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Iquira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44940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Agrado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15854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Colombia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8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595DDBB7-CB62-E65E-DC14-FC2B1348274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Mapa general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7755AB5-0D29-A546-F721-99CE72853F11}"/>
              </a:ext>
            </a:extLst>
          </p:cNvPr>
          <p:cNvGrpSpPr/>
          <p:nvPr/>
        </p:nvGrpSpPr>
        <p:grpSpPr>
          <a:xfrm>
            <a:off x="280668" y="904720"/>
            <a:ext cx="4140413" cy="4267419"/>
            <a:chOff x="633465" y="1561990"/>
            <a:chExt cx="4140413" cy="42674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E5D9033-A52D-8B6D-4902-2409438A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465" y="1561990"/>
              <a:ext cx="4140413" cy="4267419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D69CD10-F6D8-8C6C-8F43-E0A93DA75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728" b="32734"/>
            <a:stretch/>
          </p:blipFill>
          <p:spPr>
            <a:xfrm>
              <a:off x="883298" y="1774726"/>
              <a:ext cx="355716" cy="59374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14A8729-B07E-E684-3C87-F2E7C8C9C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6847" y="1646128"/>
              <a:ext cx="292115" cy="42547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5EFFD0-0C68-D7FA-4C41-9CD8090B25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0" y="979442"/>
            <a:ext cx="5813425" cy="3165475"/>
            <a:chOff x="3702" y="615"/>
            <a:chExt cx="3662" cy="1994"/>
          </a:xfrm>
        </p:grpSpPr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id="{6B73DCA0-6B35-8E01-4211-3CB4724F4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2" y="615"/>
              <a:ext cx="3662" cy="1994"/>
              <a:chOff x="3702" y="615"/>
              <a:chExt cx="3662" cy="1994"/>
            </a:xfrm>
          </p:grpSpPr>
          <p:sp>
            <p:nvSpPr>
              <p:cNvPr id="301" name="Rectangle 5">
                <a:extLst>
                  <a:ext uri="{FF2B5EF4-FFF2-40B4-BE49-F238E27FC236}">
                    <a16:creationId xmlns:a16="http://schemas.microsoft.com/office/drawing/2014/main" id="{B8115248-56F9-BA7B-AB57-7B0387B22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2" y="615"/>
                <a:ext cx="3662" cy="19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2" name="Rectangle 6">
                <a:extLst>
                  <a:ext uri="{FF2B5EF4-FFF2-40B4-BE49-F238E27FC236}">
                    <a16:creationId xmlns:a16="http://schemas.microsoft.com/office/drawing/2014/main" id="{DE960AF3-9F17-BDA6-804B-FA6D38647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2" y="615"/>
                <a:ext cx="3662" cy="1994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3" name="Rectangle 7">
                <a:extLst>
                  <a:ext uri="{FF2B5EF4-FFF2-40B4-BE49-F238E27FC236}">
                    <a16:creationId xmlns:a16="http://schemas.microsoft.com/office/drawing/2014/main" id="{CC4793D8-9FD3-1958-4645-2F63824CE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" y="657"/>
                <a:ext cx="2624" cy="16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4" name="Line 8">
                <a:extLst>
                  <a:ext uri="{FF2B5EF4-FFF2-40B4-BE49-F238E27FC236}">
                    <a16:creationId xmlns:a16="http://schemas.microsoft.com/office/drawing/2014/main" id="{FF5FE48F-F2B3-047F-BCA3-7AFC4905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2255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5" name="Line 9">
                <a:extLst>
                  <a:ext uri="{FF2B5EF4-FFF2-40B4-BE49-F238E27FC236}">
                    <a16:creationId xmlns:a16="http://schemas.microsoft.com/office/drawing/2014/main" id="{3D876F5C-111F-F716-0B1E-8459C0837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906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6" name="Line 10">
                <a:extLst>
                  <a:ext uri="{FF2B5EF4-FFF2-40B4-BE49-F238E27FC236}">
                    <a16:creationId xmlns:a16="http://schemas.microsoft.com/office/drawing/2014/main" id="{7C26E382-7146-E901-1DC3-D1A58E359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558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7" name="Line 11">
                <a:extLst>
                  <a:ext uri="{FF2B5EF4-FFF2-40B4-BE49-F238E27FC236}">
                    <a16:creationId xmlns:a16="http://schemas.microsoft.com/office/drawing/2014/main" id="{9810DD01-FCB7-811C-ADFB-993E20122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210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8" name="Line 12">
                <a:extLst>
                  <a:ext uri="{FF2B5EF4-FFF2-40B4-BE49-F238E27FC236}">
                    <a16:creationId xmlns:a16="http://schemas.microsoft.com/office/drawing/2014/main" id="{E6F0E794-35E7-75F8-0522-9DF74562A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61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9" name="Line 13">
                <a:extLst>
                  <a:ext uri="{FF2B5EF4-FFF2-40B4-BE49-F238E27FC236}">
                    <a16:creationId xmlns:a16="http://schemas.microsoft.com/office/drawing/2014/main" id="{F6E94A1D-6054-2E6D-6EA2-D44F7983A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2081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0" name="Line 14">
                <a:extLst>
                  <a:ext uri="{FF2B5EF4-FFF2-40B4-BE49-F238E27FC236}">
                    <a16:creationId xmlns:a16="http://schemas.microsoft.com/office/drawing/2014/main" id="{39C7F3A0-4647-F12C-9046-62D931D5C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732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1" name="Line 15">
                <a:extLst>
                  <a:ext uri="{FF2B5EF4-FFF2-40B4-BE49-F238E27FC236}">
                    <a16:creationId xmlns:a16="http://schemas.microsoft.com/office/drawing/2014/main" id="{3C8E2483-C147-1FE5-B164-4BFF9AE15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384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2" name="Line 16">
                <a:extLst>
                  <a:ext uri="{FF2B5EF4-FFF2-40B4-BE49-F238E27FC236}">
                    <a16:creationId xmlns:a16="http://schemas.microsoft.com/office/drawing/2014/main" id="{14DB9577-E049-4CA6-C4E8-D5383FE15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035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3" name="Line 17">
                <a:extLst>
                  <a:ext uri="{FF2B5EF4-FFF2-40B4-BE49-F238E27FC236}">
                    <a16:creationId xmlns:a16="http://schemas.microsoft.com/office/drawing/2014/main" id="{5F9619DF-9982-7E01-FFA8-0C11E8432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687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4" name="Line 18">
                <a:extLst>
                  <a:ext uri="{FF2B5EF4-FFF2-40B4-BE49-F238E27FC236}">
                    <a16:creationId xmlns:a16="http://schemas.microsoft.com/office/drawing/2014/main" id="{282C5D57-55C9-8241-D5AE-CD6957FD4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0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5" name="Line 19">
                <a:extLst>
                  <a:ext uri="{FF2B5EF4-FFF2-40B4-BE49-F238E27FC236}">
                    <a16:creationId xmlns:a16="http://schemas.microsoft.com/office/drawing/2014/main" id="{FB1DDF8D-A58B-D9EA-D106-7AB781DFA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1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6" name="Line 20">
                <a:extLst>
                  <a:ext uri="{FF2B5EF4-FFF2-40B4-BE49-F238E27FC236}">
                    <a16:creationId xmlns:a16="http://schemas.microsoft.com/office/drawing/2014/main" id="{59328C12-7892-BF3C-851E-88B1521A8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1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7" name="Line 21">
                <a:extLst>
                  <a:ext uri="{FF2B5EF4-FFF2-40B4-BE49-F238E27FC236}">
                    <a16:creationId xmlns:a16="http://schemas.microsoft.com/office/drawing/2014/main" id="{16F13F78-A7E4-0AC1-20B5-F1F45A93B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7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8" name="Line 22">
                <a:extLst>
                  <a:ext uri="{FF2B5EF4-FFF2-40B4-BE49-F238E27FC236}">
                    <a16:creationId xmlns:a16="http://schemas.microsoft.com/office/drawing/2014/main" id="{094BD5F4-3048-FF56-C2D3-D8FB5F94E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9" name="Line 23">
                <a:extLst>
                  <a:ext uri="{FF2B5EF4-FFF2-40B4-BE49-F238E27FC236}">
                    <a16:creationId xmlns:a16="http://schemas.microsoft.com/office/drawing/2014/main" id="{1B77C03F-5889-4090-799C-ACD3A3D61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8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0" name="Line 24">
                <a:extLst>
                  <a:ext uri="{FF2B5EF4-FFF2-40B4-BE49-F238E27FC236}">
                    <a16:creationId xmlns:a16="http://schemas.microsoft.com/office/drawing/2014/main" id="{09504C70-3F4B-5F7C-BE0A-4EA74E7CF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0" y="1047"/>
                <a:ext cx="0" cy="175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1" name="Line 25">
                <a:extLst>
                  <a:ext uri="{FF2B5EF4-FFF2-40B4-BE49-F238E27FC236}">
                    <a16:creationId xmlns:a16="http://schemas.microsoft.com/office/drawing/2014/main" id="{0E32586A-6F4C-6FB2-DA04-F3AD18874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1564"/>
                <a:ext cx="0" cy="288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2" name="Rectangle 26">
                <a:extLst>
                  <a:ext uri="{FF2B5EF4-FFF2-40B4-BE49-F238E27FC236}">
                    <a16:creationId xmlns:a16="http://schemas.microsoft.com/office/drawing/2014/main" id="{B1C89996-BF08-A0DC-3E79-244FDD914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8" y="1222"/>
                <a:ext cx="318" cy="342"/>
              </a:xfrm>
              <a:prstGeom prst="rect">
                <a:avLst/>
              </a:prstGeom>
              <a:solidFill>
                <a:srgbClr val="F876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3" name="Freeform 27">
                <a:extLst>
                  <a:ext uri="{FF2B5EF4-FFF2-40B4-BE49-F238E27FC236}">
                    <a16:creationId xmlns:a16="http://schemas.microsoft.com/office/drawing/2014/main" id="{FA84C120-DB7D-4E42-C1D4-696DAC1FF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1222"/>
                <a:ext cx="318" cy="342"/>
              </a:xfrm>
              <a:custGeom>
                <a:avLst/>
                <a:gdLst>
                  <a:gd name="T0" fmla="*/ 0 w 53"/>
                  <a:gd name="T1" fmla="*/ 0 h 57"/>
                  <a:gd name="T2" fmla="*/ 0 w 53"/>
                  <a:gd name="T3" fmla="*/ 57 h 57"/>
                  <a:gd name="T4" fmla="*/ 53 w 53"/>
                  <a:gd name="T5" fmla="*/ 57 h 57"/>
                  <a:gd name="T6" fmla="*/ 53 w 53"/>
                  <a:gd name="T7" fmla="*/ 0 h 57"/>
                  <a:gd name="T8" fmla="*/ 0 w 53"/>
                  <a:gd name="T9" fmla="*/ 0 h 57"/>
                  <a:gd name="T10" fmla="*/ 0 w 53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7">
                    <a:moveTo>
                      <a:pt x="0" y="0"/>
                    </a:moveTo>
                    <a:lnTo>
                      <a:pt x="0" y="57"/>
                    </a:lnTo>
                    <a:lnTo>
                      <a:pt x="53" y="57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4" name="Line 28">
                <a:extLst>
                  <a:ext uri="{FF2B5EF4-FFF2-40B4-BE49-F238E27FC236}">
                    <a16:creationId xmlns:a16="http://schemas.microsoft.com/office/drawing/2014/main" id="{4C30BFCF-647F-A28A-5050-98464876B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" y="1474"/>
                <a:ext cx="318" cy="0"/>
              </a:xfrm>
              <a:prstGeom prst="line">
                <a:avLst/>
              </a:prstGeom>
              <a:noFill/>
              <a:ln w="190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5" name="Rectangle 29">
                <a:extLst>
                  <a:ext uri="{FF2B5EF4-FFF2-40B4-BE49-F238E27FC236}">
                    <a16:creationId xmlns:a16="http://schemas.microsoft.com/office/drawing/2014/main" id="{6603BCF6-512D-AEE0-38BD-7F1A021E4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951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6" name="Rectangle 30">
                <a:extLst>
                  <a:ext uri="{FF2B5EF4-FFF2-40B4-BE49-F238E27FC236}">
                    <a16:creationId xmlns:a16="http://schemas.microsoft.com/office/drawing/2014/main" id="{327CCAEF-5C0F-6612-290B-1398C5E58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975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7" name="Rectangle 31">
                <a:extLst>
                  <a:ext uri="{FF2B5EF4-FFF2-40B4-BE49-F238E27FC236}">
                    <a16:creationId xmlns:a16="http://schemas.microsoft.com/office/drawing/2014/main" id="{61416C5C-B045-725B-9F23-A421237FF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57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8" name="Rectangle 32">
                <a:extLst>
                  <a:ext uri="{FF2B5EF4-FFF2-40B4-BE49-F238E27FC236}">
                    <a16:creationId xmlns:a16="http://schemas.microsoft.com/office/drawing/2014/main" id="{F951C492-ABE5-C787-9DA1-F7BF98450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6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9" name="Rectangle 33">
                <a:extLst>
                  <a:ext uri="{FF2B5EF4-FFF2-40B4-BE49-F238E27FC236}">
                    <a16:creationId xmlns:a16="http://schemas.microsoft.com/office/drawing/2014/main" id="{4009BA67-19E4-3EB4-2ED0-E3CFE81A3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63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0" name="Rectangle 34">
                <a:extLst>
                  <a:ext uri="{FF2B5EF4-FFF2-40B4-BE49-F238E27FC236}">
                    <a16:creationId xmlns:a16="http://schemas.microsoft.com/office/drawing/2014/main" id="{94C35B88-07A9-8536-C914-96F20AA63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63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1" name="Oval 35">
                <a:extLst>
                  <a:ext uri="{FF2B5EF4-FFF2-40B4-BE49-F238E27FC236}">
                    <a16:creationId xmlns:a16="http://schemas.microsoft.com/office/drawing/2014/main" id="{B303B08B-0978-AC32-D325-52549CA17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51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2" name="Rectangle 36">
                <a:extLst>
                  <a:ext uri="{FF2B5EF4-FFF2-40B4-BE49-F238E27FC236}">
                    <a16:creationId xmlns:a16="http://schemas.microsoft.com/office/drawing/2014/main" id="{E309DAC8-1EAB-10CB-2B85-9DFA5DDD8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975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3" name="Rectangle 37">
                <a:extLst>
                  <a:ext uri="{FF2B5EF4-FFF2-40B4-BE49-F238E27FC236}">
                    <a16:creationId xmlns:a16="http://schemas.microsoft.com/office/drawing/2014/main" id="{11F18CB2-8CC3-2A72-5FC5-E2255E339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999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4" name="Rectangle 38">
                <a:extLst>
                  <a:ext uri="{FF2B5EF4-FFF2-40B4-BE49-F238E27FC236}">
                    <a16:creationId xmlns:a16="http://schemas.microsoft.com/office/drawing/2014/main" id="{48E1A32F-AA94-368D-1120-F7C028C76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8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5" name="Rectangle 39">
                <a:extLst>
                  <a:ext uri="{FF2B5EF4-FFF2-40B4-BE49-F238E27FC236}">
                    <a16:creationId xmlns:a16="http://schemas.microsoft.com/office/drawing/2014/main" id="{777019A7-1A0D-02BB-A3DA-A1A1D2307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93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6" name="Rectangle 40">
                <a:extLst>
                  <a:ext uri="{FF2B5EF4-FFF2-40B4-BE49-F238E27FC236}">
                    <a16:creationId xmlns:a16="http://schemas.microsoft.com/office/drawing/2014/main" id="{5355F457-869A-8280-797E-721F4BEC9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87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7" name="Rectangle 41">
                <a:extLst>
                  <a:ext uri="{FF2B5EF4-FFF2-40B4-BE49-F238E27FC236}">
                    <a16:creationId xmlns:a16="http://schemas.microsoft.com/office/drawing/2014/main" id="{2568F016-369B-6EC2-D738-F99D12FAF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87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8" name="Oval 42">
                <a:extLst>
                  <a:ext uri="{FF2B5EF4-FFF2-40B4-BE49-F238E27FC236}">
                    <a16:creationId xmlns:a16="http://schemas.microsoft.com/office/drawing/2014/main" id="{B2B5401F-6BAA-64DC-CB7A-C672D2C5B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75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9" name="Line 43">
                <a:extLst>
                  <a:ext uri="{FF2B5EF4-FFF2-40B4-BE49-F238E27FC236}">
                    <a16:creationId xmlns:a16="http://schemas.microsoft.com/office/drawing/2014/main" id="{7F6D2C68-F2FC-521C-F172-3DA9F14B8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1" y="1011"/>
                <a:ext cx="0" cy="409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0" name="Line 44">
                <a:extLst>
                  <a:ext uri="{FF2B5EF4-FFF2-40B4-BE49-F238E27FC236}">
                    <a16:creationId xmlns:a16="http://schemas.microsoft.com/office/drawing/2014/main" id="{FDC4B863-C4E0-08D9-F5A8-E3CB87306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696"/>
                <a:ext cx="0" cy="319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1" name="Rectangle 45">
                <a:extLst>
                  <a:ext uri="{FF2B5EF4-FFF2-40B4-BE49-F238E27FC236}">
                    <a16:creationId xmlns:a16="http://schemas.microsoft.com/office/drawing/2014/main" id="{D97DA8C6-CBDA-5274-0945-1AAAF7FD2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5" y="1420"/>
                <a:ext cx="312" cy="276"/>
              </a:xfrm>
              <a:prstGeom prst="rect">
                <a:avLst/>
              </a:prstGeom>
              <a:solidFill>
                <a:srgbClr val="B7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2" name="Freeform 46">
                <a:extLst>
                  <a:ext uri="{FF2B5EF4-FFF2-40B4-BE49-F238E27FC236}">
                    <a16:creationId xmlns:a16="http://schemas.microsoft.com/office/drawing/2014/main" id="{D34A0434-4E24-8118-BC33-B03F24482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1420"/>
                <a:ext cx="312" cy="276"/>
              </a:xfrm>
              <a:custGeom>
                <a:avLst/>
                <a:gdLst>
                  <a:gd name="T0" fmla="*/ 0 w 52"/>
                  <a:gd name="T1" fmla="*/ 0 h 46"/>
                  <a:gd name="T2" fmla="*/ 0 w 52"/>
                  <a:gd name="T3" fmla="*/ 46 h 46"/>
                  <a:gd name="T4" fmla="*/ 52 w 52"/>
                  <a:gd name="T5" fmla="*/ 46 h 46"/>
                  <a:gd name="T6" fmla="*/ 52 w 52"/>
                  <a:gd name="T7" fmla="*/ 0 h 46"/>
                  <a:gd name="T8" fmla="*/ 0 w 52"/>
                  <a:gd name="T9" fmla="*/ 0 h 46"/>
                  <a:gd name="T10" fmla="*/ 0 w 52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6">
                    <a:moveTo>
                      <a:pt x="0" y="0"/>
                    </a:moveTo>
                    <a:lnTo>
                      <a:pt x="0" y="46"/>
                    </a:lnTo>
                    <a:lnTo>
                      <a:pt x="52" y="46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3" name="Line 47">
                <a:extLst>
                  <a:ext uri="{FF2B5EF4-FFF2-40B4-BE49-F238E27FC236}">
                    <a16:creationId xmlns:a16="http://schemas.microsoft.com/office/drawing/2014/main" id="{98BA258B-97A7-8F6C-5271-51C8FC8F7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" y="1546"/>
                <a:ext cx="312" cy="0"/>
              </a:xfrm>
              <a:prstGeom prst="line">
                <a:avLst/>
              </a:prstGeom>
              <a:noFill/>
              <a:ln w="190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4" name="Rectangle 48">
                <a:extLst>
                  <a:ext uri="{FF2B5EF4-FFF2-40B4-BE49-F238E27FC236}">
                    <a16:creationId xmlns:a16="http://schemas.microsoft.com/office/drawing/2014/main" id="{A08A1A40-E3DC-2265-6E4C-62674E809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4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5" name="Rectangle 49">
                <a:extLst>
                  <a:ext uri="{FF2B5EF4-FFF2-40B4-BE49-F238E27FC236}">
                    <a16:creationId xmlns:a16="http://schemas.microsoft.com/office/drawing/2014/main" id="{9565EED3-6762-D829-8C04-F8D42A1C8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6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6" name="Rectangle 50">
                <a:extLst>
                  <a:ext uri="{FF2B5EF4-FFF2-40B4-BE49-F238E27FC236}">
                    <a16:creationId xmlns:a16="http://schemas.microsoft.com/office/drawing/2014/main" id="{03A6E2BB-9879-C05B-D465-8463BB8D4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4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7" name="Rectangle 51">
                <a:extLst>
                  <a:ext uri="{FF2B5EF4-FFF2-40B4-BE49-F238E27FC236}">
                    <a16:creationId xmlns:a16="http://schemas.microsoft.com/office/drawing/2014/main" id="{84DEAAC4-6835-8A99-424A-42182FBAF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8" name="Rectangle 52">
                <a:extLst>
                  <a:ext uri="{FF2B5EF4-FFF2-40B4-BE49-F238E27FC236}">
                    <a16:creationId xmlns:a16="http://schemas.microsoft.com/office/drawing/2014/main" id="{35D64FFD-079B-3212-7A22-1ACD2C43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9" name="Rectangle 53">
                <a:extLst>
                  <a:ext uri="{FF2B5EF4-FFF2-40B4-BE49-F238E27FC236}">
                    <a16:creationId xmlns:a16="http://schemas.microsoft.com/office/drawing/2014/main" id="{07CA2B95-2A95-F78D-6533-D6C2F15F8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0" name="Oval 54">
                <a:extLst>
                  <a:ext uri="{FF2B5EF4-FFF2-40B4-BE49-F238E27FC236}">
                    <a16:creationId xmlns:a16="http://schemas.microsoft.com/office/drawing/2014/main" id="{6BBB6400-6302-29D6-FAB7-85F9D2CDA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4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1" name="Rectangle 55">
                <a:extLst>
                  <a:ext uri="{FF2B5EF4-FFF2-40B4-BE49-F238E27FC236}">
                    <a16:creationId xmlns:a16="http://schemas.microsoft.com/office/drawing/2014/main" id="{82CB4B29-75F0-2C25-584C-CB2DA7C1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2" name="Rectangle 56">
                <a:extLst>
                  <a:ext uri="{FF2B5EF4-FFF2-40B4-BE49-F238E27FC236}">
                    <a16:creationId xmlns:a16="http://schemas.microsoft.com/office/drawing/2014/main" id="{F7CF4EEA-1B50-E79C-B179-D94512CD4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60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3" name="Rectangle 57">
                <a:extLst>
                  <a:ext uri="{FF2B5EF4-FFF2-40B4-BE49-F238E27FC236}">
                    <a16:creationId xmlns:a16="http://schemas.microsoft.com/office/drawing/2014/main" id="{E5F565A7-224D-9754-3E6B-7E994494D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4" name="Rectangle 58">
                <a:extLst>
                  <a:ext uri="{FF2B5EF4-FFF2-40B4-BE49-F238E27FC236}">
                    <a16:creationId xmlns:a16="http://schemas.microsoft.com/office/drawing/2014/main" id="{11972320-C552-BDAE-6C36-99E9D2D1A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9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5" name="Rectangle 59">
                <a:extLst>
                  <a:ext uri="{FF2B5EF4-FFF2-40B4-BE49-F238E27FC236}">
                    <a16:creationId xmlns:a16="http://schemas.microsoft.com/office/drawing/2014/main" id="{1B5A3364-320D-9840-CDDC-D9BA48FE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6" name="Rectangle 60">
                <a:extLst>
                  <a:ext uri="{FF2B5EF4-FFF2-40B4-BE49-F238E27FC236}">
                    <a16:creationId xmlns:a16="http://schemas.microsoft.com/office/drawing/2014/main" id="{1D2ABAF0-7414-5725-AD50-FD5BE700F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7" name="Oval 61">
                <a:extLst>
                  <a:ext uri="{FF2B5EF4-FFF2-40B4-BE49-F238E27FC236}">
                    <a16:creationId xmlns:a16="http://schemas.microsoft.com/office/drawing/2014/main" id="{F635F087-EFC5-D77B-5B5B-1E30A918D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8" name="Rectangle 62">
                <a:extLst>
                  <a:ext uri="{FF2B5EF4-FFF2-40B4-BE49-F238E27FC236}">
                    <a16:creationId xmlns:a16="http://schemas.microsoft.com/office/drawing/2014/main" id="{95235396-10C0-2B34-604E-E2A8B5655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9" name="Rectangle 63">
                <a:extLst>
                  <a:ext uri="{FF2B5EF4-FFF2-40B4-BE49-F238E27FC236}">
                    <a16:creationId xmlns:a16="http://schemas.microsoft.com/office/drawing/2014/main" id="{69385E74-CAD2-163E-0B9C-ED1E0E7B5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9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0" name="Rectangle 64">
                <a:extLst>
                  <a:ext uri="{FF2B5EF4-FFF2-40B4-BE49-F238E27FC236}">
                    <a16:creationId xmlns:a16="http://schemas.microsoft.com/office/drawing/2014/main" id="{6EF51FBA-FA9B-92AC-DFB4-8D68FE260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1" name="Rectangle 65">
                <a:extLst>
                  <a:ext uri="{FF2B5EF4-FFF2-40B4-BE49-F238E27FC236}">
                    <a16:creationId xmlns:a16="http://schemas.microsoft.com/office/drawing/2014/main" id="{0F96C2E5-670A-7D2A-128E-4434F4B08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2" name="Rectangle 66">
                <a:extLst>
                  <a:ext uri="{FF2B5EF4-FFF2-40B4-BE49-F238E27FC236}">
                    <a16:creationId xmlns:a16="http://schemas.microsoft.com/office/drawing/2014/main" id="{314A8986-B0E8-5B56-B75C-0EF94F173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3" name="Rectangle 67">
                <a:extLst>
                  <a:ext uri="{FF2B5EF4-FFF2-40B4-BE49-F238E27FC236}">
                    <a16:creationId xmlns:a16="http://schemas.microsoft.com/office/drawing/2014/main" id="{6E1D39DC-1AAD-17F9-F875-BBC39CA56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4" name="Oval 68">
                <a:extLst>
                  <a:ext uri="{FF2B5EF4-FFF2-40B4-BE49-F238E27FC236}">
                    <a16:creationId xmlns:a16="http://schemas.microsoft.com/office/drawing/2014/main" id="{E9EF52DD-92D3-9F82-FDF3-5E8E8F40A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5" name="Rectangle 69">
                <a:extLst>
                  <a:ext uri="{FF2B5EF4-FFF2-40B4-BE49-F238E27FC236}">
                    <a16:creationId xmlns:a16="http://schemas.microsoft.com/office/drawing/2014/main" id="{A1547645-8B32-AC05-74D9-E09E4E8A1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6" name="Rectangle 70">
                <a:extLst>
                  <a:ext uri="{FF2B5EF4-FFF2-40B4-BE49-F238E27FC236}">
                    <a16:creationId xmlns:a16="http://schemas.microsoft.com/office/drawing/2014/main" id="{A2719131-F8AD-FF77-70C3-D2BA4FBF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9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7" name="Rectangle 71">
                <a:extLst>
                  <a:ext uri="{FF2B5EF4-FFF2-40B4-BE49-F238E27FC236}">
                    <a16:creationId xmlns:a16="http://schemas.microsoft.com/office/drawing/2014/main" id="{890DB36A-0A8E-7FF7-E06F-9436CF529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8" name="Rectangle 72">
                <a:extLst>
                  <a:ext uri="{FF2B5EF4-FFF2-40B4-BE49-F238E27FC236}">
                    <a16:creationId xmlns:a16="http://schemas.microsoft.com/office/drawing/2014/main" id="{1B1C44B0-81EE-E39F-4795-28119E68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9" name="Rectangle 73">
                <a:extLst>
                  <a:ext uri="{FF2B5EF4-FFF2-40B4-BE49-F238E27FC236}">
                    <a16:creationId xmlns:a16="http://schemas.microsoft.com/office/drawing/2014/main" id="{30292434-3517-A612-F091-03B992695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0" name="Rectangle 74">
                <a:extLst>
                  <a:ext uri="{FF2B5EF4-FFF2-40B4-BE49-F238E27FC236}">
                    <a16:creationId xmlns:a16="http://schemas.microsoft.com/office/drawing/2014/main" id="{3D2D66A2-5730-926C-4110-C4B98E73C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1" name="Oval 75">
                <a:extLst>
                  <a:ext uri="{FF2B5EF4-FFF2-40B4-BE49-F238E27FC236}">
                    <a16:creationId xmlns:a16="http://schemas.microsoft.com/office/drawing/2014/main" id="{74DD2B82-A9F2-A8B3-244B-3EA08E3AA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2" name="Rectangle 76">
                <a:extLst>
                  <a:ext uri="{FF2B5EF4-FFF2-40B4-BE49-F238E27FC236}">
                    <a16:creationId xmlns:a16="http://schemas.microsoft.com/office/drawing/2014/main" id="{1E3F8A33-CDFF-9E0F-951E-860D32669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5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3" name="Rectangle 77">
                <a:extLst>
                  <a:ext uri="{FF2B5EF4-FFF2-40B4-BE49-F238E27FC236}">
                    <a16:creationId xmlns:a16="http://schemas.microsoft.com/office/drawing/2014/main" id="{B1983FBB-2D86-1252-5444-7D7235E24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8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4" name="Rectangle 78">
                <a:extLst>
                  <a:ext uri="{FF2B5EF4-FFF2-40B4-BE49-F238E27FC236}">
                    <a16:creationId xmlns:a16="http://schemas.microsoft.com/office/drawing/2014/main" id="{EA5C897B-70E0-A131-DC20-ED08A8B16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5" name="Rectangle 79">
                <a:extLst>
                  <a:ext uri="{FF2B5EF4-FFF2-40B4-BE49-F238E27FC236}">
                    <a16:creationId xmlns:a16="http://schemas.microsoft.com/office/drawing/2014/main" id="{8B962ED8-B7D6-DFE2-5969-317BC25A7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6" name="Rectangle 80">
                <a:extLst>
                  <a:ext uri="{FF2B5EF4-FFF2-40B4-BE49-F238E27FC236}">
                    <a16:creationId xmlns:a16="http://schemas.microsoft.com/office/drawing/2014/main" id="{ECF68BB3-73B0-5B78-ED56-B3026D554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7" name="Rectangle 81">
                <a:extLst>
                  <a:ext uri="{FF2B5EF4-FFF2-40B4-BE49-F238E27FC236}">
                    <a16:creationId xmlns:a16="http://schemas.microsoft.com/office/drawing/2014/main" id="{1A0DE3BC-4C7A-F29D-D51B-D3E902D30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8" name="Oval 82">
                <a:extLst>
                  <a:ext uri="{FF2B5EF4-FFF2-40B4-BE49-F238E27FC236}">
                    <a16:creationId xmlns:a16="http://schemas.microsoft.com/office/drawing/2014/main" id="{C4E16F2F-C80D-46A0-508C-DCFB403EF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9" name="Rectangle 83">
                <a:extLst>
                  <a:ext uri="{FF2B5EF4-FFF2-40B4-BE49-F238E27FC236}">
                    <a16:creationId xmlns:a16="http://schemas.microsoft.com/office/drawing/2014/main" id="{A6CF1BB8-140E-8240-8A55-A3DECA004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4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0" name="Rectangle 84">
                <a:extLst>
                  <a:ext uri="{FF2B5EF4-FFF2-40B4-BE49-F238E27FC236}">
                    <a16:creationId xmlns:a16="http://schemas.microsoft.com/office/drawing/2014/main" id="{85898593-35E5-6A5E-6262-137E5684B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6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1" name="Rectangle 85">
                <a:extLst>
                  <a:ext uri="{FF2B5EF4-FFF2-40B4-BE49-F238E27FC236}">
                    <a16:creationId xmlns:a16="http://schemas.microsoft.com/office/drawing/2014/main" id="{BAFFB62C-C436-C456-6F6C-D1F25FBA6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2" name="Rectangle 86">
                <a:extLst>
                  <a:ext uri="{FF2B5EF4-FFF2-40B4-BE49-F238E27FC236}">
                    <a16:creationId xmlns:a16="http://schemas.microsoft.com/office/drawing/2014/main" id="{31D6643C-272C-8F4C-7D8D-8714FA338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6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3" name="Rectangle 87">
                <a:extLst>
                  <a:ext uri="{FF2B5EF4-FFF2-40B4-BE49-F238E27FC236}">
                    <a16:creationId xmlns:a16="http://schemas.microsoft.com/office/drawing/2014/main" id="{0122834C-2288-AEAF-066B-A9FF4050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4" name="Rectangle 88">
                <a:extLst>
                  <a:ext uri="{FF2B5EF4-FFF2-40B4-BE49-F238E27FC236}">
                    <a16:creationId xmlns:a16="http://schemas.microsoft.com/office/drawing/2014/main" id="{59A2A150-779A-151A-FEAF-323A31BCE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5" name="Oval 89">
                <a:extLst>
                  <a:ext uri="{FF2B5EF4-FFF2-40B4-BE49-F238E27FC236}">
                    <a16:creationId xmlns:a16="http://schemas.microsoft.com/office/drawing/2014/main" id="{D8E7B39D-8723-906E-EAA3-E78C556EF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6" name="Rectangle 90">
                <a:extLst>
                  <a:ext uri="{FF2B5EF4-FFF2-40B4-BE49-F238E27FC236}">
                    <a16:creationId xmlns:a16="http://schemas.microsoft.com/office/drawing/2014/main" id="{A56BE9EE-B13B-F774-7FC1-C308A6D57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4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7" name="Rectangle 91">
                <a:extLst>
                  <a:ext uri="{FF2B5EF4-FFF2-40B4-BE49-F238E27FC236}">
                    <a16:creationId xmlns:a16="http://schemas.microsoft.com/office/drawing/2014/main" id="{BE89B9B6-8F64-12D3-155F-BBDFD4847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6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8" name="Rectangle 92">
                <a:extLst>
                  <a:ext uri="{FF2B5EF4-FFF2-40B4-BE49-F238E27FC236}">
                    <a16:creationId xmlns:a16="http://schemas.microsoft.com/office/drawing/2014/main" id="{2F512DBE-B0B9-FC6F-6D81-450DD2ADF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9" name="Rectangle 93">
                <a:extLst>
                  <a:ext uri="{FF2B5EF4-FFF2-40B4-BE49-F238E27FC236}">
                    <a16:creationId xmlns:a16="http://schemas.microsoft.com/office/drawing/2014/main" id="{5F866A6E-DD21-AAA7-D54E-5D6567F90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6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0" name="Rectangle 94">
                <a:extLst>
                  <a:ext uri="{FF2B5EF4-FFF2-40B4-BE49-F238E27FC236}">
                    <a16:creationId xmlns:a16="http://schemas.microsoft.com/office/drawing/2014/main" id="{0FA7C0D7-A38B-7B41-0428-98E303FB9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1" name="Rectangle 95">
                <a:extLst>
                  <a:ext uri="{FF2B5EF4-FFF2-40B4-BE49-F238E27FC236}">
                    <a16:creationId xmlns:a16="http://schemas.microsoft.com/office/drawing/2014/main" id="{657B8006-794C-A813-AD15-42A02CF9E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2" name="Oval 96">
                <a:extLst>
                  <a:ext uri="{FF2B5EF4-FFF2-40B4-BE49-F238E27FC236}">
                    <a16:creationId xmlns:a16="http://schemas.microsoft.com/office/drawing/2014/main" id="{4033B824-467A-A451-E11D-BBD1E0C9C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3" name="Rectangle 97">
                <a:extLst>
                  <a:ext uri="{FF2B5EF4-FFF2-40B4-BE49-F238E27FC236}">
                    <a16:creationId xmlns:a16="http://schemas.microsoft.com/office/drawing/2014/main" id="{DE347682-DB72-63B2-11A5-AFD0BEA41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4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4" name="Rectangle 98">
                <a:extLst>
                  <a:ext uri="{FF2B5EF4-FFF2-40B4-BE49-F238E27FC236}">
                    <a16:creationId xmlns:a16="http://schemas.microsoft.com/office/drawing/2014/main" id="{972C712F-F049-FDF8-2904-3B7C02906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5" name="Rectangle 99">
                <a:extLst>
                  <a:ext uri="{FF2B5EF4-FFF2-40B4-BE49-F238E27FC236}">
                    <a16:creationId xmlns:a16="http://schemas.microsoft.com/office/drawing/2014/main" id="{1DF0BAF9-0EAF-004A-214B-483BAB4B7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6" name="Rectangle 100">
                <a:extLst>
                  <a:ext uri="{FF2B5EF4-FFF2-40B4-BE49-F238E27FC236}">
                    <a16:creationId xmlns:a16="http://schemas.microsoft.com/office/drawing/2014/main" id="{AF7BC31C-714E-5DEB-517B-228E575F1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7" name="Rectangle 101">
                <a:extLst>
                  <a:ext uri="{FF2B5EF4-FFF2-40B4-BE49-F238E27FC236}">
                    <a16:creationId xmlns:a16="http://schemas.microsoft.com/office/drawing/2014/main" id="{269F7408-7036-DB18-43D9-DBF689AA5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8" name="Rectangle 102">
                <a:extLst>
                  <a:ext uri="{FF2B5EF4-FFF2-40B4-BE49-F238E27FC236}">
                    <a16:creationId xmlns:a16="http://schemas.microsoft.com/office/drawing/2014/main" id="{A2DB516B-7368-CAE9-E0E1-5F4A50561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9" name="Oval 103">
                <a:extLst>
                  <a:ext uri="{FF2B5EF4-FFF2-40B4-BE49-F238E27FC236}">
                    <a16:creationId xmlns:a16="http://schemas.microsoft.com/office/drawing/2014/main" id="{CA2C454E-B19F-B9E4-B061-9B85B057A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4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0" name="Rectangle 104">
                <a:extLst>
                  <a:ext uri="{FF2B5EF4-FFF2-40B4-BE49-F238E27FC236}">
                    <a16:creationId xmlns:a16="http://schemas.microsoft.com/office/drawing/2014/main" id="{D3AEC947-3706-B538-DCDF-96827F337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4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1" name="Rectangle 105">
                <a:extLst>
                  <a:ext uri="{FF2B5EF4-FFF2-40B4-BE49-F238E27FC236}">
                    <a16:creationId xmlns:a16="http://schemas.microsoft.com/office/drawing/2014/main" id="{D813F7D2-C394-6375-14CB-DE536A3B1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2" name="Rectangle 106">
                <a:extLst>
                  <a:ext uri="{FF2B5EF4-FFF2-40B4-BE49-F238E27FC236}">
                    <a16:creationId xmlns:a16="http://schemas.microsoft.com/office/drawing/2014/main" id="{F32F007A-F255-2BB8-0274-FD6231158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3" name="Rectangle 107">
                <a:extLst>
                  <a:ext uri="{FF2B5EF4-FFF2-40B4-BE49-F238E27FC236}">
                    <a16:creationId xmlns:a16="http://schemas.microsoft.com/office/drawing/2014/main" id="{EAFEA51A-338F-9B09-3C2D-5B33CDBC6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4" name="Rectangle 108">
                <a:extLst>
                  <a:ext uri="{FF2B5EF4-FFF2-40B4-BE49-F238E27FC236}">
                    <a16:creationId xmlns:a16="http://schemas.microsoft.com/office/drawing/2014/main" id="{CA655ECD-067B-83B7-F9A1-FE9B357B0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5" name="Rectangle 109">
                <a:extLst>
                  <a:ext uri="{FF2B5EF4-FFF2-40B4-BE49-F238E27FC236}">
                    <a16:creationId xmlns:a16="http://schemas.microsoft.com/office/drawing/2014/main" id="{F008FCAC-0E8D-56EF-EDB6-1202CDAC1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6" name="Oval 110">
                <a:extLst>
                  <a:ext uri="{FF2B5EF4-FFF2-40B4-BE49-F238E27FC236}">
                    <a16:creationId xmlns:a16="http://schemas.microsoft.com/office/drawing/2014/main" id="{2160492C-56F6-2D8D-60D3-EDFC93586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4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7" name="Rectangle 111">
                <a:extLst>
                  <a:ext uri="{FF2B5EF4-FFF2-40B4-BE49-F238E27FC236}">
                    <a16:creationId xmlns:a16="http://schemas.microsoft.com/office/drawing/2014/main" id="{DD11D438-DD9C-9631-28AF-9A4DE1219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8" name="Rectangle 112">
                <a:extLst>
                  <a:ext uri="{FF2B5EF4-FFF2-40B4-BE49-F238E27FC236}">
                    <a16:creationId xmlns:a16="http://schemas.microsoft.com/office/drawing/2014/main" id="{66926BF1-A93D-FD6C-B902-17E6CA361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9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9" name="Rectangle 113">
                <a:extLst>
                  <a:ext uri="{FF2B5EF4-FFF2-40B4-BE49-F238E27FC236}">
                    <a16:creationId xmlns:a16="http://schemas.microsoft.com/office/drawing/2014/main" id="{CE6172AB-97AA-59E8-6A93-1A8093C8D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0" name="Rectangle 114">
                <a:extLst>
                  <a:ext uri="{FF2B5EF4-FFF2-40B4-BE49-F238E27FC236}">
                    <a16:creationId xmlns:a16="http://schemas.microsoft.com/office/drawing/2014/main" id="{DC486316-6FC7-9ED3-2B71-663F6554C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1" name="Rectangle 115">
                <a:extLst>
                  <a:ext uri="{FF2B5EF4-FFF2-40B4-BE49-F238E27FC236}">
                    <a16:creationId xmlns:a16="http://schemas.microsoft.com/office/drawing/2014/main" id="{2D79A1E6-EDE7-3073-082C-E6C684164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2" name="Rectangle 116">
                <a:extLst>
                  <a:ext uri="{FF2B5EF4-FFF2-40B4-BE49-F238E27FC236}">
                    <a16:creationId xmlns:a16="http://schemas.microsoft.com/office/drawing/2014/main" id="{3A175F4E-3B4C-FA94-3558-38D092C8C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3" name="Oval 117">
                <a:extLst>
                  <a:ext uri="{FF2B5EF4-FFF2-40B4-BE49-F238E27FC236}">
                    <a16:creationId xmlns:a16="http://schemas.microsoft.com/office/drawing/2014/main" id="{453B75E9-F5AB-A97C-333C-B0F9DD78A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4" name="Rectangle 118">
                <a:extLst>
                  <a:ext uri="{FF2B5EF4-FFF2-40B4-BE49-F238E27FC236}">
                    <a16:creationId xmlns:a16="http://schemas.microsoft.com/office/drawing/2014/main" id="{C48634BA-CC15-9B99-CFE3-931A688A3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2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5" name="Rectangle 119">
                <a:extLst>
                  <a:ext uri="{FF2B5EF4-FFF2-40B4-BE49-F238E27FC236}">
                    <a16:creationId xmlns:a16="http://schemas.microsoft.com/office/drawing/2014/main" id="{26635267-8F52-D196-2EFD-A01683611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4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6" name="Rectangle 120">
                <a:extLst>
                  <a:ext uri="{FF2B5EF4-FFF2-40B4-BE49-F238E27FC236}">
                    <a16:creationId xmlns:a16="http://schemas.microsoft.com/office/drawing/2014/main" id="{AF153C12-217C-40FB-B477-EE84D1F3E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2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7" name="Rectangle 121">
                <a:extLst>
                  <a:ext uri="{FF2B5EF4-FFF2-40B4-BE49-F238E27FC236}">
                    <a16:creationId xmlns:a16="http://schemas.microsoft.com/office/drawing/2014/main" id="{80570E16-9E92-B97C-CF0A-07967F0DE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4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8" name="Rectangle 122">
                <a:extLst>
                  <a:ext uri="{FF2B5EF4-FFF2-40B4-BE49-F238E27FC236}">
                    <a16:creationId xmlns:a16="http://schemas.microsoft.com/office/drawing/2014/main" id="{176D9B96-81D3-37B0-8651-CA8EBD3CF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3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9" name="Rectangle 123">
                <a:extLst>
                  <a:ext uri="{FF2B5EF4-FFF2-40B4-BE49-F238E27FC236}">
                    <a16:creationId xmlns:a16="http://schemas.microsoft.com/office/drawing/2014/main" id="{2B65CDFC-4189-F9D0-859D-DF314F8C4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3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0" name="Oval 124">
                <a:extLst>
                  <a:ext uri="{FF2B5EF4-FFF2-40B4-BE49-F238E27FC236}">
                    <a16:creationId xmlns:a16="http://schemas.microsoft.com/office/drawing/2014/main" id="{54933490-4433-3C75-63BD-1479BA6BF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2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1" name="Rectangle 125">
                <a:extLst>
                  <a:ext uri="{FF2B5EF4-FFF2-40B4-BE49-F238E27FC236}">
                    <a16:creationId xmlns:a16="http://schemas.microsoft.com/office/drawing/2014/main" id="{33434C03-AC19-4D18-C225-46C73A70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27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2" name="Rectangle 126">
                <a:extLst>
                  <a:ext uri="{FF2B5EF4-FFF2-40B4-BE49-F238E27FC236}">
                    <a16:creationId xmlns:a16="http://schemas.microsoft.com/office/drawing/2014/main" id="{918331C5-1E5A-9B15-7ADE-67BEA7C2B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0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3" name="Rectangle 127">
                <a:extLst>
                  <a:ext uri="{FF2B5EF4-FFF2-40B4-BE49-F238E27FC236}">
                    <a16:creationId xmlns:a16="http://schemas.microsoft.com/office/drawing/2014/main" id="{4947FF77-3B60-C7D7-2A08-4244E0C07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2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4" name="Rectangle 128">
                <a:extLst>
                  <a:ext uri="{FF2B5EF4-FFF2-40B4-BE49-F238E27FC236}">
                    <a16:creationId xmlns:a16="http://schemas.microsoft.com/office/drawing/2014/main" id="{E1DFD656-B857-15F8-D4BD-7182209B5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29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5" name="Rectangle 129">
                <a:extLst>
                  <a:ext uri="{FF2B5EF4-FFF2-40B4-BE49-F238E27FC236}">
                    <a16:creationId xmlns:a16="http://schemas.microsoft.com/office/drawing/2014/main" id="{0D0FCC67-C06F-0ADC-9C2E-2073C85AE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2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6" name="Rectangle 130">
                <a:extLst>
                  <a:ext uri="{FF2B5EF4-FFF2-40B4-BE49-F238E27FC236}">
                    <a16:creationId xmlns:a16="http://schemas.microsoft.com/office/drawing/2014/main" id="{EC472273-F9C4-4DB5-D597-1D5829155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2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7" name="Oval 131">
                <a:extLst>
                  <a:ext uri="{FF2B5EF4-FFF2-40B4-BE49-F238E27FC236}">
                    <a16:creationId xmlns:a16="http://schemas.microsoft.com/office/drawing/2014/main" id="{8263B174-852C-1590-E973-84A4A9FCA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27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8" name="Rectangle 132">
                <a:extLst>
                  <a:ext uri="{FF2B5EF4-FFF2-40B4-BE49-F238E27FC236}">
                    <a16:creationId xmlns:a16="http://schemas.microsoft.com/office/drawing/2014/main" id="{E0AF50BC-66CE-66F5-5525-B5E1C9E5C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1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9" name="Rectangle 133">
                <a:extLst>
                  <a:ext uri="{FF2B5EF4-FFF2-40B4-BE49-F238E27FC236}">
                    <a16:creationId xmlns:a16="http://schemas.microsoft.com/office/drawing/2014/main" id="{77C2A342-4DFB-B35C-CD03-16F5DF4EC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3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0" name="Rectangle 134">
                <a:extLst>
                  <a:ext uri="{FF2B5EF4-FFF2-40B4-BE49-F238E27FC236}">
                    <a16:creationId xmlns:a16="http://schemas.microsoft.com/office/drawing/2014/main" id="{D273FB47-E1F3-818B-DBC7-2BFC0270B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1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1" name="Rectangle 135">
                <a:extLst>
                  <a:ext uri="{FF2B5EF4-FFF2-40B4-BE49-F238E27FC236}">
                    <a16:creationId xmlns:a16="http://schemas.microsoft.com/office/drawing/2014/main" id="{538BE864-23DF-5CB8-C603-E7A67F676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2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2" name="Rectangle 136">
                <a:extLst>
                  <a:ext uri="{FF2B5EF4-FFF2-40B4-BE49-F238E27FC236}">
                    <a16:creationId xmlns:a16="http://schemas.microsoft.com/office/drawing/2014/main" id="{63147D59-377A-906F-BEEB-D328CF884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2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3" name="Rectangle 137">
                <a:extLst>
                  <a:ext uri="{FF2B5EF4-FFF2-40B4-BE49-F238E27FC236}">
                    <a16:creationId xmlns:a16="http://schemas.microsoft.com/office/drawing/2014/main" id="{2DB20A5B-6C3A-9254-8848-B66221709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2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4" name="Oval 138">
                <a:extLst>
                  <a:ext uri="{FF2B5EF4-FFF2-40B4-BE49-F238E27FC236}">
                    <a16:creationId xmlns:a16="http://schemas.microsoft.com/office/drawing/2014/main" id="{4EB8D10C-E897-7F2F-823D-950BC3003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1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5" name="Rectangle 139">
                <a:extLst>
                  <a:ext uri="{FF2B5EF4-FFF2-40B4-BE49-F238E27FC236}">
                    <a16:creationId xmlns:a16="http://schemas.microsoft.com/office/drawing/2014/main" id="{A5E11A54-0670-EF7E-3E78-481AD758B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3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6" name="Rectangle 140">
                <a:extLst>
                  <a:ext uri="{FF2B5EF4-FFF2-40B4-BE49-F238E27FC236}">
                    <a16:creationId xmlns:a16="http://schemas.microsoft.com/office/drawing/2014/main" id="{D303D58F-9BBA-D838-39AC-FE22C776A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6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7" name="Rectangle 141">
                <a:extLst>
                  <a:ext uri="{FF2B5EF4-FFF2-40B4-BE49-F238E27FC236}">
                    <a16:creationId xmlns:a16="http://schemas.microsoft.com/office/drawing/2014/main" id="{7F18C4BB-C415-B789-DB48-006A904B0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8" name="Rectangle 142">
                <a:extLst>
                  <a:ext uri="{FF2B5EF4-FFF2-40B4-BE49-F238E27FC236}">
                    <a16:creationId xmlns:a16="http://schemas.microsoft.com/office/drawing/2014/main" id="{72B50625-C1B4-E3D4-0A22-202C82096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9" name="Rectangle 143">
                <a:extLst>
                  <a:ext uri="{FF2B5EF4-FFF2-40B4-BE49-F238E27FC236}">
                    <a16:creationId xmlns:a16="http://schemas.microsoft.com/office/drawing/2014/main" id="{56C031EF-5033-AD25-1B60-B31EDBEE4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0" name="Rectangle 144">
                <a:extLst>
                  <a:ext uri="{FF2B5EF4-FFF2-40B4-BE49-F238E27FC236}">
                    <a16:creationId xmlns:a16="http://schemas.microsoft.com/office/drawing/2014/main" id="{A37EF1B4-EE8E-8200-F985-D23C03121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1" name="Oval 145">
                <a:extLst>
                  <a:ext uri="{FF2B5EF4-FFF2-40B4-BE49-F238E27FC236}">
                    <a16:creationId xmlns:a16="http://schemas.microsoft.com/office/drawing/2014/main" id="{90FBA444-CFBA-C8A0-025F-B9E7FBECD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3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2" name="Rectangle 146">
                <a:extLst>
                  <a:ext uri="{FF2B5EF4-FFF2-40B4-BE49-F238E27FC236}">
                    <a16:creationId xmlns:a16="http://schemas.microsoft.com/office/drawing/2014/main" id="{24B492E1-8751-277C-2A22-D8565FD29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5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3" name="Rectangle 147">
                <a:extLst>
                  <a:ext uri="{FF2B5EF4-FFF2-40B4-BE49-F238E27FC236}">
                    <a16:creationId xmlns:a16="http://schemas.microsoft.com/office/drawing/2014/main" id="{27C59864-C349-85CC-4652-64190A176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4" name="Rectangle 148">
                <a:extLst>
                  <a:ext uri="{FF2B5EF4-FFF2-40B4-BE49-F238E27FC236}">
                    <a16:creationId xmlns:a16="http://schemas.microsoft.com/office/drawing/2014/main" id="{6FA6CE95-6956-AC55-7D68-6F750FAD0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5" name="Rectangle 149">
                <a:extLst>
                  <a:ext uri="{FF2B5EF4-FFF2-40B4-BE49-F238E27FC236}">
                    <a16:creationId xmlns:a16="http://schemas.microsoft.com/office/drawing/2014/main" id="{5813EDC6-A304-2CC4-BB9E-9F0EB375D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6" name="Rectangle 150">
                <a:extLst>
                  <a:ext uri="{FF2B5EF4-FFF2-40B4-BE49-F238E27FC236}">
                    <a16:creationId xmlns:a16="http://schemas.microsoft.com/office/drawing/2014/main" id="{76C0988B-51F9-F888-0455-B9906184D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7" name="Rectangle 151">
                <a:extLst>
                  <a:ext uri="{FF2B5EF4-FFF2-40B4-BE49-F238E27FC236}">
                    <a16:creationId xmlns:a16="http://schemas.microsoft.com/office/drawing/2014/main" id="{C5207D88-5C32-85F8-2789-3D2E2E763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8" name="Oval 152">
                <a:extLst>
                  <a:ext uri="{FF2B5EF4-FFF2-40B4-BE49-F238E27FC236}">
                    <a16:creationId xmlns:a16="http://schemas.microsoft.com/office/drawing/2014/main" id="{49157C30-9373-8E05-452D-5760BAE76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9" name="Line 153">
                <a:extLst>
                  <a:ext uri="{FF2B5EF4-FFF2-40B4-BE49-F238E27FC236}">
                    <a16:creationId xmlns:a16="http://schemas.microsoft.com/office/drawing/2014/main" id="{20D6096B-9BA5-EBA1-650D-2335D22C3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1" y="1606"/>
                <a:ext cx="0" cy="258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0" name="Line 154">
                <a:extLst>
                  <a:ext uri="{FF2B5EF4-FFF2-40B4-BE49-F238E27FC236}">
                    <a16:creationId xmlns:a16="http://schemas.microsoft.com/office/drawing/2014/main" id="{068E1F28-62C5-0436-14BD-020B35573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1" y="2051"/>
                <a:ext cx="0" cy="222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1" name="Rectangle 155">
                <a:extLst>
                  <a:ext uri="{FF2B5EF4-FFF2-40B4-BE49-F238E27FC236}">
                    <a16:creationId xmlns:a16="http://schemas.microsoft.com/office/drawing/2014/main" id="{B9AA6E6C-6DE8-BB8D-C13E-71AFEE681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" y="1864"/>
                <a:ext cx="318" cy="187"/>
              </a:xfrm>
              <a:prstGeom prst="rect">
                <a:avLst/>
              </a:prstGeom>
              <a:solidFill>
                <a:srgbClr val="00BA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2" name="Freeform 156">
                <a:extLst>
                  <a:ext uri="{FF2B5EF4-FFF2-40B4-BE49-F238E27FC236}">
                    <a16:creationId xmlns:a16="http://schemas.microsoft.com/office/drawing/2014/main" id="{564179DB-4CB2-9349-7FDB-7A12C857D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5" y="1864"/>
                <a:ext cx="318" cy="187"/>
              </a:xfrm>
              <a:custGeom>
                <a:avLst/>
                <a:gdLst>
                  <a:gd name="T0" fmla="*/ 0 w 53"/>
                  <a:gd name="T1" fmla="*/ 0 h 31"/>
                  <a:gd name="T2" fmla="*/ 0 w 53"/>
                  <a:gd name="T3" fmla="*/ 31 h 31"/>
                  <a:gd name="T4" fmla="*/ 53 w 53"/>
                  <a:gd name="T5" fmla="*/ 31 h 31"/>
                  <a:gd name="T6" fmla="*/ 53 w 53"/>
                  <a:gd name="T7" fmla="*/ 0 h 31"/>
                  <a:gd name="T8" fmla="*/ 0 w 53"/>
                  <a:gd name="T9" fmla="*/ 0 h 31"/>
                  <a:gd name="T10" fmla="*/ 0 w 53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1">
                    <a:moveTo>
                      <a:pt x="0" y="0"/>
                    </a:moveTo>
                    <a:lnTo>
                      <a:pt x="0" y="31"/>
                    </a:lnTo>
                    <a:lnTo>
                      <a:pt x="53" y="31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3" name="Line 157">
                <a:extLst>
                  <a:ext uri="{FF2B5EF4-FFF2-40B4-BE49-F238E27FC236}">
                    <a16:creationId xmlns:a16="http://schemas.microsoft.com/office/drawing/2014/main" id="{F0FB3B72-C69C-85AB-B20A-30A9564D3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5" y="1954"/>
                <a:ext cx="318" cy="0"/>
              </a:xfrm>
              <a:prstGeom prst="line">
                <a:avLst/>
              </a:prstGeom>
              <a:noFill/>
              <a:ln w="190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4" name="Rectangle 158">
                <a:extLst>
                  <a:ext uri="{FF2B5EF4-FFF2-40B4-BE49-F238E27FC236}">
                    <a16:creationId xmlns:a16="http://schemas.microsoft.com/office/drawing/2014/main" id="{F3CAB30B-0E2F-6AF3-55BE-9B0962CB9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1" y="155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5" name="Rectangle 159">
                <a:extLst>
                  <a:ext uri="{FF2B5EF4-FFF2-40B4-BE49-F238E27FC236}">
                    <a16:creationId xmlns:a16="http://schemas.microsoft.com/office/drawing/2014/main" id="{63C57588-F476-C740-DBFA-ACB45A5C9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1" y="157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6" name="Rectangle 160">
                <a:extLst>
                  <a:ext uri="{FF2B5EF4-FFF2-40B4-BE49-F238E27FC236}">
                    <a16:creationId xmlns:a16="http://schemas.microsoft.com/office/drawing/2014/main" id="{4E8D2092-1B5C-4D11-DBD0-C64A91E38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7" name="Rectangle 161">
                <a:extLst>
                  <a:ext uri="{FF2B5EF4-FFF2-40B4-BE49-F238E27FC236}">
                    <a16:creationId xmlns:a16="http://schemas.microsoft.com/office/drawing/2014/main" id="{36E4AF4C-AE31-46A2-51F4-ED69CC57E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157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8" name="Rectangle 162">
                <a:extLst>
                  <a:ext uri="{FF2B5EF4-FFF2-40B4-BE49-F238E27FC236}">
                    <a16:creationId xmlns:a16="http://schemas.microsoft.com/office/drawing/2014/main" id="{7830FD9C-4291-7AD9-389A-8D6E5B877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9" name="Rectangle 163">
                <a:extLst>
                  <a:ext uri="{FF2B5EF4-FFF2-40B4-BE49-F238E27FC236}">
                    <a16:creationId xmlns:a16="http://schemas.microsoft.com/office/drawing/2014/main" id="{68CCBA32-0307-1BF4-F9A9-DC87CFD43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0" name="Oval 164">
                <a:extLst>
                  <a:ext uri="{FF2B5EF4-FFF2-40B4-BE49-F238E27FC236}">
                    <a16:creationId xmlns:a16="http://schemas.microsoft.com/office/drawing/2014/main" id="{21191740-D847-0C69-3893-F3B9AEFE4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155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1" name="Line 165">
                <a:extLst>
                  <a:ext uri="{FF2B5EF4-FFF2-40B4-BE49-F238E27FC236}">
                    <a16:creationId xmlns:a16="http://schemas.microsoft.com/office/drawing/2014/main" id="{5D3904F0-C0D7-06B7-CEE9-F7D0E5106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7" y="1630"/>
                <a:ext cx="0" cy="246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2" name="Line 166">
                <a:extLst>
                  <a:ext uri="{FF2B5EF4-FFF2-40B4-BE49-F238E27FC236}">
                    <a16:creationId xmlns:a16="http://schemas.microsoft.com/office/drawing/2014/main" id="{DBD643F1-EE4B-CBF6-089C-F34C767AF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7" y="2063"/>
                <a:ext cx="0" cy="174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3" name="Rectangle 167">
                <a:extLst>
                  <a:ext uri="{FF2B5EF4-FFF2-40B4-BE49-F238E27FC236}">
                    <a16:creationId xmlns:a16="http://schemas.microsoft.com/office/drawing/2014/main" id="{5940142F-1A0A-FD38-4661-E65E5F9BA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" y="1876"/>
                <a:ext cx="318" cy="187"/>
              </a:xfrm>
              <a:prstGeom prst="rect">
                <a:avLst/>
              </a:prstGeom>
              <a:solidFill>
                <a:srgbClr val="00B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4" name="Freeform 168">
                <a:extLst>
                  <a:ext uri="{FF2B5EF4-FFF2-40B4-BE49-F238E27FC236}">
                    <a16:creationId xmlns:a16="http://schemas.microsoft.com/office/drawing/2014/main" id="{0124BA6D-3641-DC25-39A1-2CBFED0AF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" y="1876"/>
                <a:ext cx="318" cy="187"/>
              </a:xfrm>
              <a:custGeom>
                <a:avLst/>
                <a:gdLst>
                  <a:gd name="T0" fmla="*/ 0 w 53"/>
                  <a:gd name="T1" fmla="*/ 0 h 31"/>
                  <a:gd name="T2" fmla="*/ 0 w 53"/>
                  <a:gd name="T3" fmla="*/ 31 h 31"/>
                  <a:gd name="T4" fmla="*/ 53 w 53"/>
                  <a:gd name="T5" fmla="*/ 31 h 31"/>
                  <a:gd name="T6" fmla="*/ 53 w 53"/>
                  <a:gd name="T7" fmla="*/ 0 h 31"/>
                  <a:gd name="T8" fmla="*/ 0 w 53"/>
                  <a:gd name="T9" fmla="*/ 0 h 31"/>
                  <a:gd name="T10" fmla="*/ 0 w 53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1">
                    <a:moveTo>
                      <a:pt x="0" y="0"/>
                    </a:moveTo>
                    <a:lnTo>
                      <a:pt x="0" y="31"/>
                    </a:lnTo>
                    <a:lnTo>
                      <a:pt x="53" y="31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5" name="Line 169">
                <a:extLst>
                  <a:ext uri="{FF2B5EF4-FFF2-40B4-BE49-F238E27FC236}">
                    <a16:creationId xmlns:a16="http://schemas.microsoft.com/office/drawing/2014/main" id="{A65676E4-114A-1A6C-C06F-0AAA97675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5" y="1954"/>
                <a:ext cx="318" cy="0"/>
              </a:xfrm>
              <a:prstGeom prst="line">
                <a:avLst/>
              </a:prstGeom>
              <a:noFill/>
              <a:ln w="190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6" name="Rectangle 170">
                <a:extLst>
                  <a:ext uri="{FF2B5EF4-FFF2-40B4-BE49-F238E27FC236}">
                    <a16:creationId xmlns:a16="http://schemas.microsoft.com/office/drawing/2014/main" id="{619FC216-E910-FFE3-1DB4-48DC208A2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723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7" name="Rectangle 171">
                <a:extLst>
                  <a:ext uri="{FF2B5EF4-FFF2-40B4-BE49-F238E27FC236}">
                    <a16:creationId xmlns:a16="http://schemas.microsoft.com/office/drawing/2014/main" id="{1F937F4A-85D6-8C5E-DDE3-687CC909F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74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8" name="Rectangle 172">
                <a:extLst>
                  <a:ext uri="{FF2B5EF4-FFF2-40B4-BE49-F238E27FC236}">
                    <a16:creationId xmlns:a16="http://schemas.microsoft.com/office/drawing/2014/main" id="{408343F9-270C-6C7B-415F-182D385C0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2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9" name="Rectangle 173">
                <a:extLst>
                  <a:ext uri="{FF2B5EF4-FFF2-40B4-BE49-F238E27FC236}">
                    <a16:creationId xmlns:a16="http://schemas.microsoft.com/office/drawing/2014/main" id="{6710AD63-B0C5-F387-7C6A-88E9C879D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4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0" name="Rectangle 174">
                <a:extLst>
                  <a:ext uri="{FF2B5EF4-FFF2-40B4-BE49-F238E27FC236}">
                    <a16:creationId xmlns:a16="http://schemas.microsoft.com/office/drawing/2014/main" id="{586E37F9-330D-EBBA-B6D3-328620726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3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1" name="Rectangle 175">
                <a:extLst>
                  <a:ext uri="{FF2B5EF4-FFF2-40B4-BE49-F238E27FC236}">
                    <a16:creationId xmlns:a16="http://schemas.microsoft.com/office/drawing/2014/main" id="{461ABCB2-1B89-C2C1-372F-A3E2033F3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3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2" name="Oval 176">
                <a:extLst>
                  <a:ext uri="{FF2B5EF4-FFF2-40B4-BE49-F238E27FC236}">
                    <a16:creationId xmlns:a16="http://schemas.microsoft.com/office/drawing/2014/main" id="{57751FC3-B21E-564E-5947-3F28C06F6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23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3" name="Rectangle 177">
                <a:extLst>
                  <a:ext uri="{FF2B5EF4-FFF2-40B4-BE49-F238E27FC236}">
                    <a16:creationId xmlns:a16="http://schemas.microsoft.com/office/drawing/2014/main" id="{9F7FC41D-FCE8-1B1E-4DC2-1CFB79A0A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963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4" name="Rectangle 178">
                <a:extLst>
                  <a:ext uri="{FF2B5EF4-FFF2-40B4-BE49-F238E27FC236}">
                    <a16:creationId xmlns:a16="http://schemas.microsoft.com/office/drawing/2014/main" id="{B9017FD2-CA14-0231-3F5F-F04E67960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98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5" name="Rectangle 179">
                <a:extLst>
                  <a:ext uri="{FF2B5EF4-FFF2-40B4-BE49-F238E27FC236}">
                    <a16:creationId xmlns:a16="http://schemas.microsoft.com/office/drawing/2014/main" id="{7D360810-42CC-2096-89D2-A03390A63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96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6" name="Rectangle 180">
                <a:extLst>
                  <a:ext uri="{FF2B5EF4-FFF2-40B4-BE49-F238E27FC236}">
                    <a16:creationId xmlns:a16="http://schemas.microsoft.com/office/drawing/2014/main" id="{395B3BFC-300B-636B-4CF1-1EF157123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98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7" name="Rectangle 181">
                <a:extLst>
                  <a:ext uri="{FF2B5EF4-FFF2-40B4-BE49-F238E27FC236}">
                    <a16:creationId xmlns:a16="http://schemas.microsoft.com/office/drawing/2014/main" id="{14DD6F60-249E-BA21-B0CC-942CB3946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97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8" name="Rectangle 182">
                <a:extLst>
                  <a:ext uri="{FF2B5EF4-FFF2-40B4-BE49-F238E27FC236}">
                    <a16:creationId xmlns:a16="http://schemas.microsoft.com/office/drawing/2014/main" id="{5D418D35-E201-EA06-70AC-3777E18EA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97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9" name="Oval 183">
                <a:extLst>
                  <a:ext uri="{FF2B5EF4-FFF2-40B4-BE49-F238E27FC236}">
                    <a16:creationId xmlns:a16="http://schemas.microsoft.com/office/drawing/2014/main" id="{5A8A91F4-0FB3-4E55-A434-8415C0CB4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963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0" name="Rectangle 184">
                <a:extLst>
                  <a:ext uri="{FF2B5EF4-FFF2-40B4-BE49-F238E27FC236}">
                    <a16:creationId xmlns:a16="http://schemas.microsoft.com/office/drawing/2014/main" id="{C3701E8A-1FE1-1E10-D7C6-27CD24B36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723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1" name="Rectangle 185">
                <a:extLst>
                  <a:ext uri="{FF2B5EF4-FFF2-40B4-BE49-F238E27FC236}">
                    <a16:creationId xmlns:a16="http://schemas.microsoft.com/office/drawing/2014/main" id="{21FB8B12-31EF-5876-0D6B-1C8785D99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74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2" name="Rectangle 186">
                <a:extLst>
                  <a:ext uri="{FF2B5EF4-FFF2-40B4-BE49-F238E27FC236}">
                    <a16:creationId xmlns:a16="http://schemas.microsoft.com/office/drawing/2014/main" id="{81952141-83E8-351F-5FA4-2A406FF5C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2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3" name="Rectangle 187">
                <a:extLst>
                  <a:ext uri="{FF2B5EF4-FFF2-40B4-BE49-F238E27FC236}">
                    <a16:creationId xmlns:a16="http://schemas.microsoft.com/office/drawing/2014/main" id="{94E39A50-71C0-94B0-A39C-7A0C2FF79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4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4" name="Rectangle 188">
                <a:extLst>
                  <a:ext uri="{FF2B5EF4-FFF2-40B4-BE49-F238E27FC236}">
                    <a16:creationId xmlns:a16="http://schemas.microsoft.com/office/drawing/2014/main" id="{4D3D3E85-6BC1-26D0-9FB7-40B75ACA4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3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5" name="Rectangle 189">
                <a:extLst>
                  <a:ext uri="{FF2B5EF4-FFF2-40B4-BE49-F238E27FC236}">
                    <a16:creationId xmlns:a16="http://schemas.microsoft.com/office/drawing/2014/main" id="{70607A9F-B3A7-53D3-9917-25BFA7DC5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3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6" name="Oval 190">
                <a:extLst>
                  <a:ext uri="{FF2B5EF4-FFF2-40B4-BE49-F238E27FC236}">
                    <a16:creationId xmlns:a16="http://schemas.microsoft.com/office/drawing/2014/main" id="{20D7FDD5-63B3-3406-68FD-55606B38F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23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7" name="Rectangle 191">
                <a:extLst>
                  <a:ext uri="{FF2B5EF4-FFF2-40B4-BE49-F238E27FC236}">
                    <a16:creationId xmlns:a16="http://schemas.microsoft.com/office/drawing/2014/main" id="{4D468D97-80B0-9BD2-593A-E3598D50F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13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8" name="Rectangle 192">
                <a:extLst>
                  <a:ext uri="{FF2B5EF4-FFF2-40B4-BE49-F238E27FC236}">
                    <a16:creationId xmlns:a16="http://schemas.microsoft.com/office/drawing/2014/main" id="{6A40BBC7-06CD-D6B3-2BB4-9DA4B6A32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3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9" name="Rectangle 193">
                <a:extLst>
                  <a:ext uri="{FF2B5EF4-FFF2-40B4-BE49-F238E27FC236}">
                    <a16:creationId xmlns:a16="http://schemas.microsoft.com/office/drawing/2014/main" id="{6380C7AD-536E-6E7C-ECCA-73F2277D4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0" name="Rectangle 194">
                <a:extLst>
                  <a:ext uri="{FF2B5EF4-FFF2-40B4-BE49-F238E27FC236}">
                    <a16:creationId xmlns:a16="http://schemas.microsoft.com/office/drawing/2014/main" id="{09F8C23C-0A0F-BECC-695E-63D3BEF40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3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1" name="Rectangle 195">
                <a:extLst>
                  <a:ext uri="{FF2B5EF4-FFF2-40B4-BE49-F238E27FC236}">
                    <a16:creationId xmlns:a16="http://schemas.microsoft.com/office/drawing/2014/main" id="{EDBDFD99-C71D-1323-9D7B-BFBF18A83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2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2" name="Rectangle 196">
                <a:extLst>
                  <a:ext uri="{FF2B5EF4-FFF2-40B4-BE49-F238E27FC236}">
                    <a16:creationId xmlns:a16="http://schemas.microsoft.com/office/drawing/2014/main" id="{0B903B38-F801-09C0-8740-000D4BFAE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2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3" name="Oval 197">
                <a:extLst>
                  <a:ext uri="{FF2B5EF4-FFF2-40B4-BE49-F238E27FC236}">
                    <a16:creationId xmlns:a16="http://schemas.microsoft.com/office/drawing/2014/main" id="{D240DCB2-1632-2E1D-69B3-FED7A81CC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3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4" name="Rectangle 198">
                <a:extLst>
                  <a:ext uri="{FF2B5EF4-FFF2-40B4-BE49-F238E27FC236}">
                    <a16:creationId xmlns:a16="http://schemas.microsoft.com/office/drawing/2014/main" id="{56627E57-7DF3-91FC-E104-562BC0446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0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5" name="Rectangle 199">
                <a:extLst>
                  <a:ext uri="{FF2B5EF4-FFF2-40B4-BE49-F238E27FC236}">
                    <a16:creationId xmlns:a16="http://schemas.microsoft.com/office/drawing/2014/main" id="{CD49B478-C52B-761F-D2DF-0BDE8A2B3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31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6" name="Rectangle 200">
                <a:extLst>
                  <a:ext uri="{FF2B5EF4-FFF2-40B4-BE49-F238E27FC236}">
                    <a16:creationId xmlns:a16="http://schemas.microsoft.com/office/drawing/2014/main" id="{653A387B-33A7-9131-43A6-9528D2BD1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3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7" name="Rectangle 201">
                <a:extLst>
                  <a:ext uri="{FF2B5EF4-FFF2-40B4-BE49-F238E27FC236}">
                    <a16:creationId xmlns:a16="http://schemas.microsoft.com/office/drawing/2014/main" id="{87E307C4-A2D6-3AE0-631F-721C9E961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2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8" name="Rectangle 202">
                <a:extLst>
                  <a:ext uri="{FF2B5EF4-FFF2-40B4-BE49-F238E27FC236}">
                    <a16:creationId xmlns:a16="http://schemas.microsoft.com/office/drawing/2014/main" id="{1742A8B5-D443-C167-901A-1275AF32D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9" name="Rectangle 203">
                <a:extLst>
                  <a:ext uri="{FF2B5EF4-FFF2-40B4-BE49-F238E27FC236}">
                    <a16:creationId xmlns:a16="http://schemas.microsoft.com/office/drawing/2014/main" id="{CA6C0F76-ABAA-49C5-946F-D0DEFEB86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0" name="Oval 204">
                <a:extLst>
                  <a:ext uri="{FF2B5EF4-FFF2-40B4-BE49-F238E27FC236}">
                    <a16:creationId xmlns:a16="http://schemas.microsoft.com/office/drawing/2014/main" id="{ACBDD39F-1406-922D-95BA-2E13E0809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07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8" name="Group 406">
              <a:extLst>
                <a:ext uri="{FF2B5EF4-FFF2-40B4-BE49-F238E27FC236}">
                  <a16:creationId xmlns:a16="http://schemas.microsoft.com/office/drawing/2014/main" id="{0BCF0285-1D3D-6C82-4ECE-27F87F905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1" y="807"/>
              <a:ext cx="595" cy="1238"/>
              <a:chOff x="5761" y="807"/>
              <a:chExt cx="595" cy="1238"/>
            </a:xfrm>
          </p:grpSpPr>
          <p:sp>
            <p:nvSpPr>
              <p:cNvPr id="101" name="Rectangle 206">
                <a:extLst>
                  <a:ext uri="{FF2B5EF4-FFF2-40B4-BE49-F238E27FC236}">
                    <a16:creationId xmlns:a16="http://schemas.microsoft.com/office/drawing/2014/main" id="{E6E06E55-DE1B-B706-1CB8-112843567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0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2" name="Rectangle 207">
                <a:extLst>
                  <a:ext uri="{FF2B5EF4-FFF2-40B4-BE49-F238E27FC236}">
                    <a16:creationId xmlns:a16="http://schemas.microsoft.com/office/drawing/2014/main" id="{A938445E-38DB-C2B5-04CD-E43677825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31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3" name="Rectangle 208">
                <a:extLst>
                  <a:ext uri="{FF2B5EF4-FFF2-40B4-BE49-F238E27FC236}">
                    <a16:creationId xmlns:a16="http://schemas.microsoft.com/office/drawing/2014/main" id="{57780CFC-5880-BF5E-6ED7-7BA5E6290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3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4" name="Rectangle 209">
                <a:extLst>
                  <a:ext uri="{FF2B5EF4-FFF2-40B4-BE49-F238E27FC236}">
                    <a16:creationId xmlns:a16="http://schemas.microsoft.com/office/drawing/2014/main" id="{796766B4-F3AA-CCD1-D3DD-1B60F3021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2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5" name="Rectangle 210">
                <a:extLst>
                  <a:ext uri="{FF2B5EF4-FFF2-40B4-BE49-F238E27FC236}">
                    <a16:creationId xmlns:a16="http://schemas.microsoft.com/office/drawing/2014/main" id="{E178FEFC-E7AB-2C66-92C2-836F2AF9E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6" name="Rectangle 211">
                <a:extLst>
                  <a:ext uri="{FF2B5EF4-FFF2-40B4-BE49-F238E27FC236}">
                    <a16:creationId xmlns:a16="http://schemas.microsoft.com/office/drawing/2014/main" id="{9B350168-F968-7A7D-B21F-E0CDB1C8B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7" name="Oval 212">
                <a:extLst>
                  <a:ext uri="{FF2B5EF4-FFF2-40B4-BE49-F238E27FC236}">
                    <a16:creationId xmlns:a16="http://schemas.microsoft.com/office/drawing/2014/main" id="{FE68A0E4-A527-6CBD-F9B0-55227AF5E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07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8" name="Line 213">
                <a:extLst>
                  <a:ext uri="{FF2B5EF4-FFF2-40B4-BE49-F238E27FC236}">
                    <a16:creationId xmlns:a16="http://schemas.microsoft.com/office/drawing/2014/main" id="{2DDCD0DC-6999-308B-80F2-1F5AB7D4A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1456"/>
                <a:ext cx="0" cy="162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9" name="Line 214">
                <a:extLst>
                  <a:ext uri="{FF2B5EF4-FFF2-40B4-BE49-F238E27FC236}">
                    <a16:creationId xmlns:a16="http://schemas.microsoft.com/office/drawing/2014/main" id="{7B942B0A-EE93-B08A-1AF1-3D99A5AB0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7" y="1846"/>
                <a:ext cx="0" cy="199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0" name="Rectangle 215">
                <a:extLst>
                  <a:ext uri="{FF2B5EF4-FFF2-40B4-BE49-F238E27FC236}">
                    <a16:creationId xmlns:a16="http://schemas.microsoft.com/office/drawing/2014/main" id="{8668CB52-E505-7C06-1ACD-30B66AB05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1" y="1618"/>
                <a:ext cx="312" cy="228"/>
              </a:xfrm>
              <a:prstGeom prst="rect">
                <a:avLst/>
              </a:prstGeom>
              <a:solidFill>
                <a:srgbClr val="61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1" name="Freeform 216">
                <a:extLst>
                  <a:ext uri="{FF2B5EF4-FFF2-40B4-BE49-F238E27FC236}">
                    <a16:creationId xmlns:a16="http://schemas.microsoft.com/office/drawing/2014/main" id="{79FAD1C5-362C-824F-72E9-26E224FFB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" y="1618"/>
                <a:ext cx="312" cy="228"/>
              </a:xfrm>
              <a:custGeom>
                <a:avLst/>
                <a:gdLst>
                  <a:gd name="T0" fmla="*/ 0 w 52"/>
                  <a:gd name="T1" fmla="*/ 0 h 38"/>
                  <a:gd name="T2" fmla="*/ 0 w 52"/>
                  <a:gd name="T3" fmla="*/ 38 h 38"/>
                  <a:gd name="T4" fmla="*/ 52 w 52"/>
                  <a:gd name="T5" fmla="*/ 38 h 38"/>
                  <a:gd name="T6" fmla="*/ 52 w 52"/>
                  <a:gd name="T7" fmla="*/ 0 h 38"/>
                  <a:gd name="T8" fmla="*/ 0 w 52"/>
                  <a:gd name="T9" fmla="*/ 0 h 38"/>
                  <a:gd name="T10" fmla="*/ 0 w 52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8">
                    <a:moveTo>
                      <a:pt x="0" y="0"/>
                    </a:moveTo>
                    <a:lnTo>
                      <a:pt x="0" y="38"/>
                    </a:ln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2" name="Line 217">
                <a:extLst>
                  <a:ext uri="{FF2B5EF4-FFF2-40B4-BE49-F238E27FC236}">
                    <a16:creationId xmlns:a16="http://schemas.microsoft.com/office/drawing/2014/main" id="{410966BF-976C-666F-A715-4402E1402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1" y="1798"/>
                <a:ext cx="312" cy="0"/>
              </a:xfrm>
              <a:prstGeom prst="line">
                <a:avLst/>
              </a:prstGeom>
              <a:noFill/>
              <a:ln w="190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3" name="Rectangle 218">
                <a:extLst>
                  <a:ext uri="{FF2B5EF4-FFF2-40B4-BE49-F238E27FC236}">
                    <a16:creationId xmlns:a16="http://schemas.microsoft.com/office/drawing/2014/main" id="{A39B054C-3B5D-6BE0-7D1F-529D5DA9E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6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4" name="Rectangle 219">
                <a:extLst>
                  <a:ext uri="{FF2B5EF4-FFF2-40B4-BE49-F238E27FC236}">
                    <a16:creationId xmlns:a16="http://schemas.microsoft.com/office/drawing/2014/main" id="{F25EF8B1-5FAF-13A4-7613-74AAC6DCF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8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5" name="Rectangle 220">
                <a:extLst>
                  <a:ext uri="{FF2B5EF4-FFF2-40B4-BE49-F238E27FC236}">
                    <a16:creationId xmlns:a16="http://schemas.microsoft.com/office/drawing/2014/main" id="{190BE55A-5D9E-E5C3-2077-81DCFD337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6" name="Rectangle 221">
                <a:extLst>
                  <a:ext uri="{FF2B5EF4-FFF2-40B4-BE49-F238E27FC236}">
                    <a16:creationId xmlns:a16="http://schemas.microsoft.com/office/drawing/2014/main" id="{5613B952-12F3-3513-0C8A-FAC28C896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7" name="Rectangle 222">
                <a:extLst>
                  <a:ext uri="{FF2B5EF4-FFF2-40B4-BE49-F238E27FC236}">
                    <a16:creationId xmlns:a16="http://schemas.microsoft.com/office/drawing/2014/main" id="{696FA063-9861-F7A5-C6E8-C8337142E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8" name="Rectangle 223">
                <a:extLst>
                  <a:ext uri="{FF2B5EF4-FFF2-40B4-BE49-F238E27FC236}">
                    <a16:creationId xmlns:a16="http://schemas.microsoft.com/office/drawing/2014/main" id="{94EB482D-5496-C1F2-B173-EF38D38E7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9" name="Oval 224">
                <a:extLst>
                  <a:ext uri="{FF2B5EF4-FFF2-40B4-BE49-F238E27FC236}">
                    <a16:creationId xmlns:a16="http://schemas.microsoft.com/office/drawing/2014/main" id="{9BF62E9F-EC04-1189-AE1F-252F8B7A5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0" name="Rectangle 225">
                <a:extLst>
                  <a:ext uri="{FF2B5EF4-FFF2-40B4-BE49-F238E27FC236}">
                    <a16:creationId xmlns:a16="http://schemas.microsoft.com/office/drawing/2014/main" id="{8C8B9159-2DCC-63C3-297D-BDFA82F7C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0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1" name="Rectangle 226">
                <a:extLst>
                  <a:ext uri="{FF2B5EF4-FFF2-40B4-BE49-F238E27FC236}">
                    <a16:creationId xmlns:a16="http://schemas.microsoft.com/office/drawing/2014/main" id="{B52F8B40-9BF4-1EB9-5D59-F35F45B31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2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2" name="Rectangle 227">
                <a:extLst>
                  <a:ext uri="{FF2B5EF4-FFF2-40B4-BE49-F238E27FC236}">
                    <a16:creationId xmlns:a16="http://schemas.microsoft.com/office/drawing/2014/main" id="{DDC51058-69D6-B894-B343-08B075DC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3" name="Rectangle 228">
                <a:extLst>
                  <a:ext uri="{FF2B5EF4-FFF2-40B4-BE49-F238E27FC236}">
                    <a16:creationId xmlns:a16="http://schemas.microsoft.com/office/drawing/2014/main" id="{16D62B77-BFBA-5C60-6A91-86907B94F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4" name="Rectangle 229">
                <a:extLst>
                  <a:ext uri="{FF2B5EF4-FFF2-40B4-BE49-F238E27FC236}">
                    <a16:creationId xmlns:a16="http://schemas.microsoft.com/office/drawing/2014/main" id="{5DD16E2C-BAFD-6BA1-D46F-01FF94D1E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5" name="Rectangle 230">
                <a:extLst>
                  <a:ext uri="{FF2B5EF4-FFF2-40B4-BE49-F238E27FC236}">
                    <a16:creationId xmlns:a16="http://schemas.microsoft.com/office/drawing/2014/main" id="{2E72E688-FAE6-04C2-DEE8-177F0E0A6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6" name="Oval 231">
                <a:extLst>
                  <a:ext uri="{FF2B5EF4-FFF2-40B4-BE49-F238E27FC236}">
                    <a16:creationId xmlns:a16="http://schemas.microsoft.com/office/drawing/2014/main" id="{2CB03AFE-EF3E-BF98-5CFA-1D4A9AB06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7" name="Rectangle 232">
                <a:extLst>
                  <a:ext uri="{FF2B5EF4-FFF2-40B4-BE49-F238E27FC236}">
                    <a16:creationId xmlns:a16="http://schemas.microsoft.com/office/drawing/2014/main" id="{CF9355D3-35E6-7744-3309-2AB1C3024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7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8" name="Rectangle 233">
                <a:extLst>
                  <a:ext uri="{FF2B5EF4-FFF2-40B4-BE49-F238E27FC236}">
                    <a16:creationId xmlns:a16="http://schemas.microsoft.com/office/drawing/2014/main" id="{21BD1D79-9D99-C8B6-3CFF-08E88A1CF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0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9" name="Rectangle 234">
                <a:extLst>
                  <a:ext uri="{FF2B5EF4-FFF2-40B4-BE49-F238E27FC236}">
                    <a16:creationId xmlns:a16="http://schemas.microsoft.com/office/drawing/2014/main" id="{0F9F7503-30BC-C49E-8D3E-75E4A1941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0" name="Rectangle 235">
                <a:extLst>
                  <a:ext uri="{FF2B5EF4-FFF2-40B4-BE49-F238E27FC236}">
                    <a16:creationId xmlns:a16="http://schemas.microsoft.com/office/drawing/2014/main" id="{7B30A690-DC61-8B88-64D5-EA6F28651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9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1" name="Rectangle 236">
                <a:extLst>
                  <a:ext uri="{FF2B5EF4-FFF2-40B4-BE49-F238E27FC236}">
                    <a16:creationId xmlns:a16="http://schemas.microsoft.com/office/drawing/2014/main" id="{F9C03A18-D7B3-A9A2-D5B9-854F31CE7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2" name="Rectangle 237">
                <a:extLst>
                  <a:ext uri="{FF2B5EF4-FFF2-40B4-BE49-F238E27FC236}">
                    <a16:creationId xmlns:a16="http://schemas.microsoft.com/office/drawing/2014/main" id="{A796F10F-DADA-D60F-F2C0-DDB29B5FE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3" name="Oval 238">
                <a:extLst>
                  <a:ext uri="{FF2B5EF4-FFF2-40B4-BE49-F238E27FC236}">
                    <a16:creationId xmlns:a16="http://schemas.microsoft.com/office/drawing/2014/main" id="{6A5729EE-FC6E-9014-6002-AB0A6DCB3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7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4" name="Rectangle 239">
                <a:extLst>
                  <a:ext uri="{FF2B5EF4-FFF2-40B4-BE49-F238E27FC236}">
                    <a16:creationId xmlns:a16="http://schemas.microsoft.com/office/drawing/2014/main" id="{E1A15AB0-CB0C-F4A4-18C8-91420D2F9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1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5" name="Rectangle 240">
                <a:extLst>
                  <a:ext uri="{FF2B5EF4-FFF2-40B4-BE49-F238E27FC236}">
                    <a16:creationId xmlns:a16="http://schemas.microsoft.com/office/drawing/2014/main" id="{1ABD82C9-D146-17D0-329D-FD5EE1873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3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6" name="Rectangle 241">
                <a:extLst>
                  <a:ext uri="{FF2B5EF4-FFF2-40B4-BE49-F238E27FC236}">
                    <a16:creationId xmlns:a16="http://schemas.microsoft.com/office/drawing/2014/main" id="{2A4692E7-8D3E-4534-EBC6-B20C3DB0F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7" name="Rectangle 242">
                <a:extLst>
                  <a:ext uri="{FF2B5EF4-FFF2-40B4-BE49-F238E27FC236}">
                    <a16:creationId xmlns:a16="http://schemas.microsoft.com/office/drawing/2014/main" id="{D5139603-A7F6-19BC-3289-A17EB47EB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3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8" name="Rectangle 243">
                <a:extLst>
                  <a:ext uri="{FF2B5EF4-FFF2-40B4-BE49-F238E27FC236}">
                    <a16:creationId xmlns:a16="http://schemas.microsoft.com/office/drawing/2014/main" id="{6699B5CC-81B3-FCBF-C90D-F7724EFFD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2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9" name="Rectangle 244">
                <a:extLst>
                  <a:ext uri="{FF2B5EF4-FFF2-40B4-BE49-F238E27FC236}">
                    <a16:creationId xmlns:a16="http://schemas.microsoft.com/office/drawing/2014/main" id="{C658141B-E40B-E813-7B16-09FB77304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2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0" name="Oval 245">
                <a:extLst>
                  <a:ext uri="{FF2B5EF4-FFF2-40B4-BE49-F238E27FC236}">
                    <a16:creationId xmlns:a16="http://schemas.microsoft.com/office/drawing/2014/main" id="{4DA43E03-B693-5127-49A0-DFD56AE87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1" name="Rectangle 246">
                <a:extLst>
                  <a:ext uri="{FF2B5EF4-FFF2-40B4-BE49-F238E27FC236}">
                    <a16:creationId xmlns:a16="http://schemas.microsoft.com/office/drawing/2014/main" id="{8EC9905A-1669-B533-1255-FF5D8C974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5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2" name="Rectangle 247">
                <a:extLst>
                  <a:ext uri="{FF2B5EF4-FFF2-40B4-BE49-F238E27FC236}">
                    <a16:creationId xmlns:a16="http://schemas.microsoft.com/office/drawing/2014/main" id="{9D690E53-1CBC-8B83-F2EB-082D117A1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7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3" name="Rectangle 248">
                <a:extLst>
                  <a:ext uri="{FF2B5EF4-FFF2-40B4-BE49-F238E27FC236}">
                    <a16:creationId xmlns:a16="http://schemas.microsoft.com/office/drawing/2014/main" id="{1B8F71B5-CD93-B623-38B0-39C2346AE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5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4" name="Rectangle 249">
                <a:extLst>
                  <a:ext uri="{FF2B5EF4-FFF2-40B4-BE49-F238E27FC236}">
                    <a16:creationId xmlns:a16="http://schemas.microsoft.com/office/drawing/2014/main" id="{7CD10617-AB1F-1CBE-AE25-5B0B45232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6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5" name="Rectangle 250">
                <a:extLst>
                  <a:ext uri="{FF2B5EF4-FFF2-40B4-BE49-F238E27FC236}">
                    <a16:creationId xmlns:a16="http://schemas.microsoft.com/office/drawing/2014/main" id="{1D2F4631-EC9B-8A9A-0485-887257D7A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6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6" name="Rectangle 251">
                <a:extLst>
                  <a:ext uri="{FF2B5EF4-FFF2-40B4-BE49-F238E27FC236}">
                    <a16:creationId xmlns:a16="http://schemas.microsoft.com/office/drawing/2014/main" id="{18D84A92-CAAB-4715-21B3-DDF7A1B59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6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7" name="Oval 252">
                <a:extLst>
                  <a:ext uri="{FF2B5EF4-FFF2-40B4-BE49-F238E27FC236}">
                    <a16:creationId xmlns:a16="http://schemas.microsoft.com/office/drawing/2014/main" id="{C5835DAC-D1CB-ED79-0339-78C70609F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5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8" name="Rectangle 253">
                <a:extLst>
                  <a:ext uri="{FF2B5EF4-FFF2-40B4-BE49-F238E27FC236}">
                    <a16:creationId xmlns:a16="http://schemas.microsoft.com/office/drawing/2014/main" id="{4672196B-8524-B342-AA67-02BA69918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0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9" name="Rectangle 254">
                <a:extLst>
                  <a:ext uri="{FF2B5EF4-FFF2-40B4-BE49-F238E27FC236}">
                    <a16:creationId xmlns:a16="http://schemas.microsoft.com/office/drawing/2014/main" id="{8552AC9E-8940-0467-A87A-8DB3E453F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2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0" name="Rectangle 255">
                <a:extLst>
                  <a:ext uri="{FF2B5EF4-FFF2-40B4-BE49-F238E27FC236}">
                    <a16:creationId xmlns:a16="http://schemas.microsoft.com/office/drawing/2014/main" id="{572CB725-8CEE-00A2-D15A-0A2B38C7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1" name="Rectangle 256">
                <a:extLst>
                  <a:ext uri="{FF2B5EF4-FFF2-40B4-BE49-F238E27FC236}">
                    <a16:creationId xmlns:a16="http://schemas.microsoft.com/office/drawing/2014/main" id="{15E993C8-E80E-A86F-15B7-5E03A0BFA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2" name="Rectangle 257">
                <a:extLst>
                  <a:ext uri="{FF2B5EF4-FFF2-40B4-BE49-F238E27FC236}">
                    <a16:creationId xmlns:a16="http://schemas.microsoft.com/office/drawing/2014/main" id="{84B2E92D-8495-2D68-8D31-BBDB0ACCF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3" name="Rectangle 258">
                <a:extLst>
                  <a:ext uri="{FF2B5EF4-FFF2-40B4-BE49-F238E27FC236}">
                    <a16:creationId xmlns:a16="http://schemas.microsoft.com/office/drawing/2014/main" id="{75668C01-D3AF-D22A-20B6-7D34B17F3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4" name="Oval 259">
                <a:extLst>
                  <a:ext uri="{FF2B5EF4-FFF2-40B4-BE49-F238E27FC236}">
                    <a16:creationId xmlns:a16="http://schemas.microsoft.com/office/drawing/2014/main" id="{CB74EBF5-F600-DAAB-783D-8D4FAF56E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5" name="Rectangle 260">
                <a:extLst>
                  <a:ext uri="{FF2B5EF4-FFF2-40B4-BE49-F238E27FC236}">
                    <a16:creationId xmlns:a16="http://schemas.microsoft.com/office/drawing/2014/main" id="{66E2D0F5-51E8-7870-0B3E-0D71F2893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5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6" name="Rectangle 261">
                <a:extLst>
                  <a:ext uri="{FF2B5EF4-FFF2-40B4-BE49-F238E27FC236}">
                    <a16:creationId xmlns:a16="http://schemas.microsoft.com/office/drawing/2014/main" id="{F45B9315-52F6-B97C-058C-C4DF96474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7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7" name="Rectangle 262">
                <a:extLst>
                  <a:ext uri="{FF2B5EF4-FFF2-40B4-BE49-F238E27FC236}">
                    <a16:creationId xmlns:a16="http://schemas.microsoft.com/office/drawing/2014/main" id="{323D8158-E6BA-D8CA-EE43-39D3BBA7A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8" name="Rectangle 263">
                <a:extLst>
                  <a:ext uri="{FF2B5EF4-FFF2-40B4-BE49-F238E27FC236}">
                    <a16:creationId xmlns:a16="http://schemas.microsoft.com/office/drawing/2014/main" id="{BC8C1E73-27AD-3A9D-EAF6-EB571250E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9" name="Rectangle 264">
                <a:extLst>
                  <a:ext uri="{FF2B5EF4-FFF2-40B4-BE49-F238E27FC236}">
                    <a16:creationId xmlns:a16="http://schemas.microsoft.com/office/drawing/2014/main" id="{1E1F7CB8-9E81-7E56-E5F6-00B6490BF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0" name="Rectangle 265">
                <a:extLst>
                  <a:ext uri="{FF2B5EF4-FFF2-40B4-BE49-F238E27FC236}">
                    <a16:creationId xmlns:a16="http://schemas.microsoft.com/office/drawing/2014/main" id="{9CB8DCE9-1F51-FE60-2DE3-F80D695B8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1" name="Oval 266">
                <a:extLst>
                  <a:ext uri="{FF2B5EF4-FFF2-40B4-BE49-F238E27FC236}">
                    <a16:creationId xmlns:a16="http://schemas.microsoft.com/office/drawing/2014/main" id="{FFBC17BD-3176-CD04-9B28-39BD223F3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54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2" name="Rectangle 267">
                <a:extLst>
                  <a:ext uri="{FF2B5EF4-FFF2-40B4-BE49-F238E27FC236}">
                    <a16:creationId xmlns:a16="http://schemas.microsoft.com/office/drawing/2014/main" id="{BEDAD794-02D8-9235-48FE-E882CD23D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1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3" name="Rectangle 268">
                <a:extLst>
                  <a:ext uri="{FF2B5EF4-FFF2-40B4-BE49-F238E27FC236}">
                    <a16:creationId xmlns:a16="http://schemas.microsoft.com/office/drawing/2014/main" id="{F1527B4B-1784-18B9-D211-26554CC6C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3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4" name="Rectangle 269">
                <a:extLst>
                  <a:ext uri="{FF2B5EF4-FFF2-40B4-BE49-F238E27FC236}">
                    <a16:creationId xmlns:a16="http://schemas.microsoft.com/office/drawing/2014/main" id="{42AB27B5-072F-89C3-D930-99C276CEA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5" name="Rectangle 270">
                <a:extLst>
                  <a:ext uri="{FF2B5EF4-FFF2-40B4-BE49-F238E27FC236}">
                    <a16:creationId xmlns:a16="http://schemas.microsoft.com/office/drawing/2014/main" id="{1D2B6B8D-8268-8B86-64D2-DB7BEC91C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3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6" name="Rectangle 271">
                <a:extLst>
                  <a:ext uri="{FF2B5EF4-FFF2-40B4-BE49-F238E27FC236}">
                    <a16:creationId xmlns:a16="http://schemas.microsoft.com/office/drawing/2014/main" id="{05406684-CD57-FD83-667F-5434C4DF6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7" name="Rectangle 272">
                <a:extLst>
                  <a:ext uri="{FF2B5EF4-FFF2-40B4-BE49-F238E27FC236}">
                    <a16:creationId xmlns:a16="http://schemas.microsoft.com/office/drawing/2014/main" id="{1E350B55-1CCE-0424-EDC3-55A60F0E1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8" name="Oval 273">
                <a:extLst>
                  <a:ext uri="{FF2B5EF4-FFF2-40B4-BE49-F238E27FC236}">
                    <a16:creationId xmlns:a16="http://schemas.microsoft.com/office/drawing/2014/main" id="{3A185375-6994-1549-CDCF-9309545FD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9" name="Rectangle 274">
                <a:extLst>
                  <a:ext uri="{FF2B5EF4-FFF2-40B4-BE49-F238E27FC236}">
                    <a16:creationId xmlns:a16="http://schemas.microsoft.com/office/drawing/2014/main" id="{C8AE94E6-2F55-FAB8-C633-BDDBE0504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6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0" name="Rectangle 275">
                <a:extLst>
                  <a:ext uri="{FF2B5EF4-FFF2-40B4-BE49-F238E27FC236}">
                    <a16:creationId xmlns:a16="http://schemas.microsoft.com/office/drawing/2014/main" id="{663CFA99-6E16-D28B-28AB-CBD838588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8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1" name="Rectangle 276">
                <a:extLst>
                  <a:ext uri="{FF2B5EF4-FFF2-40B4-BE49-F238E27FC236}">
                    <a16:creationId xmlns:a16="http://schemas.microsoft.com/office/drawing/2014/main" id="{9ADA5D2D-EFD4-7B57-3BFE-CDE974A0E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7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2" name="Rectangle 277">
                <a:extLst>
                  <a:ext uri="{FF2B5EF4-FFF2-40B4-BE49-F238E27FC236}">
                    <a16:creationId xmlns:a16="http://schemas.microsoft.com/office/drawing/2014/main" id="{7CC6E435-17C0-4A0E-D58E-2B3D760A6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3" name="Rectangle 278">
                <a:extLst>
                  <a:ext uri="{FF2B5EF4-FFF2-40B4-BE49-F238E27FC236}">
                    <a16:creationId xmlns:a16="http://schemas.microsoft.com/office/drawing/2014/main" id="{D67AD6B4-7207-D8AA-97A3-01D521972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4" name="Rectangle 279">
                <a:extLst>
                  <a:ext uri="{FF2B5EF4-FFF2-40B4-BE49-F238E27FC236}">
                    <a16:creationId xmlns:a16="http://schemas.microsoft.com/office/drawing/2014/main" id="{2639E844-B62D-DBEA-CF79-AD715D5AF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5" name="Oval 280">
                <a:extLst>
                  <a:ext uri="{FF2B5EF4-FFF2-40B4-BE49-F238E27FC236}">
                    <a16:creationId xmlns:a16="http://schemas.microsoft.com/office/drawing/2014/main" id="{797BC0DD-17A2-1507-D860-D0065040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64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6" name="Rectangle 281">
                <a:extLst>
                  <a:ext uri="{FF2B5EF4-FFF2-40B4-BE49-F238E27FC236}">
                    <a16:creationId xmlns:a16="http://schemas.microsoft.com/office/drawing/2014/main" id="{7B75C318-1AAE-07CC-1167-F32644766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9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7" name="Rectangle 282">
                <a:extLst>
                  <a:ext uri="{FF2B5EF4-FFF2-40B4-BE49-F238E27FC236}">
                    <a16:creationId xmlns:a16="http://schemas.microsoft.com/office/drawing/2014/main" id="{3A995FF3-E527-2DA1-F063-76D161790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1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8" name="Rectangle 283">
                <a:extLst>
                  <a:ext uri="{FF2B5EF4-FFF2-40B4-BE49-F238E27FC236}">
                    <a16:creationId xmlns:a16="http://schemas.microsoft.com/office/drawing/2014/main" id="{2B691C7A-2B02-04F1-B730-B6F8BD168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9" name="Rectangle 284">
                <a:extLst>
                  <a:ext uri="{FF2B5EF4-FFF2-40B4-BE49-F238E27FC236}">
                    <a16:creationId xmlns:a16="http://schemas.microsoft.com/office/drawing/2014/main" id="{2863BF84-4771-9567-AE00-4AA197A51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1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0" name="Rectangle 285">
                <a:extLst>
                  <a:ext uri="{FF2B5EF4-FFF2-40B4-BE49-F238E27FC236}">
                    <a16:creationId xmlns:a16="http://schemas.microsoft.com/office/drawing/2014/main" id="{7B4D1290-4622-CB78-4ABB-702E38421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1" name="Rectangle 286">
                <a:extLst>
                  <a:ext uri="{FF2B5EF4-FFF2-40B4-BE49-F238E27FC236}">
                    <a16:creationId xmlns:a16="http://schemas.microsoft.com/office/drawing/2014/main" id="{8C5150B2-FE87-A0C8-248B-D14E8D0A4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2" name="Oval 287">
                <a:extLst>
                  <a:ext uri="{FF2B5EF4-FFF2-40B4-BE49-F238E27FC236}">
                    <a16:creationId xmlns:a16="http://schemas.microsoft.com/office/drawing/2014/main" id="{F5734EBC-5A61-7037-185C-3FF2E45A7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3" name="Rectangle 288">
                <a:extLst>
                  <a:ext uri="{FF2B5EF4-FFF2-40B4-BE49-F238E27FC236}">
                    <a16:creationId xmlns:a16="http://schemas.microsoft.com/office/drawing/2014/main" id="{39C62A13-63A1-3127-C4E5-32DBC4737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8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4" name="Rectangle 289">
                <a:extLst>
                  <a:ext uri="{FF2B5EF4-FFF2-40B4-BE49-F238E27FC236}">
                    <a16:creationId xmlns:a16="http://schemas.microsoft.com/office/drawing/2014/main" id="{F1EDC87F-7F7B-B023-6F6D-6FC8F8E71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1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5" name="Rectangle 290">
                <a:extLst>
                  <a:ext uri="{FF2B5EF4-FFF2-40B4-BE49-F238E27FC236}">
                    <a16:creationId xmlns:a16="http://schemas.microsoft.com/office/drawing/2014/main" id="{21BD1F0E-DCD0-F26F-8202-3D8FFFB05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6" name="Rectangle 291">
                <a:extLst>
                  <a:ext uri="{FF2B5EF4-FFF2-40B4-BE49-F238E27FC236}">
                    <a16:creationId xmlns:a16="http://schemas.microsoft.com/office/drawing/2014/main" id="{DDC670E4-593D-0176-532B-15C46B9B7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7" name="Rectangle 292">
                <a:extLst>
                  <a:ext uri="{FF2B5EF4-FFF2-40B4-BE49-F238E27FC236}">
                    <a16:creationId xmlns:a16="http://schemas.microsoft.com/office/drawing/2014/main" id="{D4B96CDA-08A6-AF43-B18F-AEDA3CF98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8" name="Rectangle 293">
                <a:extLst>
                  <a:ext uri="{FF2B5EF4-FFF2-40B4-BE49-F238E27FC236}">
                    <a16:creationId xmlns:a16="http://schemas.microsoft.com/office/drawing/2014/main" id="{91DC74EF-6E92-DD68-45C4-BB9B6A698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9" name="Oval 294">
                <a:extLst>
                  <a:ext uri="{FF2B5EF4-FFF2-40B4-BE49-F238E27FC236}">
                    <a16:creationId xmlns:a16="http://schemas.microsoft.com/office/drawing/2014/main" id="{38CDD634-9424-5769-DF90-DD339C94B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8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0" name="Rectangle 295">
                <a:extLst>
                  <a:ext uri="{FF2B5EF4-FFF2-40B4-BE49-F238E27FC236}">
                    <a16:creationId xmlns:a16="http://schemas.microsoft.com/office/drawing/2014/main" id="{D461720F-4009-EA5D-3212-29C57BD06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9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1" name="Rectangle 296">
                <a:extLst>
                  <a:ext uri="{FF2B5EF4-FFF2-40B4-BE49-F238E27FC236}">
                    <a16:creationId xmlns:a16="http://schemas.microsoft.com/office/drawing/2014/main" id="{3C0FFF45-587C-CC7F-E548-2234869BF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1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2" name="Rectangle 297">
                <a:extLst>
                  <a:ext uri="{FF2B5EF4-FFF2-40B4-BE49-F238E27FC236}">
                    <a16:creationId xmlns:a16="http://schemas.microsoft.com/office/drawing/2014/main" id="{56038615-7F73-68B8-3FCA-D2194564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3" name="Rectangle 298">
                <a:extLst>
                  <a:ext uri="{FF2B5EF4-FFF2-40B4-BE49-F238E27FC236}">
                    <a16:creationId xmlns:a16="http://schemas.microsoft.com/office/drawing/2014/main" id="{5739D000-D733-9408-6396-38D56C3B9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1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4" name="Rectangle 299">
                <a:extLst>
                  <a:ext uri="{FF2B5EF4-FFF2-40B4-BE49-F238E27FC236}">
                    <a16:creationId xmlns:a16="http://schemas.microsoft.com/office/drawing/2014/main" id="{B0EE67E2-19DB-56D1-8142-661559826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5" name="Rectangle 300">
                <a:extLst>
                  <a:ext uri="{FF2B5EF4-FFF2-40B4-BE49-F238E27FC236}">
                    <a16:creationId xmlns:a16="http://schemas.microsoft.com/office/drawing/2014/main" id="{1FA26F2F-7E92-BA66-E2A9-0C3D819B5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6" name="Oval 301">
                <a:extLst>
                  <a:ext uri="{FF2B5EF4-FFF2-40B4-BE49-F238E27FC236}">
                    <a16:creationId xmlns:a16="http://schemas.microsoft.com/office/drawing/2014/main" id="{96AC2665-79F0-4932-BFEB-E19BA2723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7" name="Rectangle 302">
                <a:extLst>
                  <a:ext uri="{FF2B5EF4-FFF2-40B4-BE49-F238E27FC236}">
                    <a16:creationId xmlns:a16="http://schemas.microsoft.com/office/drawing/2014/main" id="{00F60D67-0FD4-1B7D-8C21-17D24C2E2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909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8" name="Rectangle 303">
                <a:extLst>
                  <a:ext uri="{FF2B5EF4-FFF2-40B4-BE49-F238E27FC236}">
                    <a16:creationId xmlns:a16="http://schemas.microsoft.com/office/drawing/2014/main" id="{C2E62AE4-6B13-8ADB-21BF-4BFB77992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933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9" name="Rectangle 304">
                <a:extLst>
                  <a:ext uri="{FF2B5EF4-FFF2-40B4-BE49-F238E27FC236}">
                    <a16:creationId xmlns:a16="http://schemas.microsoft.com/office/drawing/2014/main" id="{057CED6E-DD62-8925-7D9D-5919BDC2B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91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0" name="Rectangle 305">
                <a:extLst>
                  <a:ext uri="{FF2B5EF4-FFF2-40B4-BE49-F238E27FC236}">
                    <a16:creationId xmlns:a16="http://schemas.microsoft.com/office/drawing/2014/main" id="{73F89068-1FF1-4018-BE1B-FE91FCBBC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927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1" name="Rectangle 306">
                <a:extLst>
                  <a:ext uri="{FF2B5EF4-FFF2-40B4-BE49-F238E27FC236}">
                    <a16:creationId xmlns:a16="http://schemas.microsoft.com/office/drawing/2014/main" id="{5BA7B9BA-2AF5-C061-019B-F0A148DEE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92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2" name="Rectangle 307">
                <a:extLst>
                  <a:ext uri="{FF2B5EF4-FFF2-40B4-BE49-F238E27FC236}">
                    <a16:creationId xmlns:a16="http://schemas.microsoft.com/office/drawing/2014/main" id="{A0861DAC-8BCB-F7C7-78CE-ACAD165F4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92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3" name="Oval 308">
                <a:extLst>
                  <a:ext uri="{FF2B5EF4-FFF2-40B4-BE49-F238E27FC236}">
                    <a16:creationId xmlns:a16="http://schemas.microsoft.com/office/drawing/2014/main" id="{86AF0F52-2DD2-68AE-0E33-E8C5DBCBB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909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4" name="Rectangle 309">
                <a:extLst>
                  <a:ext uri="{FF2B5EF4-FFF2-40B4-BE49-F238E27FC236}">
                    <a16:creationId xmlns:a16="http://schemas.microsoft.com/office/drawing/2014/main" id="{110F6BC0-2BF7-902B-9C89-1A9DBF5C3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6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5" name="Rectangle 310">
                <a:extLst>
                  <a:ext uri="{FF2B5EF4-FFF2-40B4-BE49-F238E27FC236}">
                    <a16:creationId xmlns:a16="http://schemas.microsoft.com/office/drawing/2014/main" id="{1FBC37CC-EAFD-8875-97D3-013AEC1B9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9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6" name="Rectangle 311">
                <a:extLst>
                  <a:ext uri="{FF2B5EF4-FFF2-40B4-BE49-F238E27FC236}">
                    <a16:creationId xmlns:a16="http://schemas.microsoft.com/office/drawing/2014/main" id="{7E215543-37C0-ED01-E278-DE040024F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7" name="Rectangle 312">
                <a:extLst>
                  <a:ext uri="{FF2B5EF4-FFF2-40B4-BE49-F238E27FC236}">
                    <a16:creationId xmlns:a16="http://schemas.microsoft.com/office/drawing/2014/main" id="{5F0803F4-2969-12F5-E72D-A31874B1B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8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8" name="Rectangle 313">
                <a:extLst>
                  <a:ext uri="{FF2B5EF4-FFF2-40B4-BE49-F238E27FC236}">
                    <a16:creationId xmlns:a16="http://schemas.microsoft.com/office/drawing/2014/main" id="{C09F9351-A1A6-D2DA-CA8C-7FC316B6D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9" name="Rectangle 314">
                <a:extLst>
                  <a:ext uri="{FF2B5EF4-FFF2-40B4-BE49-F238E27FC236}">
                    <a16:creationId xmlns:a16="http://schemas.microsoft.com/office/drawing/2014/main" id="{9BEC09A1-9BE3-9954-0019-59139F22C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0" name="Oval 315">
                <a:extLst>
                  <a:ext uri="{FF2B5EF4-FFF2-40B4-BE49-F238E27FC236}">
                    <a16:creationId xmlns:a16="http://schemas.microsoft.com/office/drawing/2014/main" id="{5E815BC8-600C-4B80-F5BE-A81465410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1" name="Rectangle 316">
                <a:extLst>
                  <a:ext uri="{FF2B5EF4-FFF2-40B4-BE49-F238E27FC236}">
                    <a16:creationId xmlns:a16="http://schemas.microsoft.com/office/drawing/2014/main" id="{F6C6303B-6C0D-D439-217D-F00859496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6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2" name="Rectangle 317">
                <a:extLst>
                  <a:ext uri="{FF2B5EF4-FFF2-40B4-BE49-F238E27FC236}">
                    <a16:creationId xmlns:a16="http://schemas.microsoft.com/office/drawing/2014/main" id="{874CC39D-1DBD-0C2C-0609-944EFDA57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8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3" name="Rectangle 318">
                <a:extLst>
                  <a:ext uri="{FF2B5EF4-FFF2-40B4-BE49-F238E27FC236}">
                    <a16:creationId xmlns:a16="http://schemas.microsoft.com/office/drawing/2014/main" id="{5257F46F-2804-0F3C-2E27-8C053C6CF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6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4" name="Rectangle 319">
                <a:extLst>
                  <a:ext uri="{FF2B5EF4-FFF2-40B4-BE49-F238E27FC236}">
                    <a16:creationId xmlns:a16="http://schemas.microsoft.com/office/drawing/2014/main" id="{256A41CD-C058-5B34-7150-3C0D7304F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8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5" name="Rectangle 320">
                <a:extLst>
                  <a:ext uri="{FF2B5EF4-FFF2-40B4-BE49-F238E27FC236}">
                    <a16:creationId xmlns:a16="http://schemas.microsoft.com/office/drawing/2014/main" id="{47348D6B-5947-F221-0E92-6A2C52B44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7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6" name="Rectangle 321">
                <a:extLst>
                  <a:ext uri="{FF2B5EF4-FFF2-40B4-BE49-F238E27FC236}">
                    <a16:creationId xmlns:a16="http://schemas.microsoft.com/office/drawing/2014/main" id="{C6B34571-5BB9-13FE-CBE5-6742763DE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7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7" name="Oval 322">
                <a:extLst>
                  <a:ext uri="{FF2B5EF4-FFF2-40B4-BE49-F238E27FC236}">
                    <a16:creationId xmlns:a16="http://schemas.microsoft.com/office/drawing/2014/main" id="{C6FBFF7F-28CE-3087-D2BC-75FE237E3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6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8" name="Rectangle 323">
                <a:extLst>
                  <a:ext uri="{FF2B5EF4-FFF2-40B4-BE49-F238E27FC236}">
                    <a16:creationId xmlns:a16="http://schemas.microsoft.com/office/drawing/2014/main" id="{47D9B723-B04E-0095-2A2E-C66567B58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3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9" name="Rectangle 324">
                <a:extLst>
                  <a:ext uri="{FF2B5EF4-FFF2-40B4-BE49-F238E27FC236}">
                    <a16:creationId xmlns:a16="http://schemas.microsoft.com/office/drawing/2014/main" id="{22C1BC5F-8BCB-643A-BF70-452D6E093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5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0" name="Rectangle 325">
                <a:extLst>
                  <a:ext uri="{FF2B5EF4-FFF2-40B4-BE49-F238E27FC236}">
                    <a16:creationId xmlns:a16="http://schemas.microsoft.com/office/drawing/2014/main" id="{08979AEF-8579-6821-CED8-56BA90BB0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3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1" name="Rectangle 326">
                <a:extLst>
                  <a:ext uri="{FF2B5EF4-FFF2-40B4-BE49-F238E27FC236}">
                    <a16:creationId xmlns:a16="http://schemas.microsoft.com/office/drawing/2014/main" id="{7FA9220A-8230-B0F7-96F2-7C8FF6FD7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5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2" name="Rectangle 327">
                <a:extLst>
                  <a:ext uri="{FF2B5EF4-FFF2-40B4-BE49-F238E27FC236}">
                    <a16:creationId xmlns:a16="http://schemas.microsoft.com/office/drawing/2014/main" id="{414E54E9-2C60-9A8F-6882-F7377D8B9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4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3" name="Rectangle 328">
                <a:extLst>
                  <a:ext uri="{FF2B5EF4-FFF2-40B4-BE49-F238E27FC236}">
                    <a16:creationId xmlns:a16="http://schemas.microsoft.com/office/drawing/2014/main" id="{21F51D5C-F60D-F803-F432-869E03E37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4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4" name="Oval 329">
                <a:extLst>
                  <a:ext uri="{FF2B5EF4-FFF2-40B4-BE49-F238E27FC236}">
                    <a16:creationId xmlns:a16="http://schemas.microsoft.com/office/drawing/2014/main" id="{BC4118FC-096A-75DE-12D4-BEA7FE001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3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5" name="Rectangle 330">
                <a:extLst>
                  <a:ext uri="{FF2B5EF4-FFF2-40B4-BE49-F238E27FC236}">
                    <a16:creationId xmlns:a16="http://schemas.microsoft.com/office/drawing/2014/main" id="{B480BA33-67A8-25DF-A838-8CA190067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0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6" name="Rectangle 331">
                <a:extLst>
                  <a:ext uri="{FF2B5EF4-FFF2-40B4-BE49-F238E27FC236}">
                    <a16:creationId xmlns:a16="http://schemas.microsoft.com/office/drawing/2014/main" id="{901AE155-D552-235A-C758-8BF21C890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3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7" name="Rectangle 332">
                <a:extLst>
                  <a:ext uri="{FF2B5EF4-FFF2-40B4-BE49-F238E27FC236}">
                    <a16:creationId xmlns:a16="http://schemas.microsoft.com/office/drawing/2014/main" id="{997E44B4-5F11-3B7A-D021-78D949A61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8" name="Rectangle 333">
                <a:extLst>
                  <a:ext uri="{FF2B5EF4-FFF2-40B4-BE49-F238E27FC236}">
                    <a16:creationId xmlns:a16="http://schemas.microsoft.com/office/drawing/2014/main" id="{6E24BD17-F5C0-14D2-7F5F-625A78E82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2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9" name="Rectangle 334">
                <a:extLst>
                  <a:ext uri="{FF2B5EF4-FFF2-40B4-BE49-F238E27FC236}">
                    <a16:creationId xmlns:a16="http://schemas.microsoft.com/office/drawing/2014/main" id="{C23165B2-D399-20E3-AD03-B0ED3D1DE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0" name="Rectangle 335">
                <a:extLst>
                  <a:ext uri="{FF2B5EF4-FFF2-40B4-BE49-F238E27FC236}">
                    <a16:creationId xmlns:a16="http://schemas.microsoft.com/office/drawing/2014/main" id="{A74A1A5D-AFF7-2440-03BA-349A1190D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1" name="Oval 336">
                <a:extLst>
                  <a:ext uri="{FF2B5EF4-FFF2-40B4-BE49-F238E27FC236}">
                    <a16:creationId xmlns:a16="http://schemas.microsoft.com/office/drawing/2014/main" id="{A6A057E4-BACE-3543-369A-4A2D17490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2" name="Rectangle 337">
                <a:extLst>
                  <a:ext uri="{FF2B5EF4-FFF2-40B4-BE49-F238E27FC236}">
                    <a16:creationId xmlns:a16="http://schemas.microsoft.com/office/drawing/2014/main" id="{9D6771F6-86DA-4BA9-C18E-47FA5447B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3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3" name="Rectangle 338">
                <a:extLst>
                  <a:ext uri="{FF2B5EF4-FFF2-40B4-BE49-F238E27FC236}">
                    <a16:creationId xmlns:a16="http://schemas.microsoft.com/office/drawing/2014/main" id="{CC1B758F-EDE1-6788-D9F2-406DCB253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5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4" name="Rectangle 339">
                <a:extLst>
                  <a:ext uri="{FF2B5EF4-FFF2-40B4-BE49-F238E27FC236}">
                    <a16:creationId xmlns:a16="http://schemas.microsoft.com/office/drawing/2014/main" id="{FD46A1CC-4D03-4287-8E4B-4F1769417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3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5" name="Rectangle 340">
                <a:extLst>
                  <a:ext uri="{FF2B5EF4-FFF2-40B4-BE49-F238E27FC236}">
                    <a16:creationId xmlns:a16="http://schemas.microsoft.com/office/drawing/2014/main" id="{66BCC6CF-03A1-003D-DF5D-0AEB4225D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5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6" name="Rectangle 341">
                <a:extLst>
                  <a:ext uri="{FF2B5EF4-FFF2-40B4-BE49-F238E27FC236}">
                    <a16:creationId xmlns:a16="http://schemas.microsoft.com/office/drawing/2014/main" id="{F5CB7E6A-4AC9-678A-68CE-844B0AA76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4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7" name="Rectangle 342">
                <a:extLst>
                  <a:ext uri="{FF2B5EF4-FFF2-40B4-BE49-F238E27FC236}">
                    <a16:creationId xmlns:a16="http://schemas.microsoft.com/office/drawing/2014/main" id="{852A3373-F76F-9E0E-38EA-440482506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4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8" name="Oval 343">
                <a:extLst>
                  <a:ext uri="{FF2B5EF4-FFF2-40B4-BE49-F238E27FC236}">
                    <a16:creationId xmlns:a16="http://schemas.microsoft.com/office/drawing/2014/main" id="{47F549E9-BB36-D1E6-7CC4-CEE1991C9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3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9" name="Rectangle 344">
                <a:extLst>
                  <a:ext uri="{FF2B5EF4-FFF2-40B4-BE49-F238E27FC236}">
                    <a16:creationId xmlns:a16="http://schemas.microsoft.com/office/drawing/2014/main" id="{EF18885A-EF84-E954-BEE2-D078B7D3F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0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0" name="Rectangle 345">
                <a:extLst>
                  <a:ext uri="{FF2B5EF4-FFF2-40B4-BE49-F238E27FC236}">
                    <a16:creationId xmlns:a16="http://schemas.microsoft.com/office/drawing/2014/main" id="{F516F2E3-9059-BD30-E2AF-244C0DA52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2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1" name="Rectangle 346">
                <a:extLst>
                  <a:ext uri="{FF2B5EF4-FFF2-40B4-BE49-F238E27FC236}">
                    <a16:creationId xmlns:a16="http://schemas.microsoft.com/office/drawing/2014/main" id="{C5021392-2F49-E18F-6588-0CDD89876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2" name="Rectangle 347">
                <a:extLst>
                  <a:ext uri="{FF2B5EF4-FFF2-40B4-BE49-F238E27FC236}">
                    <a16:creationId xmlns:a16="http://schemas.microsoft.com/office/drawing/2014/main" id="{9ED7C316-F5D9-22B5-BF46-8EDA22B47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3" name="Rectangle 348">
                <a:extLst>
                  <a:ext uri="{FF2B5EF4-FFF2-40B4-BE49-F238E27FC236}">
                    <a16:creationId xmlns:a16="http://schemas.microsoft.com/office/drawing/2014/main" id="{8FCB1929-EF3C-84E1-0CA6-8E4332352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4" name="Rectangle 349">
                <a:extLst>
                  <a:ext uri="{FF2B5EF4-FFF2-40B4-BE49-F238E27FC236}">
                    <a16:creationId xmlns:a16="http://schemas.microsoft.com/office/drawing/2014/main" id="{5956CE30-91FC-2CF4-8E94-03000B82B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5" name="Oval 350">
                <a:extLst>
                  <a:ext uri="{FF2B5EF4-FFF2-40B4-BE49-F238E27FC236}">
                    <a16:creationId xmlns:a16="http://schemas.microsoft.com/office/drawing/2014/main" id="{52F922FC-9FFF-51D4-BAE2-231C0E3BB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6" name="Rectangle 351">
                <a:extLst>
                  <a:ext uri="{FF2B5EF4-FFF2-40B4-BE49-F238E27FC236}">
                    <a16:creationId xmlns:a16="http://schemas.microsoft.com/office/drawing/2014/main" id="{15794D44-6A5D-B432-1801-71723F013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0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7" name="Rectangle 352">
                <a:extLst>
                  <a:ext uri="{FF2B5EF4-FFF2-40B4-BE49-F238E27FC236}">
                    <a16:creationId xmlns:a16="http://schemas.microsoft.com/office/drawing/2014/main" id="{ADE2E4C7-5693-997D-31D7-EE24DA46F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2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8" name="Rectangle 353">
                <a:extLst>
                  <a:ext uri="{FF2B5EF4-FFF2-40B4-BE49-F238E27FC236}">
                    <a16:creationId xmlns:a16="http://schemas.microsoft.com/office/drawing/2014/main" id="{09BEEB48-864C-7FBE-D3D1-C8E533968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9" name="Rectangle 354">
                <a:extLst>
                  <a:ext uri="{FF2B5EF4-FFF2-40B4-BE49-F238E27FC236}">
                    <a16:creationId xmlns:a16="http://schemas.microsoft.com/office/drawing/2014/main" id="{AD2E9DBB-B642-4C0E-2449-92A0CD6F9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0" name="Rectangle 355">
                <a:extLst>
                  <a:ext uri="{FF2B5EF4-FFF2-40B4-BE49-F238E27FC236}">
                    <a16:creationId xmlns:a16="http://schemas.microsoft.com/office/drawing/2014/main" id="{C1D1A589-CF88-D437-0E80-5E217BD75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1" name="Rectangle 356">
                <a:extLst>
                  <a:ext uri="{FF2B5EF4-FFF2-40B4-BE49-F238E27FC236}">
                    <a16:creationId xmlns:a16="http://schemas.microsoft.com/office/drawing/2014/main" id="{6C0A9152-74EA-7F62-8DA2-68CD8E8DF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2" name="Oval 357">
                <a:extLst>
                  <a:ext uri="{FF2B5EF4-FFF2-40B4-BE49-F238E27FC236}">
                    <a16:creationId xmlns:a16="http://schemas.microsoft.com/office/drawing/2014/main" id="{87B948A7-2B23-B809-2228-DE39DD0C6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3" name="Rectangle 358">
                <a:extLst>
                  <a:ext uri="{FF2B5EF4-FFF2-40B4-BE49-F238E27FC236}">
                    <a16:creationId xmlns:a16="http://schemas.microsoft.com/office/drawing/2014/main" id="{296CFE24-6B2B-90BF-AECE-398E6B557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6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4" name="Rectangle 359">
                <a:extLst>
                  <a:ext uri="{FF2B5EF4-FFF2-40B4-BE49-F238E27FC236}">
                    <a16:creationId xmlns:a16="http://schemas.microsoft.com/office/drawing/2014/main" id="{906C0796-A054-4943-51E8-4C3A9665D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9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5" name="Rectangle 360">
                <a:extLst>
                  <a:ext uri="{FF2B5EF4-FFF2-40B4-BE49-F238E27FC236}">
                    <a16:creationId xmlns:a16="http://schemas.microsoft.com/office/drawing/2014/main" id="{30F7DE8F-23F7-4E86-4517-11FFDDECD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6" name="Rectangle 361">
                <a:extLst>
                  <a:ext uri="{FF2B5EF4-FFF2-40B4-BE49-F238E27FC236}">
                    <a16:creationId xmlns:a16="http://schemas.microsoft.com/office/drawing/2014/main" id="{3C499918-4A7B-1D26-BF57-39B9781F4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8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7" name="Rectangle 362">
                <a:extLst>
                  <a:ext uri="{FF2B5EF4-FFF2-40B4-BE49-F238E27FC236}">
                    <a16:creationId xmlns:a16="http://schemas.microsoft.com/office/drawing/2014/main" id="{8806EA22-3601-78E9-E8BF-00BA0825C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8" name="Rectangle 363">
                <a:extLst>
                  <a:ext uri="{FF2B5EF4-FFF2-40B4-BE49-F238E27FC236}">
                    <a16:creationId xmlns:a16="http://schemas.microsoft.com/office/drawing/2014/main" id="{09159718-1E44-6879-8052-C115B0B54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9" name="Oval 364">
                <a:extLst>
                  <a:ext uri="{FF2B5EF4-FFF2-40B4-BE49-F238E27FC236}">
                    <a16:creationId xmlns:a16="http://schemas.microsoft.com/office/drawing/2014/main" id="{F4560083-3B64-F8EA-8E6A-2E1990619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0" name="Rectangle 365">
                <a:extLst>
                  <a:ext uri="{FF2B5EF4-FFF2-40B4-BE49-F238E27FC236}">
                    <a16:creationId xmlns:a16="http://schemas.microsoft.com/office/drawing/2014/main" id="{CB7CA20C-9E36-016A-CB3E-A20E70266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4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1" name="Rectangle 366">
                <a:extLst>
                  <a:ext uri="{FF2B5EF4-FFF2-40B4-BE49-F238E27FC236}">
                    <a16:creationId xmlns:a16="http://schemas.microsoft.com/office/drawing/2014/main" id="{D5BFD925-52D0-A9FA-9764-3BC3BB8B2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6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2" name="Rectangle 367">
                <a:extLst>
                  <a:ext uri="{FF2B5EF4-FFF2-40B4-BE49-F238E27FC236}">
                    <a16:creationId xmlns:a16="http://schemas.microsoft.com/office/drawing/2014/main" id="{DC86ABE9-EE53-5125-5C58-6F7E9B94E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4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3" name="Rectangle 368">
                <a:extLst>
                  <a:ext uri="{FF2B5EF4-FFF2-40B4-BE49-F238E27FC236}">
                    <a16:creationId xmlns:a16="http://schemas.microsoft.com/office/drawing/2014/main" id="{3712BB1D-D0F4-E07C-E024-3AC62B467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6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4" name="Rectangle 369">
                <a:extLst>
                  <a:ext uri="{FF2B5EF4-FFF2-40B4-BE49-F238E27FC236}">
                    <a16:creationId xmlns:a16="http://schemas.microsoft.com/office/drawing/2014/main" id="{B547D476-0704-0854-D917-3D0F2A00F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5" name="Rectangle 370">
                <a:extLst>
                  <a:ext uri="{FF2B5EF4-FFF2-40B4-BE49-F238E27FC236}">
                    <a16:creationId xmlns:a16="http://schemas.microsoft.com/office/drawing/2014/main" id="{82972638-E785-1CC7-5EC0-0E8D44336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6" name="Oval 371">
                <a:extLst>
                  <a:ext uri="{FF2B5EF4-FFF2-40B4-BE49-F238E27FC236}">
                    <a16:creationId xmlns:a16="http://schemas.microsoft.com/office/drawing/2014/main" id="{E427581D-6FA9-5307-8BEC-82AC400A2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4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7" name="Rectangle 372">
                <a:extLst>
                  <a:ext uri="{FF2B5EF4-FFF2-40B4-BE49-F238E27FC236}">
                    <a16:creationId xmlns:a16="http://schemas.microsoft.com/office/drawing/2014/main" id="{5F03F761-0B6B-15DE-CB7F-44FFAD429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9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8" name="Rectangle 373">
                <a:extLst>
                  <a:ext uri="{FF2B5EF4-FFF2-40B4-BE49-F238E27FC236}">
                    <a16:creationId xmlns:a16="http://schemas.microsoft.com/office/drawing/2014/main" id="{E347509D-8077-3C83-2990-329CB8709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1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9" name="Rectangle 374">
                <a:extLst>
                  <a:ext uri="{FF2B5EF4-FFF2-40B4-BE49-F238E27FC236}">
                    <a16:creationId xmlns:a16="http://schemas.microsoft.com/office/drawing/2014/main" id="{2BE44822-691E-0AE5-4E47-D10259957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0" name="Rectangle 375">
                <a:extLst>
                  <a:ext uri="{FF2B5EF4-FFF2-40B4-BE49-F238E27FC236}">
                    <a16:creationId xmlns:a16="http://schemas.microsoft.com/office/drawing/2014/main" id="{D4484339-7992-88C1-DD0E-4755BD560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1" name="Rectangle 376">
                <a:extLst>
                  <a:ext uri="{FF2B5EF4-FFF2-40B4-BE49-F238E27FC236}">
                    <a16:creationId xmlns:a16="http://schemas.microsoft.com/office/drawing/2014/main" id="{FD6CAD16-9A4C-C136-EFAE-5F8F01E89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2" name="Rectangle 377">
                <a:extLst>
                  <a:ext uri="{FF2B5EF4-FFF2-40B4-BE49-F238E27FC236}">
                    <a16:creationId xmlns:a16="http://schemas.microsoft.com/office/drawing/2014/main" id="{C4A023EC-9FBA-CEE0-DBA0-8AF195E5E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3" name="Oval 378">
                <a:extLst>
                  <a:ext uri="{FF2B5EF4-FFF2-40B4-BE49-F238E27FC236}">
                    <a16:creationId xmlns:a16="http://schemas.microsoft.com/office/drawing/2014/main" id="{E7F51552-C41D-A880-7CD5-7C936F8C8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94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4" name="Rectangle 379">
                <a:extLst>
                  <a:ext uri="{FF2B5EF4-FFF2-40B4-BE49-F238E27FC236}">
                    <a16:creationId xmlns:a16="http://schemas.microsoft.com/office/drawing/2014/main" id="{4A677D9F-B6E0-DB5D-F92B-E3B10B826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8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5" name="Rectangle 380">
                <a:extLst>
                  <a:ext uri="{FF2B5EF4-FFF2-40B4-BE49-F238E27FC236}">
                    <a16:creationId xmlns:a16="http://schemas.microsoft.com/office/drawing/2014/main" id="{9D6F676E-3BCE-42A2-EAA9-BE533B02E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0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6" name="Rectangle 381">
                <a:extLst>
                  <a:ext uri="{FF2B5EF4-FFF2-40B4-BE49-F238E27FC236}">
                    <a16:creationId xmlns:a16="http://schemas.microsoft.com/office/drawing/2014/main" id="{EE4FE3D9-E177-BDB6-FD76-83160D7E0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9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7" name="Rectangle 382">
                <a:extLst>
                  <a:ext uri="{FF2B5EF4-FFF2-40B4-BE49-F238E27FC236}">
                    <a16:creationId xmlns:a16="http://schemas.microsoft.com/office/drawing/2014/main" id="{6662F130-AC16-012F-6BDF-A776C85A7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8" name="Rectangle 383">
                <a:extLst>
                  <a:ext uri="{FF2B5EF4-FFF2-40B4-BE49-F238E27FC236}">
                    <a16:creationId xmlns:a16="http://schemas.microsoft.com/office/drawing/2014/main" id="{08307D1C-78BA-7236-AA5A-96BF3A3C1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9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9" name="Rectangle 384">
                <a:extLst>
                  <a:ext uri="{FF2B5EF4-FFF2-40B4-BE49-F238E27FC236}">
                    <a16:creationId xmlns:a16="http://schemas.microsoft.com/office/drawing/2014/main" id="{F03C4041-8188-B8B2-E62F-1D02348AD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9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0" name="Oval 385">
                <a:extLst>
                  <a:ext uri="{FF2B5EF4-FFF2-40B4-BE49-F238E27FC236}">
                    <a16:creationId xmlns:a16="http://schemas.microsoft.com/office/drawing/2014/main" id="{6594EF0B-87EB-4AA3-FCFC-E7DBEFAFD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84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1" name="Rectangle 386">
                <a:extLst>
                  <a:ext uri="{FF2B5EF4-FFF2-40B4-BE49-F238E27FC236}">
                    <a16:creationId xmlns:a16="http://schemas.microsoft.com/office/drawing/2014/main" id="{D6442154-2600-F341-DF6F-F61662F0A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8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2" name="Rectangle 387">
                <a:extLst>
                  <a:ext uri="{FF2B5EF4-FFF2-40B4-BE49-F238E27FC236}">
                    <a16:creationId xmlns:a16="http://schemas.microsoft.com/office/drawing/2014/main" id="{7C490231-55A8-4C29-3B43-84A3D29DC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1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3" name="Rectangle 388">
                <a:extLst>
                  <a:ext uri="{FF2B5EF4-FFF2-40B4-BE49-F238E27FC236}">
                    <a16:creationId xmlns:a16="http://schemas.microsoft.com/office/drawing/2014/main" id="{6CBA78E1-4B83-5461-1F7C-122CA4C41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4" name="Rectangle 389">
                <a:extLst>
                  <a:ext uri="{FF2B5EF4-FFF2-40B4-BE49-F238E27FC236}">
                    <a16:creationId xmlns:a16="http://schemas.microsoft.com/office/drawing/2014/main" id="{531A687C-9AE9-BE08-C87B-B99120CB0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5" name="Rectangle 390">
                <a:extLst>
                  <a:ext uri="{FF2B5EF4-FFF2-40B4-BE49-F238E27FC236}">
                    <a16:creationId xmlns:a16="http://schemas.microsoft.com/office/drawing/2014/main" id="{8FA6E0E8-2FEA-E518-13F7-4C2FB55A6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6" name="Rectangle 391">
                <a:extLst>
                  <a:ext uri="{FF2B5EF4-FFF2-40B4-BE49-F238E27FC236}">
                    <a16:creationId xmlns:a16="http://schemas.microsoft.com/office/drawing/2014/main" id="{D1A1D8FC-26C8-7F7B-3AB4-BA58E8949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7" name="Oval 392">
                <a:extLst>
                  <a:ext uri="{FF2B5EF4-FFF2-40B4-BE49-F238E27FC236}">
                    <a16:creationId xmlns:a16="http://schemas.microsoft.com/office/drawing/2014/main" id="{4782EC10-F4B5-DDF8-CF93-E9F01034E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8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8" name="Rectangle 393">
                <a:extLst>
                  <a:ext uri="{FF2B5EF4-FFF2-40B4-BE49-F238E27FC236}">
                    <a16:creationId xmlns:a16="http://schemas.microsoft.com/office/drawing/2014/main" id="{D85DDE5E-9F13-4128-4586-E0984D9BA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8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9" name="Rectangle 394">
                <a:extLst>
                  <a:ext uri="{FF2B5EF4-FFF2-40B4-BE49-F238E27FC236}">
                    <a16:creationId xmlns:a16="http://schemas.microsoft.com/office/drawing/2014/main" id="{F9AE9E4F-8207-8DC1-E554-BD9E42027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1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0" name="Rectangle 395">
                <a:extLst>
                  <a:ext uri="{FF2B5EF4-FFF2-40B4-BE49-F238E27FC236}">
                    <a16:creationId xmlns:a16="http://schemas.microsoft.com/office/drawing/2014/main" id="{A7D68395-3939-8AF3-ADE0-BF557301C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1" name="Rectangle 396">
                <a:extLst>
                  <a:ext uri="{FF2B5EF4-FFF2-40B4-BE49-F238E27FC236}">
                    <a16:creationId xmlns:a16="http://schemas.microsoft.com/office/drawing/2014/main" id="{C7B57AA4-112B-3ACC-D1C5-77812211B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2" name="Rectangle 397">
                <a:extLst>
                  <a:ext uri="{FF2B5EF4-FFF2-40B4-BE49-F238E27FC236}">
                    <a16:creationId xmlns:a16="http://schemas.microsoft.com/office/drawing/2014/main" id="{FC85B856-931F-C83C-90DE-777150E36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3" name="Rectangle 398">
                <a:extLst>
                  <a:ext uri="{FF2B5EF4-FFF2-40B4-BE49-F238E27FC236}">
                    <a16:creationId xmlns:a16="http://schemas.microsoft.com/office/drawing/2014/main" id="{CFD2A9A2-E811-D4E8-CB49-BCB6A84F9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4" name="Oval 399">
                <a:extLst>
                  <a:ext uri="{FF2B5EF4-FFF2-40B4-BE49-F238E27FC236}">
                    <a16:creationId xmlns:a16="http://schemas.microsoft.com/office/drawing/2014/main" id="{5C3ED8EB-ED6A-4EB0-8C08-EB4871F93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8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5" name="Rectangle 400">
                <a:extLst>
                  <a:ext uri="{FF2B5EF4-FFF2-40B4-BE49-F238E27FC236}">
                    <a16:creationId xmlns:a16="http://schemas.microsoft.com/office/drawing/2014/main" id="{97BE4F95-34BC-39DE-B837-FC9B5D15F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8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6" name="Rectangle 401">
                <a:extLst>
                  <a:ext uri="{FF2B5EF4-FFF2-40B4-BE49-F238E27FC236}">
                    <a16:creationId xmlns:a16="http://schemas.microsoft.com/office/drawing/2014/main" id="{D40AEAFF-B2D3-DBF1-401E-2791CB1C4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0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7" name="Rectangle 402">
                <a:extLst>
                  <a:ext uri="{FF2B5EF4-FFF2-40B4-BE49-F238E27FC236}">
                    <a16:creationId xmlns:a16="http://schemas.microsoft.com/office/drawing/2014/main" id="{57C183E0-02C1-2A01-9200-315413CA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8" name="Rectangle 403">
                <a:extLst>
                  <a:ext uri="{FF2B5EF4-FFF2-40B4-BE49-F238E27FC236}">
                    <a16:creationId xmlns:a16="http://schemas.microsoft.com/office/drawing/2014/main" id="{B076C932-CBCB-458F-8B42-93E32A445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9" name="Rectangle 404">
                <a:extLst>
                  <a:ext uri="{FF2B5EF4-FFF2-40B4-BE49-F238E27FC236}">
                    <a16:creationId xmlns:a16="http://schemas.microsoft.com/office/drawing/2014/main" id="{267137E2-B7BF-3B84-C92F-410C7D26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9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0" name="Rectangle 405">
                <a:extLst>
                  <a:ext uri="{FF2B5EF4-FFF2-40B4-BE49-F238E27FC236}">
                    <a16:creationId xmlns:a16="http://schemas.microsoft.com/office/drawing/2014/main" id="{78E0DCC4-7404-0FE8-6D82-528EBE434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9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10" name="Oval 407">
              <a:extLst>
                <a:ext uri="{FF2B5EF4-FFF2-40B4-BE49-F238E27FC236}">
                  <a16:creationId xmlns:a16="http://schemas.microsoft.com/office/drawing/2014/main" id="{9688BE86-F523-821B-FBA8-B9191657D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282"/>
              <a:ext cx="24" cy="24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" name="Rectangle 408">
              <a:extLst>
                <a:ext uri="{FF2B5EF4-FFF2-40B4-BE49-F238E27FC236}">
                  <a16:creationId xmlns:a16="http://schemas.microsoft.com/office/drawing/2014/main" id="{9F28D765-6461-8BB5-EC08-0398A9F55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" y="1162"/>
              <a:ext cx="18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" name="Rectangle 409">
              <a:extLst>
                <a:ext uri="{FF2B5EF4-FFF2-40B4-BE49-F238E27FC236}">
                  <a16:creationId xmlns:a16="http://schemas.microsoft.com/office/drawing/2014/main" id="{11960533-3CF1-188D-8CBA-DEC357437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" y="1186"/>
              <a:ext cx="18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" name="Rectangle 410">
              <a:extLst>
                <a:ext uri="{FF2B5EF4-FFF2-40B4-BE49-F238E27FC236}">
                  <a16:creationId xmlns:a16="http://schemas.microsoft.com/office/drawing/2014/main" id="{BEBC2EB9-005A-9387-C05E-508956E10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68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" name="Rectangle 411">
              <a:extLst>
                <a:ext uri="{FF2B5EF4-FFF2-40B4-BE49-F238E27FC236}">
                  <a16:creationId xmlns:a16="http://schemas.microsoft.com/office/drawing/2014/main" id="{79A65A58-B4A9-BB0D-A1F6-B5E069D6D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80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" name="Rectangle 412">
              <a:extLst>
                <a:ext uri="{FF2B5EF4-FFF2-40B4-BE49-F238E27FC236}">
                  <a16:creationId xmlns:a16="http://schemas.microsoft.com/office/drawing/2014/main" id="{E6733C12-22AE-DDBD-84E7-E942C2E1A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74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" name="Rectangle 413">
              <a:extLst>
                <a:ext uri="{FF2B5EF4-FFF2-40B4-BE49-F238E27FC236}">
                  <a16:creationId xmlns:a16="http://schemas.microsoft.com/office/drawing/2014/main" id="{D9950858-40B1-0FBC-A78F-0380D2C1A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74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1" name="Oval 414">
              <a:extLst>
                <a:ext uri="{FF2B5EF4-FFF2-40B4-BE49-F238E27FC236}">
                  <a16:creationId xmlns:a16="http://schemas.microsoft.com/office/drawing/2014/main" id="{BE47D8D2-ED1B-E703-805A-3C867B792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62"/>
              <a:ext cx="24" cy="24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2" name="Rectangle 415">
              <a:extLst>
                <a:ext uri="{FF2B5EF4-FFF2-40B4-BE49-F238E27FC236}">
                  <a16:creationId xmlns:a16="http://schemas.microsoft.com/office/drawing/2014/main" id="{F5201CE6-9B0C-A8CE-9B85-1777AE270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" y="1096"/>
              <a:ext cx="18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3" name="Rectangle 416">
              <a:extLst>
                <a:ext uri="{FF2B5EF4-FFF2-40B4-BE49-F238E27FC236}">
                  <a16:creationId xmlns:a16="http://schemas.microsoft.com/office/drawing/2014/main" id="{B93E389E-0FAD-041A-DD49-65CDB015A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" y="1120"/>
              <a:ext cx="18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4" name="Rectangle 417">
              <a:extLst>
                <a:ext uri="{FF2B5EF4-FFF2-40B4-BE49-F238E27FC236}">
                  <a16:creationId xmlns:a16="http://schemas.microsoft.com/office/drawing/2014/main" id="{32F8D32E-5B8A-6729-4F3A-67B40A9D6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02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5" name="Rectangle 418">
              <a:extLst>
                <a:ext uri="{FF2B5EF4-FFF2-40B4-BE49-F238E27FC236}">
                  <a16:creationId xmlns:a16="http://schemas.microsoft.com/office/drawing/2014/main" id="{A9D4C17A-7745-7F2A-71FF-790ECB2C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14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6" name="Rectangle 419">
              <a:extLst>
                <a:ext uri="{FF2B5EF4-FFF2-40B4-BE49-F238E27FC236}">
                  <a16:creationId xmlns:a16="http://schemas.microsoft.com/office/drawing/2014/main" id="{5A487FEF-3981-BF1A-76AF-F64AC748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08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7" name="Rectangle 420">
              <a:extLst>
                <a:ext uri="{FF2B5EF4-FFF2-40B4-BE49-F238E27FC236}">
                  <a16:creationId xmlns:a16="http://schemas.microsoft.com/office/drawing/2014/main" id="{049E2C92-ECF2-AA3E-D205-13927280C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08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8" name="Oval 421">
              <a:extLst>
                <a:ext uri="{FF2B5EF4-FFF2-40B4-BE49-F238E27FC236}">
                  <a16:creationId xmlns:a16="http://schemas.microsoft.com/office/drawing/2014/main" id="{EE8BE915-604C-E51D-74CB-994C29B47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096"/>
              <a:ext cx="24" cy="24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9" name="Line 422">
              <a:extLst>
                <a:ext uri="{FF2B5EF4-FFF2-40B4-BE49-F238E27FC236}">
                  <a16:creationId xmlns:a16="http://schemas.microsoft.com/office/drawing/2014/main" id="{0F9D1599-4823-5C26-E99A-41BBD3894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8" y="1426"/>
              <a:ext cx="0" cy="342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0" name="Line 423">
              <a:extLst>
                <a:ext uri="{FF2B5EF4-FFF2-40B4-BE49-F238E27FC236}">
                  <a16:creationId xmlns:a16="http://schemas.microsoft.com/office/drawing/2014/main" id="{F7FDCDCB-42B2-1724-AA0D-E912F48AE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8" y="1997"/>
              <a:ext cx="0" cy="13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1" name="Rectangle 424">
              <a:extLst>
                <a:ext uri="{FF2B5EF4-FFF2-40B4-BE49-F238E27FC236}">
                  <a16:creationId xmlns:a16="http://schemas.microsoft.com/office/drawing/2014/main" id="{9EEAACC5-6592-FF32-1917-A08877796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2" y="1768"/>
              <a:ext cx="318" cy="229"/>
            </a:xfrm>
            <a:prstGeom prst="rect">
              <a:avLst/>
            </a:prstGeom>
            <a:solidFill>
              <a:srgbClr val="F56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2" name="Freeform 425">
              <a:extLst>
                <a:ext uri="{FF2B5EF4-FFF2-40B4-BE49-F238E27FC236}">
                  <a16:creationId xmlns:a16="http://schemas.microsoft.com/office/drawing/2014/main" id="{F49CBCED-CFC2-8F10-9CA0-8F3E2D2ED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" y="1768"/>
              <a:ext cx="318" cy="229"/>
            </a:xfrm>
            <a:custGeom>
              <a:avLst/>
              <a:gdLst>
                <a:gd name="T0" fmla="*/ 0 w 53"/>
                <a:gd name="T1" fmla="*/ 0 h 38"/>
                <a:gd name="T2" fmla="*/ 0 w 53"/>
                <a:gd name="T3" fmla="*/ 38 h 38"/>
                <a:gd name="T4" fmla="*/ 53 w 53"/>
                <a:gd name="T5" fmla="*/ 38 h 38"/>
                <a:gd name="T6" fmla="*/ 53 w 53"/>
                <a:gd name="T7" fmla="*/ 0 h 38"/>
                <a:gd name="T8" fmla="*/ 0 w 53"/>
                <a:gd name="T9" fmla="*/ 0 h 38"/>
                <a:gd name="T10" fmla="*/ 0 w 5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38">
                  <a:moveTo>
                    <a:pt x="0" y="0"/>
                  </a:moveTo>
                  <a:lnTo>
                    <a:pt x="0" y="38"/>
                  </a:lnTo>
                  <a:lnTo>
                    <a:pt x="53" y="38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3" name="Line 426">
              <a:extLst>
                <a:ext uri="{FF2B5EF4-FFF2-40B4-BE49-F238E27FC236}">
                  <a16:creationId xmlns:a16="http://schemas.microsoft.com/office/drawing/2014/main" id="{42A0724E-362F-43AA-5589-83D80042C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2" y="1906"/>
              <a:ext cx="318" cy="0"/>
            </a:xfrm>
            <a:prstGeom prst="line">
              <a:avLst/>
            </a:prstGeom>
            <a:noFill/>
            <a:ln w="190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4" name="Rectangle 427">
              <a:extLst>
                <a:ext uri="{FF2B5EF4-FFF2-40B4-BE49-F238E27FC236}">
                  <a16:creationId xmlns:a16="http://schemas.microsoft.com/office/drawing/2014/main" id="{1B22CB48-3D76-6A26-8CC5-D883A4E2B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2051"/>
              <a:ext cx="1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428">
              <a:extLst>
                <a:ext uri="{FF2B5EF4-FFF2-40B4-BE49-F238E27FC236}">
                  <a16:creationId xmlns:a16="http://schemas.microsoft.com/office/drawing/2014/main" id="{3F196737-BB2C-0D32-2D82-BEC578292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1702"/>
              <a:ext cx="1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429">
              <a:extLst>
                <a:ext uri="{FF2B5EF4-FFF2-40B4-BE49-F238E27FC236}">
                  <a16:creationId xmlns:a16="http://schemas.microsoft.com/office/drawing/2014/main" id="{5A7D51C5-73F7-CC02-119F-6C0A2EFE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1354"/>
              <a:ext cx="1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430">
              <a:extLst>
                <a:ext uri="{FF2B5EF4-FFF2-40B4-BE49-F238E27FC236}">
                  <a16:creationId xmlns:a16="http://schemas.microsoft.com/office/drawing/2014/main" id="{8164806A-19CC-0CC2-9D94-0D314BDC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1006"/>
              <a:ext cx="1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31">
              <a:extLst>
                <a:ext uri="{FF2B5EF4-FFF2-40B4-BE49-F238E27FC236}">
                  <a16:creationId xmlns:a16="http://schemas.microsoft.com/office/drawing/2014/main" id="{A66FB4DD-B808-1D5A-46DD-C2BCD1FFA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657"/>
              <a:ext cx="1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432">
              <a:extLst>
                <a:ext uri="{FF2B5EF4-FFF2-40B4-BE49-F238E27FC236}">
                  <a16:creationId xmlns:a16="http://schemas.microsoft.com/office/drawing/2014/main" id="{4926B561-9E9C-F717-41AA-D91D21F51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081"/>
              <a:ext cx="1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0" name="Line 433">
              <a:extLst>
                <a:ext uri="{FF2B5EF4-FFF2-40B4-BE49-F238E27FC236}">
                  <a16:creationId xmlns:a16="http://schemas.microsoft.com/office/drawing/2014/main" id="{DDE234ED-5875-66DE-144F-9C0375DC0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1732"/>
              <a:ext cx="1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1" name="Line 434">
              <a:extLst>
                <a:ext uri="{FF2B5EF4-FFF2-40B4-BE49-F238E27FC236}">
                  <a16:creationId xmlns:a16="http://schemas.microsoft.com/office/drawing/2014/main" id="{198EF0E4-0E18-418D-6838-157917EF5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1384"/>
              <a:ext cx="1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2" name="Line 435">
              <a:extLst>
                <a:ext uri="{FF2B5EF4-FFF2-40B4-BE49-F238E27FC236}">
                  <a16:creationId xmlns:a16="http://schemas.microsoft.com/office/drawing/2014/main" id="{134D6835-C0FB-FA2E-58F2-2A4CCCD5E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1035"/>
              <a:ext cx="1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3" name="Line 436">
              <a:extLst>
                <a:ext uri="{FF2B5EF4-FFF2-40B4-BE49-F238E27FC236}">
                  <a16:creationId xmlns:a16="http://schemas.microsoft.com/office/drawing/2014/main" id="{6FC5F7F9-9DA1-CF1C-F842-82F3655DC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687"/>
              <a:ext cx="1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4" name="Line 437">
              <a:extLst>
                <a:ext uri="{FF2B5EF4-FFF2-40B4-BE49-F238E27FC236}">
                  <a16:creationId xmlns:a16="http://schemas.microsoft.com/office/drawing/2014/main" id="{AF28A4A8-28F3-FD65-572D-9AABB3794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0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5" name="Line 438">
              <a:extLst>
                <a:ext uri="{FF2B5EF4-FFF2-40B4-BE49-F238E27FC236}">
                  <a16:creationId xmlns:a16="http://schemas.microsoft.com/office/drawing/2014/main" id="{C133944E-4864-1007-6706-8E8199F6E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1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6" name="Line 439">
              <a:extLst>
                <a:ext uri="{FF2B5EF4-FFF2-40B4-BE49-F238E27FC236}">
                  <a16:creationId xmlns:a16="http://schemas.microsoft.com/office/drawing/2014/main" id="{85A061FB-221C-DD1E-AD7C-329D4B5EA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1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7" name="Line 440">
              <a:extLst>
                <a:ext uri="{FF2B5EF4-FFF2-40B4-BE49-F238E27FC236}">
                  <a16:creationId xmlns:a16="http://schemas.microsoft.com/office/drawing/2014/main" id="{5BDC1D81-9C6A-75C0-CE40-F46F95D0D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7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8" name="Line 441">
              <a:extLst>
                <a:ext uri="{FF2B5EF4-FFF2-40B4-BE49-F238E27FC236}">
                  <a16:creationId xmlns:a16="http://schemas.microsoft.com/office/drawing/2014/main" id="{8A1F570D-A27C-2D50-3990-4F820D3C7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7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9" name="Line 442">
              <a:extLst>
                <a:ext uri="{FF2B5EF4-FFF2-40B4-BE49-F238E27FC236}">
                  <a16:creationId xmlns:a16="http://schemas.microsoft.com/office/drawing/2014/main" id="{14F4A6FA-2E38-25F8-7913-8F16A3645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8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" name="Rectangle 443">
              <a:extLst>
                <a:ext uri="{FF2B5EF4-FFF2-40B4-BE49-F238E27FC236}">
                  <a16:creationId xmlns:a16="http://schemas.microsoft.com/office/drawing/2014/main" id="{70D28B04-E8AC-9436-C726-5F3C75747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" y="2387"/>
              <a:ext cx="35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Amazonía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44">
              <a:extLst>
                <a:ext uri="{FF2B5EF4-FFF2-40B4-BE49-F238E27FC236}">
                  <a16:creationId xmlns:a16="http://schemas.microsoft.com/office/drawing/2014/main" id="{C429DE5C-564A-73A3-68FE-726A5FF0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2387"/>
              <a:ext cx="2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Caribe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45">
              <a:extLst>
                <a:ext uri="{FF2B5EF4-FFF2-40B4-BE49-F238E27FC236}">
                  <a16:creationId xmlns:a16="http://schemas.microsoft.com/office/drawing/2014/main" id="{D75D2D2F-4421-5BF2-F71A-3978EA2DA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387"/>
              <a:ext cx="26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Central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46">
              <a:extLst>
                <a:ext uri="{FF2B5EF4-FFF2-40B4-BE49-F238E27FC236}">
                  <a16:creationId xmlns:a16="http://schemas.microsoft.com/office/drawing/2014/main" id="{A57685BA-071B-B216-064B-89D414153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" y="2387"/>
              <a:ext cx="4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EjeCafetero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47">
              <a:extLst>
                <a:ext uri="{FF2B5EF4-FFF2-40B4-BE49-F238E27FC236}">
                  <a16:creationId xmlns:a16="http://schemas.microsoft.com/office/drawing/2014/main" id="{F94872C5-B554-AC7C-21A9-AD5AD6F66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" y="2387"/>
              <a:ext cx="2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Llanos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48">
              <a:extLst>
                <a:ext uri="{FF2B5EF4-FFF2-40B4-BE49-F238E27FC236}">
                  <a16:creationId xmlns:a16="http://schemas.microsoft.com/office/drawing/2014/main" id="{BDF6BC57-1ED1-9A5D-DC80-D91C87A9D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" y="2387"/>
              <a:ext cx="28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Pacífico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49">
              <a:extLst>
                <a:ext uri="{FF2B5EF4-FFF2-40B4-BE49-F238E27FC236}">
                  <a16:creationId xmlns:a16="http://schemas.microsoft.com/office/drawing/2014/main" id="{DBE90373-7829-CA22-FAEB-671A462D55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71" y="1438"/>
              <a:ext cx="60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RADAR.EDU</a:t>
              </a:r>
              <a:endPara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50">
              <a:extLst>
                <a:ext uri="{FF2B5EF4-FFF2-40B4-BE49-F238E27FC236}">
                  <a16:creationId xmlns:a16="http://schemas.microsoft.com/office/drawing/2014/main" id="{D575259A-865B-6EA4-FE06-BD9950CEF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" y="981"/>
              <a:ext cx="642" cy="10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" name="Rectangle 451">
              <a:extLst>
                <a:ext uri="{FF2B5EF4-FFF2-40B4-BE49-F238E27FC236}">
                  <a16:creationId xmlns:a16="http://schemas.microsoft.com/office/drawing/2014/main" id="{B0A326CA-91BC-67EC-99E5-9A0D332C2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030"/>
              <a:ext cx="2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Región</a:t>
              </a:r>
              <a:endPara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52">
              <a:extLst>
                <a:ext uri="{FF2B5EF4-FFF2-40B4-BE49-F238E27FC236}">
                  <a16:creationId xmlns:a16="http://schemas.microsoft.com/office/drawing/2014/main" id="{CD8AC7B0-C131-B216-F60D-5EDEDACF4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150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" name="Line 453">
              <a:extLst>
                <a:ext uri="{FF2B5EF4-FFF2-40B4-BE49-F238E27FC236}">
                  <a16:creationId xmlns:a16="http://schemas.microsoft.com/office/drawing/2014/main" id="{B222EE13-5599-55C5-0FED-A3DBBE3EE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252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1" name="Line 454">
              <a:extLst>
                <a:ext uri="{FF2B5EF4-FFF2-40B4-BE49-F238E27FC236}">
                  <a16:creationId xmlns:a16="http://schemas.microsoft.com/office/drawing/2014/main" id="{6D917F55-E6EE-3012-E6F5-8C64E79C5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162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2" name="Rectangle 455">
              <a:extLst>
                <a:ext uri="{FF2B5EF4-FFF2-40B4-BE49-F238E27FC236}">
                  <a16:creationId xmlns:a16="http://schemas.microsoft.com/office/drawing/2014/main" id="{12852639-A164-60A4-AD82-909CD793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186"/>
              <a:ext cx="108" cy="66"/>
            </a:xfrm>
            <a:prstGeom prst="rect">
              <a:avLst/>
            </a:prstGeom>
            <a:solidFill>
              <a:srgbClr val="F87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3" name="Rectangle 456">
              <a:extLst>
                <a:ext uri="{FF2B5EF4-FFF2-40B4-BE49-F238E27FC236}">
                  <a16:creationId xmlns:a16="http://schemas.microsoft.com/office/drawing/2014/main" id="{7E692689-501C-3034-FBBD-49BE60031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186"/>
              <a:ext cx="108" cy="66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4" name="Line 457">
              <a:extLst>
                <a:ext uri="{FF2B5EF4-FFF2-40B4-BE49-F238E27FC236}">
                  <a16:creationId xmlns:a16="http://schemas.microsoft.com/office/drawing/2014/main" id="{E45CE703-F2F0-42DA-0CE1-F0212AE26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222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5" name="Rectangle 458">
              <a:extLst>
                <a:ext uri="{FF2B5EF4-FFF2-40B4-BE49-F238E27FC236}">
                  <a16:creationId xmlns:a16="http://schemas.microsoft.com/office/drawing/2014/main" id="{76769D30-9587-813B-7770-65CAA3FD4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288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6" name="Line 459">
              <a:extLst>
                <a:ext uri="{FF2B5EF4-FFF2-40B4-BE49-F238E27FC236}">
                  <a16:creationId xmlns:a16="http://schemas.microsoft.com/office/drawing/2014/main" id="{E0A783AC-5916-2A8D-C878-860696DAF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390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7" name="Line 460">
              <a:extLst>
                <a:ext uri="{FF2B5EF4-FFF2-40B4-BE49-F238E27FC236}">
                  <a16:creationId xmlns:a16="http://schemas.microsoft.com/office/drawing/2014/main" id="{6E1ED706-CBA5-70D7-43A7-9BDD9895A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300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8" name="Rectangle 461">
              <a:extLst>
                <a:ext uri="{FF2B5EF4-FFF2-40B4-BE49-F238E27FC236}">
                  <a16:creationId xmlns:a16="http://schemas.microsoft.com/office/drawing/2014/main" id="{1DC2CC61-DAB9-E660-2E3E-70F45A006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324"/>
              <a:ext cx="108" cy="66"/>
            </a:xfrm>
            <a:prstGeom prst="rect">
              <a:avLst/>
            </a:prstGeom>
            <a:solidFill>
              <a:srgbClr val="B7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9" name="Rectangle 462">
              <a:extLst>
                <a:ext uri="{FF2B5EF4-FFF2-40B4-BE49-F238E27FC236}">
                  <a16:creationId xmlns:a16="http://schemas.microsoft.com/office/drawing/2014/main" id="{FD2A5488-E64F-DFEF-DE97-AD02BB24D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324"/>
              <a:ext cx="108" cy="66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0" name="Line 463">
              <a:extLst>
                <a:ext uri="{FF2B5EF4-FFF2-40B4-BE49-F238E27FC236}">
                  <a16:creationId xmlns:a16="http://schemas.microsoft.com/office/drawing/2014/main" id="{FE4E9246-38C1-BCBB-579A-88EC18DB5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360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1" name="Rectangle 464">
              <a:extLst>
                <a:ext uri="{FF2B5EF4-FFF2-40B4-BE49-F238E27FC236}">
                  <a16:creationId xmlns:a16="http://schemas.microsoft.com/office/drawing/2014/main" id="{1ECBAD4C-4C92-1FA1-2590-DEB3F118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426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2" name="Line 465">
              <a:extLst>
                <a:ext uri="{FF2B5EF4-FFF2-40B4-BE49-F238E27FC236}">
                  <a16:creationId xmlns:a16="http://schemas.microsoft.com/office/drawing/2014/main" id="{EFB7B6A7-6BBC-2D07-7F54-C5EEBA94A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528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3" name="Line 466">
              <a:extLst>
                <a:ext uri="{FF2B5EF4-FFF2-40B4-BE49-F238E27FC236}">
                  <a16:creationId xmlns:a16="http://schemas.microsoft.com/office/drawing/2014/main" id="{78FE333E-E166-867B-CD0A-D24287BFB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438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4" name="Rectangle 467">
              <a:extLst>
                <a:ext uri="{FF2B5EF4-FFF2-40B4-BE49-F238E27FC236}">
                  <a16:creationId xmlns:a16="http://schemas.microsoft.com/office/drawing/2014/main" id="{25431006-E2ED-165C-02B8-038D9CBE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462"/>
              <a:ext cx="108" cy="66"/>
            </a:xfrm>
            <a:prstGeom prst="rect">
              <a:avLst/>
            </a:prstGeom>
            <a:solidFill>
              <a:srgbClr val="00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5" name="Rectangle 468">
              <a:extLst>
                <a:ext uri="{FF2B5EF4-FFF2-40B4-BE49-F238E27FC236}">
                  <a16:creationId xmlns:a16="http://schemas.microsoft.com/office/drawing/2014/main" id="{D3BB9336-1142-2F1A-6D20-D7E465EB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462"/>
              <a:ext cx="108" cy="66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6" name="Line 469">
              <a:extLst>
                <a:ext uri="{FF2B5EF4-FFF2-40B4-BE49-F238E27FC236}">
                  <a16:creationId xmlns:a16="http://schemas.microsoft.com/office/drawing/2014/main" id="{13CF5C2D-1879-748D-F1BA-92BDE1945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498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7" name="Rectangle 470">
              <a:extLst>
                <a:ext uri="{FF2B5EF4-FFF2-40B4-BE49-F238E27FC236}">
                  <a16:creationId xmlns:a16="http://schemas.microsoft.com/office/drawing/2014/main" id="{BE5EBB8D-BAAA-437E-C606-66A8F2E88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564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8" name="Line 471">
              <a:extLst>
                <a:ext uri="{FF2B5EF4-FFF2-40B4-BE49-F238E27FC236}">
                  <a16:creationId xmlns:a16="http://schemas.microsoft.com/office/drawing/2014/main" id="{90273E7A-267A-354F-42ED-434948704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672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9" name="Line 472">
              <a:extLst>
                <a:ext uri="{FF2B5EF4-FFF2-40B4-BE49-F238E27FC236}">
                  <a16:creationId xmlns:a16="http://schemas.microsoft.com/office/drawing/2014/main" id="{BE3E72AC-CF74-06E9-09A1-DE57F7E5D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582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0" name="Rectangle 473">
              <a:extLst>
                <a:ext uri="{FF2B5EF4-FFF2-40B4-BE49-F238E27FC236}">
                  <a16:creationId xmlns:a16="http://schemas.microsoft.com/office/drawing/2014/main" id="{39EA6D4B-CE75-F922-5613-F796C06C5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600"/>
              <a:ext cx="108" cy="72"/>
            </a:xfrm>
            <a:prstGeom prst="rect">
              <a:avLst/>
            </a:prstGeom>
            <a:solidFill>
              <a:srgbClr val="00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1" name="Rectangle 474">
              <a:extLst>
                <a:ext uri="{FF2B5EF4-FFF2-40B4-BE49-F238E27FC236}">
                  <a16:creationId xmlns:a16="http://schemas.microsoft.com/office/drawing/2014/main" id="{1971CD4A-51A4-F18E-57BB-54643BB5E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600"/>
              <a:ext cx="108" cy="72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2" name="Line 475">
              <a:extLst>
                <a:ext uri="{FF2B5EF4-FFF2-40B4-BE49-F238E27FC236}">
                  <a16:creationId xmlns:a16="http://schemas.microsoft.com/office/drawing/2014/main" id="{78EE42C5-B5C0-FED2-88E6-11FB62612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636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3" name="Rectangle 476">
              <a:extLst>
                <a:ext uri="{FF2B5EF4-FFF2-40B4-BE49-F238E27FC236}">
                  <a16:creationId xmlns:a16="http://schemas.microsoft.com/office/drawing/2014/main" id="{331F74FF-6377-774B-0CD6-D61432451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702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4" name="Line 477">
              <a:extLst>
                <a:ext uri="{FF2B5EF4-FFF2-40B4-BE49-F238E27FC236}">
                  <a16:creationId xmlns:a16="http://schemas.microsoft.com/office/drawing/2014/main" id="{BBCC69F9-2CAD-83D0-6188-4E5DB4321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810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5" name="Line 478">
              <a:extLst>
                <a:ext uri="{FF2B5EF4-FFF2-40B4-BE49-F238E27FC236}">
                  <a16:creationId xmlns:a16="http://schemas.microsoft.com/office/drawing/2014/main" id="{ED04233F-DD8B-4AC5-4F52-55616E6CBB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720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6" name="Rectangle 479">
              <a:extLst>
                <a:ext uri="{FF2B5EF4-FFF2-40B4-BE49-F238E27FC236}">
                  <a16:creationId xmlns:a16="http://schemas.microsoft.com/office/drawing/2014/main" id="{4AD41A28-B13A-110B-DA39-0F2677C26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738"/>
              <a:ext cx="108" cy="72"/>
            </a:xfrm>
            <a:prstGeom prst="rect">
              <a:avLst/>
            </a:prstGeom>
            <a:solidFill>
              <a:srgbClr val="619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7" name="Rectangle 480">
              <a:extLst>
                <a:ext uri="{FF2B5EF4-FFF2-40B4-BE49-F238E27FC236}">
                  <a16:creationId xmlns:a16="http://schemas.microsoft.com/office/drawing/2014/main" id="{EFB6B3B8-6D3E-6B7A-9B8F-DAA8631F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738"/>
              <a:ext cx="108" cy="72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8" name="Line 481">
              <a:extLst>
                <a:ext uri="{FF2B5EF4-FFF2-40B4-BE49-F238E27FC236}">
                  <a16:creationId xmlns:a16="http://schemas.microsoft.com/office/drawing/2014/main" id="{8652EC68-0AB8-2A3F-5071-B00620AE3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774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9" name="Rectangle 482">
              <a:extLst>
                <a:ext uri="{FF2B5EF4-FFF2-40B4-BE49-F238E27FC236}">
                  <a16:creationId xmlns:a16="http://schemas.microsoft.com/office/drawing/2014/main" id="{11A10730-18DA-5C90-EDFA-4EB7FD56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840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0" name="Line 483">
              <a:extLst>
                <a:ext uri="{FF2B5EF4-FFF2-40B4-BE49-F238E27FC236}">
                  <a16:creationId xmlns:a16="http://schemas.microsoft.com/office/drawing/2014/main" id="{2F324D47-E92F-2C3D-E160-B380BC732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948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1" name="Line 484">
              <a:extLst>
                <a:ext uri="{FF2B5EF4-FFF2-40B4-BE49-F238E27FC236}">
                  <a16:creationId xmlns:a16="http://schemas.microsoft.com/office/drawing/2014/main" id="{001F96FE-1356-5C94-BD9F-9583118C3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858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2" name="Rectangle 485">
              <a:extLst>
                <a:ext uri="{FF2B5EF4-FFF2-40B4-BE49-F238E27FC236}">
                  <a16:creationId xmlns:a16="http://schemas.microsoft.com/office/drawing/2014/main" id="{8214847D-AC35-7862-1BDE-0B1DE659E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876"/>
              <a:ext cx="108" cy="72"/>
            </a:xfrm>
            <a:prstGeom prst="rect">
              <a:avLst/>
            </a:prstGeom>
            <a:solidFill>
              <a:srgbClr val="F56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3" name="Rectangle 486">
              <a:extLst>
                <a:ext uri="{FF2B5EF4-FFF2-40B4-BE49-F238E27FC236}">
                  <a16:creationId xmlns:a16="http://schemas.microsoft.com/office/drawing/2014/main" id="{16866006-96D6-3EC3-BFA1-529260D1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876"/>
              <a:ext cx="108" cy="72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4" name="Line 487">
              <a:extLst>
                <a:ext uri="{FF2B5EF4-FFF2-40B4-BE49-F238E27FC236}">
                  <a16:creationId xmlns:a16="http://schemas.microsoft.com/office/drawing/2014/main" id="{DAFE5E66-AFA0-2662-DBA9-415BEC63B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912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5" name="Rectangle 488">
              <a:extLst>
                <a:ext uri="{FF2B5EF4-FFF2-40B4-BE49-F238E27FC236}">
                  <a16:creationId xmlns:a16="http://schemas.microsoft.com/office/drawing/2014/main" id="{5EF4B54F-E4CF-F90B-BFCB-8989E975F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192"/>
              <a:ext cx="35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Amazonía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489">
              <a:extLst>
                <a:ext uri="{FF2B5EF4-FFF2-40B4-BE49-F238E27FC236}">
                  <a16:creationId xmlns:a16="http://schemas.microsoft.com/office/drawing/2014/main" id="{A18748CF-3FE6-53C8-D1B4-DA627C484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330"/>
              <a:ext cx="2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Caribe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490">
              <a:extLst>
                <a:ext uri="{FF2B5EF4-FFF2-40B4-BE49-F238E27FC236}">
                  <a16:creationId xmlns:a16="http://schemas.microsoft.com/office/drawing/2014/main" id="{9AFDB7D3-DAAA-6EA9-AE9B-790E9FA0B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468"/>
              <a:ext cx="26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Central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491">
              <a:extLst>
                <a:ext uri="{FF2B5EF4-FFF2-40B4-BE49-F238E27FC236}">
                  <a16:creationId xmlns:a16="http://schemas.microsoft.com/office/drawing/2014/main" id="{7597C251-A470-14D7-02B6-7FED4A91F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606"/>
              <a:ext cx="4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EjeCafetero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492">
              <a:extLst>
                <a:ext uri="{FF2B5EF4-FFF2-40B4-BE49-F238E27FC236}">
                  <a16:creationId xmlns:a16="http://schemas.microsoft.com/office/drawing/2014/main" id="{6094C38E-C9F6-25A4-A7AD-A8BC17E3D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744"/>
              <a:ext cx="2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Llanos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493">
              <a:extLst>
                <a:ext uri="{FF2B5EF4-FFF2-40B4-BE49-F238E27FC236}">
                  <a16:creationId xmlns:a16="http://schemas.microsoft.com/office/drawing/2014/main" id="{4379D95B-CD8E-1939-3149-DC8DDBE69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882"/>
              <a:ext cx="28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Pacífico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501" name="Imagen 500">
            <a:extLst>
              <a:ext uri="{FF2B5EF4-FFF2-40B4-BE49-F238E27FC236}">
                <a16:creationId xmlns:a16="http://schemas.microsoft.com/office/drawing/2014/main" id="{FDF47710-B35F-9043-1479-2DAD33AA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775" y="4425527"/>
            <a:ext cx="4140413" cy="2267922"/>
          </a:xfrm>
          <a:prstGeom prst="rect">
            <a:avLst/>
          </a:prstGeom>
        </p:spPr>
      </p:pic>
      <p:sp>
        <p:nvSpPr>
          <p:cNvPr id="502" name="CuadroTexto 501">
            <a:extLst>
              <a:ext uri="{FF2B5EF4-FFF2-40B4-BE49-F238E27FC236}">
                <a16:creationId xmlns:a16="http://schemas.microsoft.com/office/drawing/2014/main" id="{25EBF96F-17E8-9F30-FF59-B21EF266C6FE}"/>
              </a:ext>
            </a:extLst>
          </p:cNvPr>
          <p:cNvSpPr txBox="1"/>
          <p:nvPr/>
        </p:nvSpPr>
        <p:spPr>
          <a:xfrm>
            <a:off x="7886700" y="4795535"/>
            <a:ext cx="394652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1400" dirty="0">
                <a:solidFill>
                  <a:srgbClr val="3E415F"/>
                </a:solidFill>
                <a:latin typeface="Verdana"/>
                <a:ea typeface="Verdana"/>
              </a:rPr>
              <a:t>A </a:t>
            </a:r>
            <a:r>
              <a:rPr lang="es-CO" sz="1400" b="1" dirty="0">
                <a:solidFill>
                  <a:srgbClr val="3E415F"/>
                </a:solidFill>
                <a:latin typeface="Verdana"/>
                <a:ea typeface="Verdana"/>
              </a:rPr>
              <a:t>mayor valor </a:t>
            </a:r>
            <a:r>
              <a:rPr lang="es-CO" sz="1400" dirty="0">
                <a:solidFill>
                  <a:srgbClr val="3E415F"/>
                </a:solidFill>
                <a:latin typeface="Verdana"/>
                <a:ea typeface="Verdana"/>
              </a:rPr>
              <a:t>en el RADAR.EDU </a:t>
            </a:r>
            <a:r>
              <a:rPr lang="es-CO" sz="1400" b="1" dirty="0">
                <a:solidFill>
                  <a:srgbClr val="3E415F"/>
                </a:solidFill>
                <a:latin typeface="Verdana"/>
                <a:ea typeface="Verdana"/>
              </a:rPr>
              <a:t>mayor posibilidad de corrupción </a:t>
            </a:r>
            <a:r>
              <a:rPr lang="es-CO" sz="1400" dirty="0">
                <a:solidFill>
                  <a:srgbClr val="3E415F"/>
                </a:solidFill>
                <a:latin typeface="Verdana"/>
                <a:ea typeface="Verdana"/>
              </a:rPr>
              <a:t>y mayor vulneración en el derecho a la Educación.</a:t>
            </a:r>
          </a:p>
          <a:p>
            <a:pPr algn="just"/>
            <a:endParaRPr lang="en-US" sz="1400" dirty="0">
              <a:solidFill>
                <a:srgbClr val="3E415F"/>
              </a:solidFill>
              <a:latin typeface="Verdana"/>
              <a:ea typeface="Verdana"/>
            </a:endParaRPr>
          </a:p>
          <a:p>
            <a:pPr algn="just"/>
            <a:r>
              <a:rPr lang="es-ES" sz="1400" dirty="0">
                <a:solidFill>
                  <a:srgbClr val="3E415F"/>
                </a:solidFill>
                <a:latin typeface="Verdana"/>
                <a:ea typeface="Verdana"/>
              </a:rPr>
              <a:t>Se obtiene un indicador que varía entre 14,6 y 68.6.</a:t>
            </a:r>
            <a:endParaRPr lang="en-US" sz="1400" dirty="0">
              <a:solidFill>
                <a:srgbClr val="3E415F"/>
              </a:solidFill>
              <a:latin typeface="Verdana"/>
              <a:ea typeface="Verdana"/>
            </a:endParaRPr>
          </a:p>
        </p:txBody>
      </p:sp>
      <p:sp>
        <p:nvSpPr>
          <p:cNvPr id="503" name="Triángulo isósceles 502">
            <a:extLst>
              <a:ext uri="{FF2B5EF4-FFF2-40B4-BE49-F238E27FC236}">
                <a16:creationId xmlns:a16="http://schemas.microsoft.com/office/drawing/2014/main" id="{635DA482-E9ED-B2DC-A087-3456B182665E}"/>
              </a:ext>
            </a:extLst>
          </p:cNvPr>
          <p:cNvSpPr/>
          <p:nvPr/>
        </p:nvSpPr>
        <p:spPr>
          <a:xfrm rot="5400000">
            <a:off x="7661760" y="4901310"/>
            <a:ext cx="190716" cy="112517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4" name="Triángulo isósceles 503">
            <a:extLst>
              <a:ext uri="{FF2B5EF4-FFF2-40B4-BE49-F238E27FC236}">
                <a16:creationId xmlns:a16="http://schemas.microsoft.com/office/drawing/2014/main" id="{5D9AC439-BF5D-9EED-B761-3394EC3C304E}"/>
              </a:ext>
            </a:extLst>
          </p:cNvPr>
          <p:cNvSpPr/>
          <p:nvPr/>
        </p:nvSpPr>
        <p:spPr>
          <a:xfrm rot="5400000">
            <a:off x="7665164" y="5753530"/>
            <a:ext cx="190716" cy="112517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41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La Guajira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9B0B0D-DCDE-FAE2-4C4E-39C8B249D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4" y="739932"/>
            <a:ext cx="4083260" cy="25020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E24905-288D-57FA-21B4-B857D19EF319}"/>
              </a:ext>
            </a:extLst>
          </p:cNvPr>
          <p:cNvSpPr txBox="1"/>
          <p:nvPr/>
        </p:nvSpPr>
        <p:spPr>
          <a:xfrm>
            <a:off x="347836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E73FE9-B17C-5F41-A6E5-ADFA355541CE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C99C58-6053-CC46-4702-EF3E083D3D0E}"/>
              </a:ext>
            </a:extLst>
          </p:cNvPr>
          <p:cNvSpPr txBox="1"/>
          <p:nvPr/>
        </p:nvSpPr>
        <p:spPr>
          <a:xfrm>
            <a:off x="9003585" y="30213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A6B4E9-BEDD-3991-4882-AF19D19B34B1}"/>
              </a:ext>
            </a:extLst>
          </p:cNvPr>
          <p:cNvSpPr txBox="1"/>
          <p:nvPr/>
        </p:nvSpPr>
        <p:spPr>
          <a:xfrm>
            <a:off x="5042276" y="25570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480717C-775B-E8E1-CA26-2224B3512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01770"/>
              </p:ext>
            </p:extLst>
          </p:nvPr>
        </p:nvGraphicFramePr>
        <p:xfrm>
          <a:off x="153404" y="3396448"/>
          <a:ext cx="11629157" cy="3121730"/>
        </p:xfrm>
        <a:graphic>
          <a:graphicData uri="http://schemas.openxmlformats.org/drawingml/2006/table">
            <a:tbl>
              <a:tblPr/>
              <a:tblGrid>
                <a:gridCol w="1718963">
                  <a:extLst>
                    <a:ext uri="{9D8B030D-6E8A-4147-A177-3AD203B41FA5}">
                      <a16:colId xmlns:a16="http://schemas.microsoft.com/office/drawing/2014/main" val="3453956095"/>
                    </a:ext>
                  </a:extLst>
                </a:gridCol>
                <a:gridCol w="642743">
                  <a:extLst>
                    <a:ext uri="{9D8B030D-6E8A-4147-A177-3AD203B41FA5}">
                      <a16:colId xmlns:a16="http://schemas.microsoft.com/office/drawing/2014/main" val="1031691277"/>
                    </a:ext>
                  </a:extLst>
                </a:gridCol>
                <a:gridCol w="1016430">
                  <a:extLst>
                    <a:ext uri="{9D8B030D-6E8A-4147-A177-3AD203B41FA5}">
                      <a16:colId xmlns:a16="http://schemas.microsoft.com/office/drawing/2014/main" val="644825105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val="1780804806"/>
                    </a:ext>
                  </a:extLst>
                </a:gridCol>
                <a:gridCol w="1016430">
                  <a:extLst>
                    <a:ext uri="{9D8B030D-6E8A-4147-A177-3AD203B41FA5}">
                      <a16:colId xmlns:a16="http://schemas.microsoft.com/office/drawing/2014/main" val="4204189473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val="4158797432"/>
                    </a:ext>
                  </a:extLst>
                </a:gridCol>
                <a:gridCol w="971588">
                  <a:extLst>
                    <a:ext uri="{9D8B030D-6E8A-4147-A177-3AD203B41FA5}">
                      <a16:colId xmlns:a16="http://schemas.microsoft.com/office/drawing/2014/main" val="3216174775"/>
                    </a:ext>
                  </a:extLst>
                </a:gridCol>
                <a:gridCol w="1016430">
                  <a:extLst>
                    <a:ext uri="{9D8B030D-6E8A-4147-A177-3AD203B41FA5}">
                      <a16:colId xmlns:a16="http://schemas.microsoft.com/office/drawing/2014/main" val="760209650"/>
                    </a:ext>
                  </a:extLst>
                </a:gridCol>
                <a:gridCol w="896850">
                  <a:extLst>
                    <a:ext uri="{9D8B030D-6E8A-4147-A177-3AD203B41FA5}">
                      <a16:colId xmlns:a16="http://schemas.microsoft.com/office/drawing/2014/main" val="2913128784"/>
                    </a:ext>
                  </a:extLst>
                </a:gridCol>
                <a:gridCol w="971588">
                  <a:extLst>
                    <a:ext uri="{9D8B030D-6E8A-4147-A177-3AD203B41FA5}">
                      <a16:colId xmlns:a16="http://schemas.microsoft.com/office/drawing/2014/main" val="2157626699"/>
                    </a:ext>
                  </a:extLst>
                </a:gridCol>
                <a:gridCol w="1405065">
                  <a:extLst>
                    <a:ext uri="{9D8B030D-6E8A-4147-A177-3AD203B41FA5}">
                      <a16:colId xmlns:a16="http://schemas.microsoft.com/office/drawing/2014/main" val="2680033175"/>
                    </a:ext>
                  </a:extLst>
                </a:gridCol>
              </a:tblGrid>
              <a:tr h="7204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978959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Riohacha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2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2029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Uribia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1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09872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Manaure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139785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Molino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96552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Jagua del Pilar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68200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Dibulla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93628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593672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Urumita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95032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del Cesar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29726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Villanueva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39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93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Magdalena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47D92B7-0706-CBD3-3AE8-DFCBB1DFAC0D}"/>
              </a:ext>
            </a:extLst>
          </p:cNvPr>
          <p:cNvGrpSpPr/>
          <p:nvPr/>
        </p:nvGrpSpPr>
        <p:grpSpPr>
          <a:xfrm>
            <a:off x="533400" y="694434"/>
            <a:ext cx="2566657" cy="2858392"/>
            <a:chOff x="177728" y="780158"/>
            <a:chExt cx="2806844" cy="32640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0FC191C-F99D-99CC-17BC-4E1C1DFA8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728" y="780158"/>
              <a:ext cx="2806844" cy="3264068"/>
            </a:xfrm>
            <a:prstGeom prst="rect">
              <a:avLst/>
            </a:prstGeom>
          </p:spPr>
        </p:pic>
        <p:sp>
          <p:nvSpPr>
            <p:cNvPr id="5" name="Triángulo isósceles 4">
              <a:extLst>
                <a:ext uri="{FF2B5EF4-FFF2-40B4-BE49-F238E27FC236}">
                  <a16:creationId xmlns:a16="http://schemas.microsoft.com/office/drawing/2014/main" id="{1C858884-C77A-D12D-0ADA-96EA7527211E}"/>
                </a:ext>
              </a:extLst>
            </p:cNvPr>
            <p:cNvSpPr/>
            <p:nvPr/>
          </p:nvSpPr>
          <p:spPr>
            <a:xfrm rot="11151752">
              <a:off x="746081" y="1346349"/>
              <a:ext cx="288204" cy="359267"/>
            </a:xfrm>
            <a:custGeom>
              <a:avLst/>
              <a:gdLst>
                <a:gd name="connsiteX0" fmla="*/ 0 w 255708"/>
                <a:gd name="connsiteY0" fmla="*/ 314217 h 314217"/>
                <a:gd name="connsiteX1" fmla="*/ 127854 w 255708"/>
                <a:gd name="connsiteY1" fmla="*/ 0 h 314217"/>
                <a:gd name="connsiteX2" fmla="*/ 255708 w 255708"/>
                <a:gd name="connsiteY2" fmla="*/ 314217 h 314217"/>
                <a:gd name="connsiteX3" fmla="*/ 0 w 255708"/>
                <a:gd name="connsiteY3" fmla="*/ 314217 h 314217"/>
                <a:gd name="connsiteX0" fmla="*/ 0 w 255708"/>
                <a:gd name="connsiteY0" fmla="*/ 314217 h 314217"/>
                <a:gd name="connsiteX1" fmla="*/ 127854 w 255708"/>
                <a:gd name="connsiteY1" fmla="*/ 0 h 314217"/>
                <a:gd name="connsiteX2" fmla="*/ 247339 w 255708"/>
                <a:gd name="connsiteY2" fmla="*/ 206904 h 314217"/>
                <a:gd name="connsiteX3" fmla="*/ 255708 w 255708"/>
                <a:gd name="connsiteY3" fmla="*/ 314217 h 314217"/>
                <a:gd name="connsiteX4" fmla="*/ 0 w 255708"/>
                <a:gd name="connsiteY4" fmla="*/ 314217 h 314217"/>
                <a:gd name="connsiteX0" fmla="*/ 0 w 255708"/>
                <a:gd name="connsiteY0" fmla="*/ 337560 h 337560"/>
                <a:gd name="connsiteX1" fmla="*/ 127854 w 255708"/>
                <a:gd name="connsiteY1" fmla="*/ 23343 h 337560"/>
                <a:gd name="connsiteX2" fmla="*/ 161726 w 255708"/>
                <a:gd name="connsiteY2" fmla="*/ 42537 h 337560"/>
                <a:gd name="connsiteX3" fmla="*/ 247339 w 255708"/>
                <a:gd name="connsiteY3" fmla="*/ 230247 h 337560"/>
                <a:gd name="connsiteX4" fmla="*/ 255708 w 255708"/>
                <a:gd name="connsiteY4" fmla="*/ 337560 h 337560"/>
                <a:gd name="connsiteX5" fmla="*/ 0 w 255708"/>
                <a:gd name="connsiteY5" fmla="*/ 337560 h 337560"/>
                <a:gd name="connsiteX0" fmla="*/ 0 w 255708"/>
                <a:gd name="connsiteY0" fmla="*/ 337560 h 337560"/>
                <a:gd name="connsiteX1" fmla="*/ 47520 w 255708"/>
                <a:gd name="connsiteY1" fmla="*/ 122133 h 337560"/>
                <a:gd name="connsiteX2" fmla="*/ 127854 w 255708"/>
                <a:gd name="connsiteY2" fmla="*/ 23343 h 337560"/>
                <a:gd name="connsiteX3" fmla="*/ 161726 w 255708"/>
                <a:gd name="connsiteY3" fmla="*/ 42537 h 337560"/>
                <a:gd name="connsiteX4" fmla="*/ 247339 w 255708"/>
                <a:gd name="connsiteY4" fmla="*/ 230247 h 337560"/>
                <a:gd name="connsiteX5" fmla="*/ 255708 w 255708"/>
                <a:gd name="connsiteY5" fmla="*/ 337560 h 337560"/>
                <a:gd name="connsiteX6" fmla="*/ 0 w 255708"/>
                <a:gd name="connsiteY6" fmla="*/ 337560 h 337560"/>
                <a:gd name="connsiteX0" fmla="*/ 0 w 255708"/>
                <a:gd name="connsiteY0" fmla="*/ 323701 h 323701"/>
                <a:gd name="connsiteX1" fmla="*/ 47520 w 255708"/>
                <a:gd name="connsiteY1" fmla="*/ 108274 h 323701"/>
                <a:gd name="connsiteX2" fmla="*/ 91849 w 255708"/>
                <a:gd name="connsiteY2" fmla="*/ 31894 h 323701"/>
                <a:gd name="connsiteX3" fmla="*/ 161726 w 255708"/>
                <a:gd name="connsiteY3" fmla="*/ 28678 h 323701"/>
                <a:gd name="connsiteX4" fmla="*/ 247339 w 255708"/>
                <a:gd name="connsiteY4" fmla="*/ 216388 h 323701"/>
                <a:gd name="connsiteX5" fmla="*/ 255708 w 255708"/>
                <a:gd name="connsiteY5" fmla="*/ 323701 h 323701"/>
                <a:gd name="connsiteX6" fmla="*/ 0 w 255708"/>
                <a:gd name="connsiteY6" fmla="*/ 323701 h 323701"/>
                <a:gd name="connsiteX0" fmla="*/ 0 w 266380"/>
                <a:gd name="connsiteY0" fmla="*/ 327965 h 327965"/>
                <a:gd name="connsiteX1" fmla="*/ 58192 w 266380"/>
                <a:gd name="connsiteY1" fmla="*/ 108274 h 327965"/>
                <a:gd name="connsiteX2" fmla="*/ 102521 w 266380"/>
                <a:gd name="connsiteY2" fmla="*/ 31894 h 327965"/>
                <a:gd name="connsiteX3" fmla="*/ 172398 w 266380"/>
                <a:gd name="connsiteY3" fmla="*/ 28678 h 327965"/>
                <a:gd name="connsiteX4" fmla="*/ 258011 w 266380"/>
                <a:gd name="connsiteY4" fmla="*/ 216388 h 327965"/>
                <a:gd name="connsiteX5" fmla="*/ 266380 w 266380"/>
                <a:gd name="connsiteY5" fmla="*/ 323701 h 327965"/>
                <a:gd name="connsiteX6" fmla="*/ 0 w 266380"/>
                <a:gd name="connsiteY6" fmla="*/ 327965 h 327965"/>
                <a:gd name="connsiteX0" fmla="*/ 0 w 266380"/>
                <a:gd name="connsiteY0" fmla="*/ 326556 h 326556"/>
                <a:gd name="connsiteX1" fmla="*/ 58192 w 266380"/>
                <a:gd name="connsiteY1" fmla="*/ 106865 h 326556"/>
                <a:gd name="connsiteX2" fmla="*/ 80523 w 266380"/>
                <a:gd name="connsiteY2" fmla="*/ 33238 h 326556"/>
                <a:gd name="connsiteX3" fmla="*/ 172398 w 266380"/>
                <a:gd name="connsiteY3" fmla="*/ 27269 h 326556"/>
                <a:gd name="connsiteX4" fmla="*/ 258011 w 266380"/>
                <a:gd name="connsiteY4" fmla="*/ 214979 h 326556"/>
                <a:gd name="connsiteX5" fmla="*/ 266380 w 266380"/>
                <a:gd name="connsiteY5" fmla="*/ 322292 h 326556"/>
                <a:gd name="connsiteX6" fmla="*/ 0 w 266380"/>
                <a:gd name="connsiteY6" fmla="*/ 326556 h 326556"/>
                <a:gd name="connsiteX0" fmla="*/ 0 w 266380"/>
                <a:gd name="connsiteY0" fmla="*/ 344451 h 344451"/>
                <a:gd name="connsiteX1" fmla="*/ 58192 w 266380"/>
                <a:gd name="connsiteY1" fmla="*/ 124760 h 344451"/>
                <a:gd name="connsiteX2" fmla="*/ 80523 w 266380"/>
                <a:gd name="connsiteY2" fmla="*/ 51133 h 344451"/>
                <a:gd name="connsiteX3" fmla="*/ 166368 w 266380"/>
                <a:gd name="connsiteY3" fmla="*/ 16650 h 344451"/>
                <a:gd name="connsiteX4" fmla="*/ 258011 w 266380"/>
                <a:gd name="connsiteY4" fmla="*/ 232874 h 344451"/>
                <a:gd name="connsiteX5" fmla="*/ 266380 w 266380"/>
                <a:gd name="connsiteY5" fmla="*/ 340187 h 344451"/>
                <a:gd name="connsiteX6" fmla="*/ 0 w 266380"/>
                <a:gd name="connsiteY6" fmla="*/ 344451 h 344451"/>
                <a:gd name="connsiteX0" fmla="*/ 0 w 263428"/>
                <a:gd name="connsiteY0" fmla="*/ 370425 h 370425"/>
                <a:gd name="connsiteX1" fmla="*/ 55240 w 263428"/>
                <a:gd name="connsiteY1" fmla="*/ 124760 h 370425"/>
                <a:gd name="connsiteX2" fmla="*/ 77571 w 263428"/>
                <a:gd name="connsiteY2" fmla="*/ 51133 h 370425"/>
                <a:gd name="connsiteX3" fmla="*/ 163416 w 263428"/>
                <a:gd name="connsiteY3" fmla="*/ 16650 h 370425"/>
                <a:gd name="connsiteX4" fmla="*/ 255059 w 263428"/>
                <a:gd name="connsiteY4" fmla="*/ 232874 h 370425"/>
                <a:gd name="connsiteX5" fmla="*/ 263428 w 263428"/>
                <a:gd name="connsiteY5" fmla="*/ 340187 h 370425"/>
                <a:gd name="connsiteX6" fmla="*/ 0 w 263428"/>
                <a:gd name="connsiteY6" fmla="*/ 370425 h 370425"/>
                <a:gd name="connsiteX0" fmla="*/ 761 w 264189"/>
                <a:gd name="connsiteY0" fmla="*/ 370425 h 370425"/>
                <a:gd name="connsiteX1" fmla="*/ 8935 w 264189"/>
                <a:gd name="connsiteY1" fmla="*/ 268316 h 370425"/>
                <a:gd name="connsiteX2" fmla="*/ 78332 w 264189"/>
                <a:gd name="connsiteY2" fmla="*/ 51133 h 370425"/>
                <a:gd name="connsiteX3" fmla="*/ 164177 w 264189"/>
                <a:gd name="connsiteY3" fmla="*/ 16650 h 370425"/>
                <a:gd name="connsiteX4" fmla="*/ 255820 w 264189"/>
                <a:gd name="connsiteY4" fmla="*/ 232874 h 370425"/>
                <a:gd name="connsiteX5" fmla="*/ 264189 w 264189"/>
                <a:gd name="connsiteY5" fmla="*/ 340187 h 370425"/>
                <a:gd name="connsiteX6" fmla="*/ 761 w 264189"/>
                <a:gd name="connsiteY6" fmla="*/ 370425 h 370425"/>
                <a:gd name="connsiteX0" fmla="*/ 761 w 264189"/>
                <a:gd name="connsiteY0" fmla="*/ 370425 h 370425"/>
                <a:gd name="connsiteX1" fmla="*/ 8935 w 264189"/>
                <a:gd name="connsiteY1" fmla="*/ 268316 h 370425"/>
                <a:gd name="connsiteX2" fmla="*/ 78332 w 264189"/>
                <a:gd name="connsiteY2" fmla="*/ 51133 h 370425"/>
                <a:gd name="connsiteX3" fmla="*/ 164177 w 264189"/>
                <a:gd name="connsiteY3" fmla="*/ 16650 h 370425"/>
                <a:gd name="connsiteX4" fmla="*/ 262845 w 264189"/>
                <a:gd name="connsiteY4" fmla="*/ 246615 h 370425"/>
                <a:gd name="connsiteX5" fmla="*/ 264189 w 264189"/>
                <a:gd name="connsiteY5" fmla="*/ 340187 h 370425"/>
                <a:gd name="connsiteX6" fmla="*/ 761 w 264189"/>
                <a:gd name="connsiteY6" fmla="*/ 370425 h 370425"/>
                <a:gd name="connsiteX0" fmla="*/ 761 w 277990"/>
                <a:gd name="connsiteY0" fmla="*/ 370425 h 370425"/>
                <a:gd name="connsiteX1" fmla="*/ 8935 w 277990"/>
                <a:gd name="connsiteY1" fmla="*/ 268316 h 370425"/>
                <a:gd name="connsiteX2" fmla="*/ 78332 w 277990"/>
                <a:gd name="connsiteY2" fmla="*/ 51133 h 370425"/>
                <a:gd name="connsiteX3" fmla="*/ 164177 w 277990"/>
                <a:gd name="connsiteY3" fmla="*/ 16650 h 370425"/>
                <a:gd name="connsiteX4" fmla="*/ 277990 w 277990"/>
                <a:gd name="connsiteY4" fmla="*/ 259324 h 370425"/>
                <a:gd name="connsiteX5" fmla="*/ 264189 w 277990"/>
                <a:gd name="connsiteY5" fmla="*/ 340187 h 370425"/>
                <a:gd name="connsiteX6" fmla="*/ 761 w 277990"/>
                <a:gd name="connsiteY6" fmla="*/ 370425 h 370425"/>
                <a:gd name="connsiteX0" fmla="*/ 761 w 277990"/>
                <a:gd name="connsiteY0" fmla="*/ 370425 h 370425"/>
                <a:gd name="connsiteX1" fmla="*/ 8935 w 277990"/>
                <a:gd name="connsiteY1" fmla="*/ 268316 h 370425"/>
                <a:gd name="connsiteX2" fmla="*/ 23946 w 277990"/>
                <a:gd name="connsiteY2" fmla="*/ 160730 h 370425"/>
                <a:gd name="connsiteX3" fmla="*/ 78332 w 277990"/>
                <a:gd name="connsiteY3" fmla="*/ 51133 h 370425"/>
                <a:gd name="connsiteX4" fmla="*/ 164177 w 277990"/>
                <a:gd name="connsiteY4" fmla="*/ 16650 h 370425"/>
                <a:gd name="connsiteX5" fmla="*/ 277990 w 277990"/>
                <a:gd name="connsiteY5" fmla="*/ 259324 h 370425"/>
                <a:gd name="connsiteX6" fmla="*/ 264189 w 277990"/>
                <a:gd name="connsiteY6" fmla="*/ 340187 h 370425"/>
                <a:gd name="connsiteX7" fmla="*/ 761 w 277990"/>
                <a:gd name="connsiteY7" fmla="*/ 370425 h 370425"/>
                <a:gd name="connsiteX0" fmla="*/ 14849 w 292078"/>
                <a:gd name="connsiteY0" fmla="*/ 370425 h 370425"/>
                <a:gd name="connsiteX1" fmla="*/ 7055 w 292078"/>
                <a:gd name="connsiteY1" fmla="*/ 307979 h 370425"/>
                <a:gd name="connsiteX2" fmla="*/ 38034 w 292078"/>
                <a:gd name="connsiteY2" fmla="*/ 160730 h 370425"/>
                <a:gd name="connsiteX3" fmla="*/ 92420 w 292078"/>
                <a:gd name="connsiteY3" fmla="*/ 51133 h 370425"/>
                <a:gd name="connsiteX4" fmla="*/ 178265 w 292078"/>
                <a:gd name="connsiteY4" fmla="*/ 16650 h 370425"/>
                <a:gd name="connsiteX5" fmla="*/ 292078 w 292078"/>
                <a:gd name="connsiteY5" fmla="*/ 259324 h 370425"/>
                <a:gd name="connsiteX6" fmla="*/ 278277 w 292078"/>
                <a:gd name="connsiteY6" fmla="*/ 340187 h 370425"/>
                <a:gd name="connsiteX7" fmla="*/ 14849 w 292078"/>
                <a:gd name="connsiteY7" fmla="*/ 370425 h 370425"/>
                <a:gd name="connsiteX0" fmla="*/ 0 w 297825"/>
                <a:gd name="connsiteY0" fmla="*/ 363829 h 363829"/>
                <a:gd name="connsiteX1" fmla="*/ 12802 w 297825"/>
                <a:gd name="connsiteY1" fmla="*/ 307979 h 363829"/>
                <a:gd name="connsiteX2" fmla="*/ 43781 w 297825"/>
                <a:gd name="connsiteY2" fmla="*/ 160730 h 363829"/>
                <a:gd name="connsiteX3" fmla="*/ 98167 w 297825"/>
                <a:gd name="connsiteY3" fmla="*/ 51133 h 363829"/>
                <a:gd name="connsiteX4" fmla="*/ 184012 w 297825"/>
                <a:gd name="connsiteY4" fmla="*/ 16650 h 363829"/>
                <a:gd name="connsiteX5" fmla="*/ 297825 w 297825"/>
                <a:gd name="connsiteY5" fmla="*/ 259324 h 363829"/>
                <a:gd name="connsiteX6" fmla="*/ 284024 w 297825"/>
                <a:gd name="connsiteY6" fmla="*/ 340187 h 363829"/>
                <a:gd name="connsiteX7" fmla="*/ 0 w 297825"/>
                <a:gd name="connsiteY7" fmla="*/ 363829 h 363829"/>
                <a:gd name="connsiteX0" fmla="*/ 0 w 297825"/>
                <a:gd name="connsiteY0" fmla="*/ 363829 h 363829"/>
                <a:gd name="connsiteX1" fmla="*/ 14408 w 297825"/>
                <a:gd name="connsiteY1" fmla="*/ 290698 h 363829"/>
                <a:gd name="connsiteX2" fmla="*/ 43781 w 297825"/>
                <a:gd name="connsiteY2" fmla="*/ 160730 h 363829"/>
                <a:gd name="connsiteX3" fmla="*/ 98167 w 297825"/>
                <a:gd name="connsiteY3" fmla="*/ 51133 h 363829"/>
                <a:gd name="connsiteX4" fmla="*/ 184012 w 297825"/>
                <a:gd name="connsiteY4" fmla="*/ 16650 h 363829"/>
                <a:gd name="connsiteX5" fmla="*/ 297825 w 297825"/>
                <a:gd name="connsiteY5" fmla="*/ 259324 h 363829"/>
                <a:gd name="connsiteX6" fmla="*/ 284024 w 297825"/>
                <a:gd name="connsiteY6" fmla="*/ 340187 h 363829"/>
                <a:gd name="connsiteX7" fmla="*/ 0 w 297825"/>
                <a:gd name="connsiteY7" fmla="*/ 363829 h 3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825" h="363829">
                  <a:moveTo>
                    <a:pt x="0" y="363829"/>
                  </a:moveTo>
                  <a:cubicBezTo>
                    <a:pt x="27220" y="295244"/>
                    <a:pt x="-12812" y="359283"/>
                    <a:pt x="14408" y="290698"/>
                  </a:cubicBezTo>
                  <a:cubicBezTo>
                    <a:pt x="25146" y="257034"/>
                    <a:pt x="33043" y="194394"/>
                    <a:pt x="43781" y="160730"/>
                  </a:cubicBezTo>
                  <a:lnTo>
                    <a:pt x="98167" y="51133"/>
                  </a:lnTo>
                  <a:cubicBezTo>
                    <a:pt x="123186" y="4942"/>
                    <a:pt x="164098" y="-17834"/>
                    <a:pt x="184012" y="16650"/>
                  </a:cubicBezTo>
                  <a:cubicBezTo>
                    <a:pt x="203926" y="51134"/>
                    <a:pt x="280226" y="213133"/>
                    <a:pt x="297825" y="259324"/>
                  </a:cubicBezTo>
                  <a:lnTo>
                    <a:pt x="284024" y="340187"/>
                  </a:lnTo>
                  <a:lnTo>
                    <a:pt x="0" y="363829"/>
                  </a:lnTo>
                  <a:close/>
                </a:path>
              </a:pathLst>
            </a:custGeom>
            <a:solidFill>
              <a:srgbClr val="D14C2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307D9DA-65F2-9F49-88F9-91929F867557}"/>
              </a:ext>
            </a:extLst>
          </p:cNvPr>
          <p:cNvSpPr txBox="1"/>
          <p:nvPr/>
        </p:nvSpPr>
        <p:spPr>
          <a:xfrm>
            <a:off x="3535517" y="32689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16502E-48F3-9B8D-F5F3-E2D096B0DD7C}"/>
              </a:ext>
            </a:extLst>
          </p:cNvPr>
          <p:cNvSpPr txBox="1"/>
          <p:nvPr/>
        </p:nvSpPr>
        <p:spPr>
          <a:xfrm>
            <a:off x="5967983" y="32689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150788-988B-2EB1-494E-80270ED5FD9A}"/>
              </a:ext>
            </a:extLst>
          </p:cNvPr>
          <p:cNvSpPr txBox="1"/>
          <p:nvPr/>
        </p:nvSpPr>
        <p:spPr>
          <a:xfrm>
            <a:off x="9003585" y="326898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91DEE4-13CC-21E0-F946-058F2417F8CA}"/>
              </a:ext>
            </a:extLst>
          </p:cNvPr>
          <p:cNvSpPr txBox="1"/>
          <p:nvPr/>
        </p:nvSpPr>
        <p:spPr>
          <a:xfrm>
            <a:off x="5042276" y="280472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6D2CED3-DAF2-2AEC-F87D-CF99FF873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69646"/>
              </p:ext>
            </p:extLst>
          </p:nvPr>
        </p:nvGraphicFramePr>
        <p:xfrm>
          <a:off x="297788" y="3740087"/>
          <a:ext cx="11475116" cy="2858387"/>
        </p:xfrm>
        <a:graphic>
          <a:graphicData uri="http://schemas.openxmlformats.org/drawingml/2006/table">
            <a:tbl>
              <a:tblPr/>
              <a:tblGrid>
                <a:gridCol w="1696193">
                  <a:extLst>
                    <a:ext uri="{9D8B030D-6E8A-4147-A177-3AD203B41FA5}">
                      <a16:colId xmlns:a16="http://schemas.microsoft.com/office/drawing/2014/main" val="1639165201"/>
                    </a:ext>
                  </a:extLst>
                </a:gridCol>
                <a:gridCol w="634229">
                  <a:extLst>
                    <a:ext uri="{9D8B030D-6E8A-4147-A177-3AD203B41FA5}">
                      <a16:colId xmlns:a16="http://schemas.microsoft.com/office/drawing/2014/main" val="408419879"/>
                    </a:ext>
                  </a:extLst>
                </a:gridCol>
                <a:gridCol w="1002966">
                  <a:extLst>
                    <a:ext uri="{9D8B030D-6E8A-4147-A177-3AD203B41FA5}">
                      <a16:colId xmlns:a16="http://schemas.microsoft.com/office/drawing/2014/main" val="668590785"/>
                    </a:ext>
                  </a:extLst>
                </a:gridCol>
                <a:gridCol w="973468">
                  <a:extLst>
                    <a:ext uri="{9D8B030D-6E8A-4147-A177-3AD203B41FA5}">
                      <a16:colId xmlns:a16="http://schemas.microsoft.com/office/drawing/2014/main" val="238636183"/>
                    </a:ext>
                  </a:extLst>
                </a:gridCol>
                <a:gridCol w="1002966">
                  <a:extLst>
                    <a:ext uri="{9D8B030D-6E8A-4147-A177-3AD203B41FA5}">
                      <a16:colId xmlns:a16="http://schemas.microsoft.com/office/drawing/2014/main" val="525357111"/>
                    </a:ext>
                  </a:extLst>
                </a:gridCol>
                <a:gridCol w="973468">
                  <a:extLst>
                    <a:ext uri="{9D8B030D-6E8A-4147-A177-3AD203B41FA5}">
                      <a16:colId xmlns:a16="http://schemas.microsoft.com/office/drawing/2014/main" val="1827536183"/>
                    </a:ext>
                  </a:extLst>
                </a:gridCol>
                <a:gridCol w="958718">
                  <a:extLst>
                    <a:ext uri="{9D8B030D-6E8A-4147-A177-3AD203B41FA5}">
                      <a16:colId xmlns:a16="http://schemas.microsoft.com/office/drawing/2014/main" val="2293481686"/>
                    </a:ext>
                  </a:extLst>
                </a:gridCol>
                <a:gridCol w="1002966">
                  <a:extLst>
                    <a:ext uri="{9D8B030D-6E8A-4147-A177-3AD203B41FA5}">
                      <a16:colId xmlns:a16="http://schemas.microsoft.com/office/drawing/2014/main" val="2987710914"/>
                    </a:ext>
                  </a:extLst>
                </a:gridCol>
                <a:gridCol w="884970">
                  <a:extLst>
                    <a:ext uri="{9D8B030D-6E8A-4147-A177-3AD203B41FA5}">
                      <a16:colId xmlns:a16="http://schemas.microsoft.com/office/drawing/2014/main" val="163433735"/>
                    </a:ext>
                  </a:extLst>
                </a:gridCol>
                <a:gridCol w="958718">
                  <a:extLst>
                    <a:ext uri="{9D8B030D-6E8A-4147-A177-3AD203B41FA5}">
                      <a16:colId xmlns:a16="http://schemas.microsoft.com/office/drawing/2014/main" val="664480751"/>
                    </a:ext>
                  </a:extLst>
                </a:gridCol>
                <a:gridCol w="1386454">
                  <a:extLst>
                    <a:ext uri="{9D8B030D-6E8A-4147-A177-3AD203B41FA5}">
                      <a16:colId xmlns:a16="http://schemas.microsoft.com/office/drawing/2014/main" val="235461576"/>
                    </a:ext>
                  </a:extLst>
                </a:gridCol>
              </a:tblGrid>
              <a:tr h="6482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81018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Ciénaga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97658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Marta (Dist. Esp.)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58042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Zenón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20881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Salamina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46403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Viejo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85225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Remolino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12057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Retén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34615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Sitionuevo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924318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Aracataca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07498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Zona Bananera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3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32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Meta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3877ED-FE2D-B02F-EAAA-BB1A801D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6" y="739932"/>
            <a:ext cx="4140413" cy="2559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5BA8AC-A41D-60C7-22FD-85AFE4E0963B}"/>
              </a:ext>
            </a:extLst>
          </p:cNvPr>
          <p:cNvSpPr txBox="1"/>
          <p:nvPr/>
        </p:nvSpPr>
        <p:spPr>
          <a:xfrm>
            <a:off x="3640292" y="32308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A80DDE-2E2D-3A4A-CA07-15F4B5BE2AA4}"/>
              </a:ext>
            </a:extLst>
          </p:cNvPr>
          <p:cNvSpPr txBox="1"/>
          <p:nvPr/>
        </p:nvSpPr>
        <p:spPr>
          <a:xfrm>
            <a:off x="5967983" y="32308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256C22-9C31-CB52-2224-0E5DAB1568C2}"/>
              </a:ext>
            </a:extLst>
          </p:cNvPr>
          <p:cNvSpPr txBox="1"/>
          <p:nvPr/>
        </p:nvSpPr>
        <p:spPr>
          <a:xfrm>
            <a:off x="9003585" y="323088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15C661-785C-825B-677B-984C84E2226C}"/>
              </a:ext>
            </a:extLst>
          </p:cNvPr>
          <p:cNvSpPr txBox="1"/>
          <p:nvPr/>
        </p:nvSpPr>
        <p:spPr>
          <a:xfrm>
            <a:off x="5042276" y="276662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34B7663-9CAA-D011-85F7-A887894AD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66408"/>
              </p:ext>
            </p:extLst>
          </p:nvPr>
        </p:nvGraphicFramePr>
        <p:xfrm>
          <a:off x="453506" y="3699223"/>
          <a:ext cx="11338444" cy="2901600"/>
        </p:xfrm>
        <a:graphic>
          <a:graphicData uri="http://schemas.openxmlformats.org/drawingml/2006/table">
            <a:tbl>
              <a:tblPr/>
              <a:tblGrid>
                <a:gridCol w="1675991">
                  <a:extLst>
                    <a:ext uri="{9D8B030D-6E8A-4147-A177-3AD203B41FA5}">
                      <a16:colId xmlns:a16="http://schemas.microsoft.com/office/drawing/2014/main" val="1570847855"/>
                    </a:ext>
                  </a:extLst>
                </a:gridCol>
                <a:gridCol w="626675">
                  <a:extLst>
                    <a:ext uri="{9D8B030D-6E8A-4147-A177-3AD203B41FA5}">
                      <a16:colId xmlns:a16="http://schemas.microsoft.com/office/drawing/2014/main" val="3541643750"/>
                    </a:ext>
                  </a:extLst>
                </a:gridCol>
                <a:gridCol w="991021">
                  <a:extLst>
                    <a:ext uri="{9D8B030D-6E8A-4147-A177-3AD203B41FA5}">
                      <a16:colId xmlns:a16="http://schemas.microsoft.com/office/drawing/2014/main" val="477262554"/>
                    </a:ext>
                  </a:extLst>
                </a:gridCol>
                <a:gridCol w="961873">
                  <a:extLst>
                    <a:ext uri="{9D8B030D-6E8A-4147-A177-3AD203B41FA5}">
                      <a16:colId xmlns:a16="http://schemas.microsoft.com/office/drawing/2014/main" val="3974832632"/>
                    </a:ext>
                  </a:extLst>
                </a:gridCol>
                <a:gridCol w="991021">
                  <a:extLst>
                    <a:ext uri="{9D8B030D-6E8A-4147-A177-3AD203B41FA5}">
                      <a16:colId xmlns:a16="http://schemas.microsoft.com/office/drawing/2014/main" val="3680558030"/>
                    </a:ext>
                  </a:extLst>
                </a:gridCol>
                <a:gridCol w="961873">
                  <a:extLst>
                    <a:ext uri="{9D8B030D-6E8A-4147-A177-3AD203B41FA5}">
                      <a16:colId xmlns:a16="http://schemas.microsoft.com/office/drawing/2014/main" val="2089445727"/>
                    </a:ext>
                  </a:extLst>
                </a:gridCol>
                <a:gridCol w="947299">
                  <a:extLst>
                    <a:ext uri="{9D8B030D-6E8A-4147-A177-3AD203B41FA5}">
                      <a16:colId xmlns:a16="http://schemas.microsoft.com/office/drawing/2014/main" val="1335420536"/>
                    </a:ext>
                  </a:extLst>
                </a:gridCol>
                <a:gridCol w="991021">
                  <a:extLst>
                    <a:ext uri="{9D8B030D-6E8A-4147-A177-3AD203B41FA5}">
                      <a16:colId xmlns:a16="http://schemas.microsoft.com/office/drawing/2014/main" val="776629746"/>
                    </a:ext>
                  </a:extLst>
                </a:gridCol>
                <a:gridCol w="874430">
                  <a:extLst>
                    <a:ext uri="{9D8B030D-6E8A-4147-A177-3AD203B41FA5}">
                      <a16:colId xmlns:a16="http://schemas.microsoft.com/office/drawing/2014/main" val="3315434289"/>
                    </a:ext>
                  </a:extLst>
                </a:gridCol>
                <a:gridCol w="947299">
                  <a:extLst>
                    <a:ext uri="{9D8B030D-6E8A-4147-A177-3AD203B41FA5}">
                      <a16:colId xmlns:a16="http://schemas.microsoft.com/office/drawing/2014/main" val="1406453289"/>
                    </a:ext>
                  </a:extLst>
                </a:gridCol>
                <a:gridCol w="1369941">
                  <a:extLst>
                    <a:ext uri="{9D8B030D-6E8A-4147-A177-3AD203B41FA5}">
                      <a16:colId xmlns:a16="http://schemas.microsoft.com/office/drawing/2014/main" val="1941200401"/>
                    </a:ext>
                  </a:extLst>
                </a:gridCol>
              </a:tblGrid>
              <a:tr h="669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80579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Macarena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0223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Gaitán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7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450728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Mapiripán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482686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Villavicencio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124118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Cabuyaro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2108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Concordia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7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46308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Acacías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98747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5273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Luis de Cubarral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2905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Granada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6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2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Nariño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C3B68F-3636-417D-8D0F-6EB9D495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13" y="691684"/>
            <a:ext cx="3730101" cy="28679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EBDCD8-0A94-F58A-180D-14718E27DA34}"/>
              </a:ext>
            </a:extLst>
          </p:cNvPr>
          <p:cNvSpPr txBox="1"/>
          <p:nvPr/>
        </p:nvSpPr>
        <p:spPr>
          <a:xfrm>
            <a:off x="3602192" y="32499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B93781-74D7-A3CB-FF9F-5D4FB93A088A}"/>
              </a:ext>
            </a:extLst>
          </p:cNvPr>
          <p:cNvSpPr txBox="1"/>
          <p:nvPr/>
        </p:nvSpPr>
        <p:spPr>
          <a:xfrm>
            <a:off x="5967983" y="32499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552AB5-07ED-3D45-01EF-85916C2559A7}"/>
              </a:ext>
            </a:extLst>
          </p:cNvPr>
          <p:cNvSpPr txBox="1"/>
          <p:nvPr/>
        </p:nvSpPr>
        <p:spPr>
          <a:xfrm>
            <a:off x="9003585" y="32499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2B9441-32DF-05F0-6E41-BBD5E6F3E782}"/>
              </a:ext>
            </a:extLst>
          </p:cNvPr>
          <p:cNvSpPr txBox="1"/>
          <p:nvPr/>
        </p:nvSpPr>
        <p:spPr>
          <a:xfrm>
            <a:off x="5042276" y="27856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ABAB6B0-9694-3BBC-9ADF-448CF642A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71089"/>
              </p:ext>
            </p:extLst>
          </p:nvPr>
        </p:nvGraphicFramePr>
        <p:xfrm>
          <a:off x="412199" y="3657601"/>
          <a:ext cx="11475119" cy="2962272"/>
        </p:xfrm>
        <a:graphic>
          <a:graphicData uri="http://schemas.openxmlformats.org/drawingml/2006/table">
            <a:tbl>
              <a:tblPr/>
              <a:tblGrid>
                <a:gridCol w="1696193">
                  <a:extLst>
                    <a:ext uri="{9D8B030D-6E8A-4147-A177-3AD203B41FA5}">
                      <a16:colId xmlns:a16="http://schemas.microsoft.com/office/drawing/2014/main" val="4264833006"/>
                    </a:ext>
                  </a:extLst>
                </a:gridCol>
                <a:gridCol w="634229">
                  <a:extLst>
                    <a:ext uri="{9D8B030D-6E8A-4147-A177-3AD203B41FA5}">
                      <a16:colId xmlns:a16="http://schemas.microsoft.com/office/drawing/2014/main" val="395811386"/>
                    </a:ext>
                  </a:extLst>
                </a:gridCol>
                <a:gridCol w="1002967">
                  <a:extLst>
                    <a:ext uri="{9D8B030D-6E8A-4147-A177-3AD203B41FA5}">
                      <a16:colId xmlns:a16="http://schemas.microsoft.com/office/drawing/2014/main" val="2157979186"/>
                    </a:ext>
                  </a:extLst>
                </a:gridCol>
                <a:gridCol w="973468">
                  <a:extLst>
                    <a:ext uri="{9D8B030D-6E8A-4147-A177-3AD203B41FA5}">
                      <a16:colId xmlns:a16="http://schemas.microsoft.com/office/drawing/2014/main" val="4225515630"/>
                    </a:ext>
                  </a:extLst>
                </a:gridCol>
                <a:gridCol w="1002967">
                  <a:extLst>
                    <a:ext uri="{9D8B030D-6E8A-4147-A177-3AD203B41FA5}">
                      <a16:colId xmlns:a16="http://schemas.microsoft.com/office/drawing/2014/main" val="3932477784"/>
                    </a:ext>
                  </a:extLst>
                </a:gridCol>
                <a:gridCol w="973468">
                  <a:extLst>
                    <a:ext uri="{9D8B030D-6E8A-4147-A177-3AD203B41FA5}">
                      <a16:colId xmlns:a16="http://schemas.microsoft.com/office/drawing/2014/main" val="2336834824"/>
                    </a:ext>
                  </a:extLst>
                </a:gridCol>
                <a:gridCol w="958718">
                  <a:extLst>
                    <a:ext uri="{9D8B030D-6E8A-4147-A177-3AD203B41FA5}">
                      <a16:colId xmlns:a16="http://schemas.microsoft.com/office/drawing/2014/main" val="1102631075"/>
                    </a:ext>
                  </a:extLst>
                </a:gridCol>
                <a:gridCol w="1002967">
                  <a:extLst>
                    <a:ext uri="{9D8B030D-6E8A-4147-A177-3AD203B41FA5}">
                      <a16:colId xmlns:a16="http://schemas.microsoft.com/office/drawing/2014/main" val="512612483"/>
                    </a:ext>
                  </a:extLst>
                </a:gridCol>
                <a:gridCol w="884971">
                  <a:extLst>
                    <a:ext uri="{9D8B030D-6E8A-4147-A177-3AD203B41FA5}">
                      <a16:colId xmlns:a16="http://schemas.microsoft.com/office/drawing/2014/main" val="1989519459"/>
                    </a:ext>
                  </a:extLst>
                </a:gridCol>
                <a:gridCol w="958718">
                  <a:extLst>
                    <a:ext uri="{9D8B030D-6E8A-4147-A177-3AD203B41FA5}">
                      <a16:colId xmlns:a16="http://schemas.microsoft.com/office/drawing/2014/main" val="1275220008"/>
                    </a:ext>
                  </a:extLst>
                </a:gridCol>
                <a:gridCol w="1386453">
                  <a:extLst>
                    <a:ext uri="{9D8B030D-6E8A-4147-A177-3AD203B41FA5}">
                      <a16:colId xmlns:a16="http://schemas.microsoft.com/office/drawing/2014/main" val="972402635"/>
                    </a:ext>
                  </a:extLst>
                </a:gridCol>
              </a:tblGrid>
              <a:tr h="6836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556733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Francisco Pizarro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40154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Ricaurte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A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5076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Tumaco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24576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 Pasto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24570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Cumbitara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67107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Bárbara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621640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Barbacoas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067118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Policarpa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94284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Leiva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595777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Roberto Payán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0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0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Norte de 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BFAECA-F432-A903-175D-565F2339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7" y="739933"/>
            <a:ext cx="2994463" cy="30664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172068-A6EA-ABC6-61D3-3F157CD63478}"/>
              </a:ext>
            </a:extLst>
          </p:cNvPr>
          <p:cNvSpPr txBox="1"/>
          <p:nvPr/>
        </p:nvSpPr>
        <p:spPr>
          <a:xfrm>
            <a:off x="3678392" y="33356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1618EC-C924-7D65-51BD-98503B4ACBB7}"/>
              </a:ext>
            </a:extLst>
          </p:cNvPr>
          <p:cNvSpPr txBox="1"/>
          <p:nvPr/>
        </p:nvSpPr>
        <p:spPr>
          <a:xfrm>
            <a:off x="5967983" y="33356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28FF3D-275F-3205-E92A-DAF08A4677FD}"/>
              </a:ext>
            </a:extLst>
          </p:cNvPr>
          <p:cNvSpPr txBox="1"/>
          <p:nvPr/>
        </p:nvSpPr>
        <p:spPr>
          <a:xfrm>
            <a:off x="9003585" y="33356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C3FC2B-522B-2259-8925-1BF8F2AB12EF}"/>
              </a:ext>
            </a:extLst>
          </p:cNvPr>
          <p:cNvSpPr txBox="1"/>
          <p:nvPr/>
        </p:nvSpPr>
        <p:spPr>
          <a:xfrm>
            <a:off x="5042276" y="28714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99CF15B-8717-B945-BA51-FFE433D1D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42489"/>
              </p:ext>
            </p:extLst>
          </p:nvPr>
        </p:nvGraphicFramePr>
        <p:xfrm>
          <a:off x="556420" y="3806408"/>
          <a:ext cx="11314035" cy="2870619"/>
        </p:xfrm>
        <a:graphic>
          <a:graphicData uri="http://schemas.openxmlformats.org/drawingml/2006/table">
            <a:tbl>
              <a:tblPr/>
              <a:tblGrid>
                <a:gridCol w="1672383">
                  <a:extLst>
                    <a:ext uri="{9D8B030D-6E8A-4147-A177-3AD203B41FA5}">
                      <a16:colId xmlns:a16="http://schemas.microsoft.com/office/drawing/2014/main" val="3425972106"/>
                    </a:ext>
                  </a:extLst>
                </a:gridCol>
                <a:gridCol w="625326">
                  <a:extLst>
                    <a:ext uri="{9D8B030D-6E8A-4147-A177-3AD203B41FA5}">
                      <a16:colId xmlns:a16="http://schemas.microsoft.com/office/drawing/2014/main" val="3659717705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2023187074"/>
                    </a:ext>
                  </a:extLst>
                </a:gridCol>
                <a:gridCol w="959803">
                  <a:extLst>
                    <a:ext uri="{9D8B030D-6E8A-4147-A177-3AD203B41FA5}">
                      <a16:colId xmlns:a16="http://schemas.microsoft.com/office/drawing/2014/main" val="3089115058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3682443872"/>
                    </a:ext>
                  </a:extLst>
                </a:gridCol>
                <a:gridCol w="959803">
                  <a:extLst>
                    <a:ext uri="{9D8B030D-6E8A-4147-A177-3AD203B41FA5}">
                      <a16:colId xmlns:a16="http://schemas.microsoft.com/office/drawing/2014/main" val="2511967429"/>
                    </a:ext>
                  </a:extLst>
                </a:gridCol>
                <a:gridCol w="945260">
                  <a:extLst>
                    <a:ext uri="{9D8B030D-6E8A-4147-A177-3AD203B41FA5}">
                      <a16:colId xmlns:a16="http://schemas.microsoft.com/office/drawing/2014/main" val="1833979787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2213240507"/>
                    </a:ext>
                  </a:extLst>
                </a:gridCol>
                <a:gridCol w="872548">
                  <a:extLst>
                    <a:ext uri="{9D8B030D-6E8A-4147-A177-3AD203B41FA5}">
                      <a16:colId xmlns:a16="http://schemas.microsoft.com/office/drawing/2014/main" val="3129916061"/>
                    </a:ext>
                  </a:extLst>
                </a:gridCol>
                <a:gridCol w="945260">
                  <a:extLst>
                    <a:ext uri="{9D8B030D-6E8A-4147-A177-3AD203B41FA5}">
                      <a16:colId xmlns:a16="http://schemas.microsoft.com/office/drawing/2014/main" val="2097869733"/>
                    </a:ext>
                  </a:extLst>
                </a:gridCol>
                <a:gridCol w="1366991">
                  <a:extLst>
                    <a:ext uri="{9D8B030D-6E8A-4147-A177-3AD203B41FA5}">
                      <a16:colId xmlns:a16="http://schemas.microsoft.com/office/drawing/2014/main" val="1792741547"/>
                    </a:ext>
                  </a:extLst>
                </a:gridCol>
              </a:tblGrid>
              <a:tr h="6624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142175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Calixto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93866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Tibú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1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1362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58092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 Cúcuta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78438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Teorama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E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31333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Santander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75649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Zulia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50465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Playa de Belén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8277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 del Rosario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4530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Convención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215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1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Putumayo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E41DBC-AD37-DB09-771D-883E4E4C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5" y="825450"/>
            <a:ext cx="4159464" cy="19304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5D2239B-EA46-C424-1035-3DC5518899C1}"/>
              </a:ext>
            </a:extLst>
          </p:cNvPr>
          <p:cNvSpPr txBox="1"/>
          <p:nvPr/>
        </p:nvSpPr>
        <p:spPr>
          <a:xfrm>
            <a:off x="3602192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0CA0ED-7B2D-61E1-D905-B5EAA865F80A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407AC-D8DD-8FFE-15B9-437EE7B9F4D4}"/>
              </a:ext>
            </a:extLst>
          </p:cNvPr>
          <p:cNvSpPr txBox="1"/>
          <p:nvPr/>
        </p:nvSpPr>
        <p:spPr>
          <a:xfrm>
            <a:off x="9003585" y="30213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6427C39-F298-9A7E-768C-5208D684F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65417"/>
              </p:ext>
            </p:extLst>
          </p:nvPr>
        </p:nvGraphicFramePr>
        <p:xfrm>
          <a:off x="444425" y="3384059"/>
          <a:ext cx="11518031" cy="3298114"/>
        </p:xfrm>
        <a:graphic>
          <a:graphicData uri="http://schemas.openxmlformats.org/drawingml/2006/table">
            <a:tbl>
              <a:tblPr/>
              <a:tblGrid>
                <a:gridCol w="1702536">
                  <a:extLst>
                    <a:ext uri="{9D8B030D-6E8A-4147-A177-3AD203B41FA5}">
                      <a16:colId xmlns:a16="http://schemas.microsoft.com/office/drawing/2014/main" val="3598831177"/>
                    </a:ext>
                  </a:extLst>
                </a:gridCol>
                <a:gridCol w="636600">
                  <a:extLst>
                    <a:ext uri="{9D8B030D-6E8A-4147-A177-3AD203B41FA5}">
                      <a16:colId xmlns:a16="http://schemas.microsoft.com/office/drawing/2014/main" val="866024756"/>
                    </a:ext>
                  </a:extLst>
                </a:gridCol>
                <a:gridCol w="1006718">
                  <a:extLst>
                    <a:ext uri="{9D8B030D-6E8A-4147-A177-3AD203B41FA5}">
                      <a16:colId xmlns:a16="http://schemas.microsoft.com/office/drawing/2014/main" val="3136253069"/>
                    </a:ext>
                  </a:extLst>
                </a:gridCol>
                <a:gridCol w="977108">
                  <a:extLst>
                    <a:ext uri="{9D8B030D-6E8A-4147-A177-3AD203B41FA5}">
                      <a16:colId xmlns:a16="http://schemas.microsoft.com/office/drawing/2014/main" val="981973787"/>
                    </a:ext>
                  </a:extLst>
                </a:gridCol>
                <a:gridCol w="1006718">
                  <a:extLst>
                    <a:ext uri="{9D8B030D-6E8A-4147-A177-3AD203B41FA5}">
                      <a16:colId xmlns:a16="http://schemas.microsoft.com/office/drawing/2014/main" val="3708970835"/>
                    </a:ext>
                  </a:extLst>
                </a:gridCol>
                <a:gridCol w="977108">
                  <a:extLst>
                    <a:ext uri="{9D8B030D-6E8A-4147-A177-3AD203B41FA5}">
                      <a16:colId xmlns:a16="http://schemas.microsoft.com/office/drawing/2014/main" val="2112197250"/>
                    </a:ext>
                  </a:extLst>
                </a:gridCol>
                <a:gridCol w="962303">
                  <a:extLst>
                    <a:ext uri="{9D8B030D-6E8A-4147-A177-3AD203B41FA5}">
                      <a16:colId xmlns:a16="http://schemas.microsoft.com/office/drawing/2014/main" val="3061135796"/>
                    </a:ext>
                  </a:extLst>
                </a:gridCol>
                <a:gridCol w="1006718">
                  <a:extLst>
                    <a:ext uri="{9D8B030D-6E8A-4147-A177-3AD203B41FA5}">
                      <a16:colId xmlns:a16="http://schemas.microsoft.com/office/drawing/2014/main" val="3696904391"/>
                    </a:ext>
                  </a:extLst>
                </a:gridCol>
                <a:gridCol w="888280">
                  <a:extLst>
                    <a:ext uri="{9D8B030D-6E8A-4147-A177-3AD203B41FA5}">
                      <a16:colId xmlns:a16="http://schemas.microsoft.com/office/drawing/2014/main" val="2443682641"/>
                    </a:ext>
                  </a:extLst>
                </a:gridCol>
                <a:gridCol w="962303">
                  <a:extLst>
                    <a:ext uri="{9D8B030D-6E8A-4147-A177-3AD203B41FA5}">
                      <a16:colId xmlns:a16="http://schemas.microsoft.com/office/drawing/2014/main" val="2646433649"/>
                    </a:ext>
                  </a:extLst>
                </a:gridCol>
                <a:gridCol w="1391639">
                  <a:extLst>
                    <a:ext uri="{9D8B030D-6E8A-4147-A177-3AD203B41FA5}">
                      <a16:colId xmlns:a16="http://schemas.microsoft.com/office/drawing/2014/main" val="3682277851"/>
                    </a:ext>
                  </a:extLst>
                </a:gridCol>
              </a:tblGrid>
              <a:tr h="6183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563918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Orito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70409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Asís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10005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Villagarzón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41267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 del Guamuez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36522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Miguel de Mocoa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089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Guzmán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925655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Miguel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310650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Caicedo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80124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Leguízamo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187592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Sibundoy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22040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349102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Francisco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57018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Colón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0519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5BE2EA28-5922-5F9D-F796-C1D213E9424A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</p:spTree>
    <p:extLst>
      <p:ext uri="{BB962C8B-B14F-4D97-AF65-F5344CB8AC3E}">
        <p14:creationId xmlns:p14="http://schemas.microsoft.com/office/powerpoint/2010/main" val="289580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Quindío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AF80D3-1359-E78D-1BA7-F2F066EB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57" y="780275"/>
            <a:ext cx="3140368" cy="25162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4125D9-7F02-F3F9-8C18-54EA74F2CA87}"/>
              </a:ext>
            </a:extLst>
          </p:cNvPr>
          <p:cNvSpPr txBox="1"/>
          <p:nvPr/>
        </p:nvSpPr>
        <p:spPr>
          <a:xfrm>
            <a:off x="3459317" y="30022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2007FA-0D17-7C47-CE77-119E97186A8D}"/>
              </a:ext>
            </a:extLst>
          </p:cNvPr>
          <p:cNvSpPr txBox="1"/>
          <p:nvPr/>
        </p:nvSpPr>
        <p:spPr>
          <a:xfrm>
            <a:off x="5967983" y="30022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5094C5-A7EC-6B70-5735-9C6238B08FAB}"/>
              </a:ext>
            </a:extLst>
          </p:cNvPr>
          <p:cNvSpPr txBox="1"/>
          <p:nvPr/>
        </p:nvSpPr>
        <p:spPr>
          <a:xfrm>
            <a:off x="9003585" y="300228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9A9FF28-C888-6682-7D0A-987A171E2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59546"/>
              </p:ext>
            </p:extLst>
          </p:nvPr>
        </p:nvGraphicFramePr>
        <p:xfrm>
          <a:off x="356516" y="3365008"/>
          <a:ext cx="11390610" cy="3404804"/>
        </p:xfrm>
        <a:graphic>
          <a:graphicData uri="http://schemas.openxmlformats.org/drawingml/2006/table">
            <a:tbl>
              <a:tblPr/>
              <a:tblGrid>
                <a:gridCol w="1683702">
                  <a:extLst>
                    <a:ext uri="{9D8B030D-6E8A-4147-A177-3AD203B41FA5}">
                      <a16:colId xmlns:a16="http://schemas.microsoft.com/office/drawing/2014/main" val="2582485158"/>
                    </a:ext>
                  </a:extLst>
                </a:gridCol>
                <a:gridCol w="629558">
                  <a:extLst>
                    <a:ext uri="{9D8B030D-6E8A-4147-A177-3AD203B41FA5}">
                      <a16:colId xmlns:a16="http://schemas.microsoft.com/office/drawing/2014/main" val="2695040347"/>
                    </a:ext>
                  </a:extLst>
                </a:gridCol>
                <a:gridCol w="995580">
                  <a:extLst>
                    <a:ext uri="{9D8B030D-6E8A-4147-A177-3AD203B41FA5}">
                      <a16:colId xmlns:a16="http://schemas.microsoft.com/office/drawing/2014/main" val="1167265620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900503993"/>
                    </a:ext>
                  </a:extLst>
                </a:gridCol>
                <a:gridCol w="995580">
                  <a:extLst>
                    <a:ext uri="{9D8B030D-6E8A-4147-A177-3AD203B41FA5}">
                      <a16:colId xmlns:a16="http://schemas.microsoft.com/office/drawing/2014/main" val="1164873717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3509663441"/>
                    </a:ext>
                  </a:extLst>
                </a:gridCol>
                <a:gridCol w="951658">
                  <a:extLst>
                    <a:ext uri="{9D8B030D-6E8A-4147-A177-3AD203B41FA5}">
                      <a16:colId xmlns:a16="http://schemas.microsoft.com/office/drawing/2014/main" val="2294080348"/>
                    </a:ext>
                  </a:extLst>
                </a:gridCol>
                <a:gridCol w="995580">
                  <a:extLst>
                    <a:ext uri="{9D8B030D-6E8A-4147-A177-3AD203B41FA5}">
                      <a16:colId xmlns:a16="http://schemas.microsoft.com/office/drawing/2014/main" val="1277900721"/>
                    </a:ext>
                  </a:extLst>
                </a:gridCol>
                <a:gridCol w="878453">
                  <a:extLst>
                    <a:ext uri="{9D8B030D-6E8A-4147-A177-3AD203B41FA5}">
                      <a16:colId xmlns:a16="http://schemas.microsoft.com/office/drawing/2014/main" val="1561683424"/>
                    </a:ext>
                  </a:extLst>
                </a:gridCol>
                <a:gridCol w="951658">
                  <a:extLst>
                    <a:ext uri="{9D8B030D-6E8A-4147-A177-3AD203B41FA5}">
                      <a16:colId xmlns:a16="http://schemas.microsoft.com/office/drawing/2014/main" val="3318641514"/>
                    </a:ext>
                  </a:extLst>
                </a:gridCol>
                <a:gridCol w="1376243">
                  <a:extLst>
                    <a:ext uri="{9D8B030D-6E8A-4147-A177-3AD203B41FA5}">
                      <a16:colId xmlns:a16="http://schemas.microsoft.com/office/drawing/2014/main" val="2608665282"/>
                    </a:ext>
                  </a:extLst>
                </a:gridCol>
              </a:tblGrid>
              <a:tr h="6809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17286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Armenia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007557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Pijao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30934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Salento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15672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Córdoba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61660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Quimbaya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98503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Calarcá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72118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Tebaida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88419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Montenegro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37064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Génova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41031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Circasia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27478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Filandia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056971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08285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13CA287-2E18-8C60-1111-4A6082C42429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</p:spTree>
    <p:extLst>
      <p:ext uri="{BB962C8B-B14F-4D97-AF65-F5344CB8AC3E}">
        <p14:creationId xmlns:p14="http://schemas.microsoft.com/office/powerpoint/2010/main" val="405938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Risaralda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84C983-8870-0515-F8CC-012200F2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755514"/>
            <a:ext cx="3743325" cy="24207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4A0E41-216A-B7A5-048C-7E8A7E471466}"/>
              </a:ext>
            </a:extLst>
          </p:cNvPr>
          <p:cNvSpPr txBox="1"/>
          <p:nvPr/>
        </p:nvSpPr>
        <p:spPr>
          <a:xfrm>
            <a:off x="368791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5824F-4333-2B5A-2F02-F728B70FFCF7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D03C9-71A3-AE57-6A4B-BC8D89E955F3}"/>
              </a:ext>
            </a:extLst>
          </p:cNvPr>
          <p:cNvSpPr txBox="1"/>
          <p:nvPr/>
        </p:nvSpPr>
        <p:spPr>
          <a:xfrm>
            <a:off x="9003585" y="30213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AE32FC-E348-CAB2-5193-C535F392678B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93BA0AF-8BC0-5549-22E2-BF8A39B24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66235"/>
              </p:ext>
            </p:extLst>
          </p:nvPr>
        </p:nvGraphicFramePr>
        <p:xfrm>
          <a:off x="409576" y="3345959"/>
          <a:ext cx="11563349" cy="3412326"/>
        </p:xfrm>
        <a:graphic>
          <a:graphicData uri="http://schemas.openxmlformats.org/drawingml/2006/table">
            <a:tbl>
              <a:tblPr/>
              <a:tblGrid>
                <a:gridCol w="1709235">
                  <a:extLst>
                    <a:ext uri="{9D8B030D-6E8A-4147-A177-3AD203B41FA5}">
                      <a16:colId xmlns:a16="http://schemas.microsoft.com/office/drawing/2014/main" val="3756694645"/>
                    </a:ext>
                  </a:extLst>
                </a:gridCol>
                <a:gridCol w="639106">
                  <a:extLst>
                    <a:ext uri="{9D8B030D-6E8A-4147-A177-3AD203B41FA5}">
                      <a16:colId xmlns:a16="http://schemas.microsoft.com/office/drawing/2014/main" val="472628477"/>
                    </a:ext>
                  </a:extLst>
                </a:gridCol>
                <a:gridCol w="1010678">
                  <a:extLst>
                    <a:ext uri="{9D8B030D-6E8A-4147-A177-3AD203B41FA5}">
                      <a16:colId xmlns:a16="http://schemas.microsoft.com/office/drawing/2014/main" val="95658887"/>
                    </a:ext>
                  </a:extLst>
                </a:gridCol>
                <a:gridCol w="980953">
                  <a:extLst>
                    <a:ext uri="{9D8B030D-6E8A-4147-A177-3AD203B41FA5}">
                      <a16:colId xmlns:a16="http://schemas.microsoft.com/office/drawing/2014/main" val="4199130513"/>
                    </a:ext>
                  </a:extLst>
                </a:gridCol>
                <a:gridCol w="1010678">
                  <a:extLst>
                    <a:ext uri="{9D8B030D-6E8A-4147-A177-3AD203B41FA5}">
                      <a16:colId xmlns:a16="http://schemas.microsoft.com/office/drawing/2014/main" val="723674820"/>
                    </a:ext>
                  </a:extLst>
                </a:gridCol>
                <a:gridCol w="980953">
                  <a:extLst>
                    <a:ext uri="{9D8B030D-6E8A-4147-A177-3AD203B41FA5}">
                      <a16:colId xmlns:a16="http://schemas.microsoft.com/office/drawing/2014/main" val="2647431137"/>
                    </a:ext>
                  </a:extLst>
                </a:gridCol>
                <a:gridCol w="966090">
                  <a:extLst>
                    <a:ext uri="{9D8B030D-6E8A-4147-A177-3AD203B41FA5}">
                      <a16:colId xmlns:a16="http://schemas.microsoft.com/office/drawing/2014/main" val="3849845428"/>
                    </a:ext>
                  </a:extLst>
                </a:gridCol>
                <a:gridCol w="1010678">
                  <a:extLst>
                    <a:ext uri="{9D8B030D-6E8A-4147-A177-3AD203B41FA5}">
                      <a16:colId xmlns:a16="http://schemas.microsoft.com/office/drawing/2014/main" val="2078745760"/>
                    </a:ext>
                  </a:extLst>
                </a:gridCol>
                <a:gridCol w="891775">
                  <a:extLst>
                    <a:ext uri="{9D8B030D-6E8A-4147-A177-3AD203B41FA5}">
                      <a16:colId xmlns:a16="http://schemas.microsoft.com/office/drawing/2014/main" val="1498840364"/>
                    </a:ext>
                  </a:extLst>
                </a:gridCol>
                <a:gridCol w="966090">
                  <a:extLst>
                    <a:ext uri="{9D8B030D-6E8A-4147-A177-3AD203B41FA5}">
                      <a16:colId xmlns:a16="http://schemas.microsoft.com/office/drawing/2014/main" val="4061610299"/>
                    </a:ext>
                  </a:extLst>
                </a:gridCol>
                <a:gridCol w="1397113">
                  <a:extLst>
                    <a:ext uri="{9D8B030D-6E8A-4147-A177-3AD203B41FA5}">
                      <a16:colId xmlns:a16="http://schemas.microsoft.com/office/drawing/2014/main" val="1286723425"/>
                    </a:ext>
                  </a:extLst>
                </a:gridCol>
              </a:tblGrid>
              <a:tr h="6021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897722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Pereira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80459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Rico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34989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Dosquebradas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652730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 de Cabal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59799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Santuario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75896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Virginia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11987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Marsella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36752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Belén de Umbría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80047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Celia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95331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Balboa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37567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Quinchía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87945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Mistrato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03142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Guática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36239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Apía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4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 Andrés y Providencia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FFDBC88-0C23-42E2-54CD-827250A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28" b="32734"/>
          <a:stretch/>
        </p:blipFill>
        <p:spPr>
          <a:xfrm>
            <a:off x="633465" y="1700969"/>
            <a:ext cx="681749" cy="1137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6A5924-BA7A-497E-C36E-B6D6D972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50" y="1327914"/>
            <a:ext cx="559854" cy="8154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B9CD8C-D454-4480-9DEA-F6FE60E89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52" y="1347437"/>
            <a:ext cx="718215" cy="11379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53C27D-DF48-D6CF-5591-EF82D311819D}"/>
              </a:ext>
            </a:extLst>
          </p:cNvPr>
          <p:cNvSpPr txBox="1"/>
          <p:nvPr/>
        </p:nvSpPr>
        <p:spPr>
          <a:xfrm>
            <a:off x="3468842" y="2994188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622D0-8DC7-A4CA-AB14-41D588B19884}"/>
              </a:ext>
            </a:extLst>
          </p:cNvPr>
          <p:cNvSpPr txBox="1"/>
          <p:nvPr/>
        </p:nvSpPr>
        <p:spPr>
          <a:xfrm>
            <a:off x="5948933" y="299418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0CD2E8-8D38-8601-8F10-854FB793FF89}"/>
              </a:ext>
            </a:extLst>
          </p:cNvPr>
          <p:cNvSpPr txBox="1"/>
          <p:nvPr/>
        </p:nvSpPr>
        <p:spPr>
          <a:xfrm>
            <a:off x="8984535" y="2994187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DD073E66-2BB7-2465-C5F4-B4D35FA7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38392"/>
              </p:ext>
            </p:extLst>
          </p:nvPr>
        </p:nvGraphicFramePr>
        <p:xfrm>
          <a:off x="266116" y="3419225"/>
          <a:ext cx="11365633" cy="1137951"/>
        </p:xfrm>
        <a:graphic>
          <a:graphicData uri="http://schemas.openxmlformats.org/drawingml/2006/table">
            <a:tbl>
              <a:tblPr/>
              <a:tblGrid>
                <a:gridCol w="1680010">
                  <a:extLst>
                    <a:ext uri="{9D8B030D-6E8A-4147-A177-3AD203B41FA5}">
                      <a16:colId xmlns:a16="http://schemas.microsoft.com/office/drawing/2014/main" val="2658695634"/>
                    </a:ext>
                  </a:extLst>
                </a:gridCol>
                <a:gridCol w="628178">
                  <a:extLst>
                    <a:ext uri="{9D8B030D-6E8A-4147-A177-3AD203B41FA5}">
                      <a16:colId xmlns:a16="http://schemas.microsoft.com/office/drawing/2014/main" val="2318446239"/>
                    </a:ext>
                  </a:extLst>
                </a:gridCol>
                <a:gridCol w="993397">
                  <a:extLst>
                    <a:ext uri="{9D8B030D-6E8A-4147-A177-3AD203B41FA5}">
                      <a16:colId xmlns:a16="http://schemas.microsoft.com/office/drawing/2014/main" val="2516805852"/>
                    </a:ext>
                  </a:extLst>
                </a:gridCol>
                <a:gridCol w="964180">
                  <a:extLst>
                    <a:ext uri="{9D8B030D-6E8A-4147-A177-3AD203B41FA5}">
                      <a16:colId xmlns:a16="http://schemas.microsoft.com/office/drawing/2014/main" val="2425993506"/>
                    </a:ext>
                  </a:extLst>
                </a:gridCol>
                <a:gridCol w="993397">
                  <a:extLst>
                    <a:ext uri="{9D8B030D-6E8A-4147-A177-3AD203B41FA5}">
                      <a16:colId xmlns:a16="http://schemas.microsoft.com/office/drawing/2014/main" val="109493475"/>
                    </a:ext>
                  </a:extLst>
                </a:gridCol>
                <a:gridCol w="964180">
                  <a:extLst>
                    <a:ext uri="{9D8B030D-6E8A-4147-A177-3AD203B41FA5}">
                      <a16:colId xmlns:a16="http://schemas.microsoft.com/office/drawing/2014/main" val="117731219"/>
                    </a:ext>
                  </a:extLst>
                </a:gridCol>
                <a:gridCol w="949571">
                  <a:extLst>
                    <a:ext uri="{9D8B030D-6E8A-4147-A177-3AD203B41FA5}">
                      <a16:colId xmlns:a16="http://schemas.microsoft.com/office/drawing/2014/main" val="3293788864"/>
                    </a:ext>
                  </a:extLst>
                </a:gridCol>
                <a:gridCol w="993397">
                  <a:extLst>
                    <a:ext uri="{9D8B030D-6E8A-4147-A177-3AD203B41FA5}">
                      <a16:colId xmlns:a16="http://schemas.microsoft.com/office/drawing/2014/main" val="1995528250"/>
                    </a:ext>
                  </a:extLst>
                </a:gridCol>
                <a:gridCol w="876527">
                  <a:extLst>
                    <a:ext uri="{9D8B030D-6E8A-4147-A177-3AD203B41FA5}">
                      <a16:colId xmlns:a16="http://schemas.microsoft.com/office/drawing/2014/main" val="566169480"/>
                    </a:ext>
                  </a:extLst>
                </a:gridCol>
                <a:gridCol w="949571">
                  <a:extLst>
                    <a:ext uri="{9D8B030D-6E8A-4147-A177-3AD203B41FA5}">
                      <a16:colId xmlns:a16="http://schemas.microsoft.com/office/drawing/2014/main" val="3553910176"/>
                    </a:ext>
                  </a:extLst>
                </a:gridCol>
                <a:gridCol w="1373225">
                  <a:extLst>
                    <a:ext uri="{9D8B030D-6E8A-4147-A177-3AD203B41FA5}">
                      <a16:colId xmlns:a16="http://schemas.microsoft.com/office/drawing/2014/main" val="1315221643"/>
                    </a:ext>
                  </a:extLst>
                </a:gridCol>
              </a:tblGrid>
              <a:tr h="8534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781130"/>
                  </a:ext>
                </a:extLst>
              </a:tr>
              <a:tr h="2844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D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494776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7A09F478-6846-505C-FFBA-18EC1598D430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</p:spTree>
    <p:extLst>
      <p:ext uri="{BB962C8B-B14F-4D97-AF65-F5344CB8AC3E}">
        <p14:creationId xmlns:p14="http://schemas.microsoft.com/office/powerpoint/2010/main" val="411102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DAB179-5616-22C6-13B2-4982F8AA8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5" y="739932"/>
            <a:ext cx="3297956" cy="285822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A7DB78-8E84-B2C9-69FE-4C4824409E40}"/>
              </a:ext>
            </a:extLst>
          </p:cNvPr>
          <p:cNvSpPr txBox="1"/>
          <p:nvPr/>
        </p:nvSpPr>
        <p:spPr>
          <a:xfrm>
            <a:off x="3792692" y="31927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7A6BE-1C77-A692-D551-1365C82A6A58}"/>
              </a:ext>
            </a:extLst>
          </p:cNvPr>
          <p:cNvSpPr txBox="1"/>
          <p:nvPr/>
        </p:nvSpPr>
        <p:spPr>
          <a:xfrm>
            <a:off x="6263258" y="31927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C693BD-6899-0E0E-AE00-787E78CD837E}"/>
              </a:ext>
            </a:extLst>
          </p:cNvPr>
          <p:cNvSpPr txBox="1"/>
          <p:nvPr/>
        </p:nvSpPr>
        <p:spPr>
          <a:xfrm>
            <a:off x="9298860" y="319278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1DBD71-8E67-9731-1801-2BD6EF91FDFD}"/>
              </a:ext>
            </a:extLst>
          </p:cNvPr>
          <p:cNvSpPr txBox="1"/>
          <p:nvPr/>
        </p:nvSpPr>
        <p:spPr>
          <a:xfrm>
            <a:off x="5337551" y="272852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1CCC1A0-EB5E-0C3A-EFA3-5AA37A604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25991"/>
              </p:ext>
            </p:extLst>
          </p:nvPr>
        </p:nvGraphicFramePr>
        <p:xfrm>
          <a:off x="473946" y="3659950"/>
          <a:ext cx="11396510" cy="3017077"/>
        </p:xfrm>
        <a:graphic>
          <a:graphicData uri="http://schemas.openxmlformats.org/drawingml/2006/table">
            <a:tbl>
              <a:tblPr/>
              <a:tblGrid>
                <a:gridCol w="1684574">
                  <a:extLst>
                    <a:ext uri="{9D8B030D-6E8A-4147-A177-3AD203B41FA5}">
                      <a16:colId xmlns:a16="http://schemas.microsoft.com/office/drawing/2014/main" val="2671979172"/>
                    </a:ext>
                  </a:extLst>
                </a:gridCol>
                <a:gridCol w="629885">
                  <a:extLst>
                    <a:ext uri="{9D8B030D-6E8A-4147-A177-3AD203B41FA5}">
                      <a16:colId xmlns:a16="http://schemas.microsoft.com/office/drawing/2014/main" val="706609931"/>
                    </a:ext>
                  </a:extLst>
                </a:gridCol>
                <a:gridCol w="996096">
                  <a:extLst>
                    <a:ext uri="{9D8B030D-6E8A-4147-A177-3AD203B41FA5}">
                      <a16:colId xmlns:a16="http://schemas.microsoft.com/office/drawing/2014/main" val="3380256955"/>
                    </a:ext>
                  </a:extLst>
                </a:gridCol>
                <a:gridCol w="966799">
                  <a:extLst>
                    <a:ext uri="{9D8B030D-6E8A-4147-A177-3AD203B41FA5}">
                      <a16:colId xmlns:a16="http://schemas.microsoft.com/office/drawing/2014/main" val="3903436480"/>
                    </a:ext>
                  </a:extLst>
                </a:gridCol>
                <a:gridCol w="996096">
                  <a:extLst>
                    <a:ext uri="{9D8B030D-6E8A-4147-A177-3AD203B41FA5}">
                      <a16:colId xmlns:a16="http://schemas.microsoft.com/office/drawing/2014/main" val="3155017464"/>
                    </a:ext>
                  </a:extLst>
                </a:gridCol>
                <a:gridCol w="966799">
                  <a:extLst>
                    <a:ext uri="{9D8B030D-6E8A-4147-A177-3AD203B41FA5}">
                      <a16:colId xmlns:a16="http://schemas.microsoft.com/office/drawing/2014/main" val="1701421336"/>
                    </a:ext>
                  </a:extLst>
                </a:gridCol>
                <a:gridCol w="952150">
                  <a:extLst>
                    <a:ext uri="{9D8B030D-6E8A-4147-A177-3AD203B41FA5}">
                      <a16:colId xmlns:a16="http://schemas.microsoft.com/office/drawing/2014/main" val="3803477597"/>
                    </a:ext>
                  </a:extLst>
                </a:gridCol>
                <a:gridCol w="996096">
                  <a:extLst>
                    <a:ext uri="{9D8B030D-6E8A-4147-A177-3AD203B41FA5}">
                      <a16:colId xmlns:a16="http://schemas.microsoft.com/office/drawing/2014/main" val="12067029"/>
                    </a:ext>
                  </a:extLst>
                </a:gridCol>
                <a:gridCol w="878908">
                  <a:extLst>
                    <a:ext uri="{9D8B030D-6E8A-4147-A177-3AD203B41FA5}">
                      <a16:colId xmlns:a16="http://schemas.microsoft.com/office/drawing/2014/main" val="3321858476"/>
                    </a:ext>
                  </a:extLst>
                </a:gridCol>
                <a:gridCol w="952150">
                  <a:extLst>
                    <a:ext uri="{9D8B030D-6E8A-4147-A177-3AD203B41FA5}">
                      <a16:colId xmlns:a16="http://schemas.microsoft.com/office/drawing/2014/main" val="3035413128"/>
                    </a:ext>
                  </a:extLst>
                </a:gridCol>
                <a:gridCol w="1376957">
                  <a:extLst>
                    <a:ext uri="{9D8B030D-6E8A-4147-A177-3AD203B41FA5}">
                      <a16:colId xmlns:a16="http://schemas.microsoft.com/office/drawing/2014/main" val="2289582951"/>
                    </a:ext>
                  </a:extLst>
                </a:gridCol>
              </a:tblGrid>
              <a:tr h="6962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053660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Bucaramanga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2020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Barrancabermeja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640764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Floridablanca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57096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Jordán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B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838406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Wilches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9457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 de Torres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10517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Palmar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36185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Playón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3159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Cerrito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62625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Jesús María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6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Amazonas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EBA9A0-3B6D-2E60-62D9-345AADDB51D3}"/>
              </a:ext>
            </a:extLst>
          </p:cNvPr>
          <p:cNvSpPr txBox="1"/>
          <p:nvPr/>
        </p:nvSpPr>
        <p:spPr>
          <a:xfrm>
            <a:off x="3497374" y="40561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056CC3-B79B-021F-EF77-2C2F456CE8D6}"/>
              </a:ext>
            </a:extLst>
          </p:cNvPr>
          <p:cNvSpPr txBox="1"/>
          <p:nvPr/>
        </p:nvSpPr>
        <p:spPr>
          <a:xfrm>
            <a:off x="6026867" y="40561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3CA1C6-F1A8-40BB-39EA-88EF98A67B5E}"/>
              </a:ext>
            </a:extLst>
          </p:cNvPr>
          <p:cNvSpPr txBox="1"/>
          <p:nvPr/>
        </p:nvSpPr>
        <p:spPr>
          <a:xfrm>
            <a:off x="9155942" y="4056101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2384370-BB6B-383A-AE8A-82D797FE0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21" y="876169"/>
            <a:ext cx="3962604" cy="255283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F13E67E-A289-A4F5-59F8-A424BE0ABA4F}"/>
              </a:ext>
            </a:extLst>
          </p:cNvPr>
          <p:cNvSpPr txBox="1"/>
          <p:nvPr/>
        </p:nvSpPr>
        <p:spPr>
          <a:xfrm>
            <a:off x="5366083" y="35004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5D16F6DD-36E5-25BE-90D9-F382A1B5F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03290"/>
              </p:ext>
            </p:extLst>
          </p:nvPr>
        </p:nvGraphicFramePr>
        <p:xfrm>
          <a:off x="794082" y="4544220"/>
          <a:ext cx="10978816" cy="1332706"/>
        </p:xfrm>
        <a:graphic>
          <a:graphicData uri="http://schemas.openxmlformats.org/drawingml/2006/table">
            <a:tbl>
              <a:tblPr/>
              <a:tblGrid>
                <a:gridCol w="1265614">
                  <a:extLst>
                    <a:ext uri="{9D8B030D-6E8A-4147-A177-3AD203B41FA5}">
                      <a16:colId xmlns:a16="http://schemas.microsoft.com/office/drawing/2014/main" val="1183825631"/>
                    </a:ext>
                  </a:extLst>
                </a:gridCol>
                <a:gridCol w="655679">
                  <a:extLst>
                    <a:ext uri="{9D8B030D-6E8A-4147-A177-3AD203B41FA5}">
                      <a16:colId xmlns:a16="http://schemas.microsoft.com/office/drawing/2014/main" val="3358697090"/>
                    </a:ext>
                  </a:extLst>
                </a:gridCol>
                <a:gridCol w="1036888">
                  <a:extLst>
                    <a:ext uri="{9D8B030D-6E8A-4147-A177-3AD203B41FA5}">
                      <a16:colId xmlns:a16="http://schemas.microsoft.com/office/drawing/2014/main" val="2144866048"/>
                    </a:ext>
                  </a:extLst>
                </a:gridCol>
                <a:gridCol w="1006392">
                  <a:extLst>
                    <a:ext uri="{9D8B030D-6E8A-4147-A177-3AD203B41FA5}">
                      <a16:colId xmlns:a16="http://schemas.microsoft.com/office/drawing/2014/main" val="809757279"/>
                    </a:ext>
                  </a:extLst>
                </a:gridCol>
                <a:gridCol w="1036888">
                  <a:extLst>
                    <a:ext uri="{9D8B030D-6E8A-4147-A177-3AD203B41FA5}">
                      <a16:colId xmlns:a16="http://schemas.microsoft.com/office/drawing/2014/main" val="809876688"/>
                    </a:ext>
                  </a:extLst>
                </a:gridCol>
                <a:gridCol w="1006392">
                  <a:extLst>
                    <a:ext uri="{9D8B030D-6E8A-4147-A177-3AD203B41FA5}">
                      <a16:colId xmlns:a16="http://schemas.microsoft.com/office/drawing/2014/main" val="1623635861"/>
                    </a:ext>
                  </a:extLst>
                </a:gridCol>
                <a:gridCol w="991143">
                  <a:extLst>
                    <a:ext uri="{9D8B030D-6E8A-4147-A177-3AD203B41FA5}">
                      <a16:colId xmlns:a16="http://schemas.microsoft.com/office/drawing/2014/main" val="304963655"/>
                    </a:ext>
                  </a:extLst>
                </a:gridCol>
                <a:gridCol w="1036888">
                  <a:extLst>
                    <a:ext uri="{9D8B030D-6E8A-4147-A177-3AD203B41FA5}">
                      <a16:colId xmlns:a16="http://schemas.microsoft.com/office/drawing/2014/main" val="428193935"/>
                    </a:ext>
                  </a:extLst>
                </a:gridCol>
                <a:gridCol w="914901">
                  <a:extLst>
                    <a:ext uri="{9D8B030D-6E8A-4147-A177-3AD203B41FA5}">
                      <a16:colId xmlns:a16="http://schemas.microsoft.com/office/drawing/2014/main" val="599983812"/>
                    </a:ext>
                  </a:extLst>
                </a:gridCol>
                <a:gridCol w="991143">
                  <a:extLst>
                    <a:ext uri="{9D8B030D-6E8A-4147-A177-3AD203B41FA5}">
                      <a16:colId xmlns:a16="http://schemas.microsoft.com/office/drawing/2014/main" val="3880722143"/>
                    </a:ext>
                  </a:extLst>
                </a:gridCol>
                <a:gridCol w="1036888">
                  <a:extLst>
                    <a:ext uri="{9D8B030D-6E8A-4147-A177-3AD203B41FA5}">
                      <a16:colId xmlns:a16="http://schemas.microsoft.com/office/drawing/2014/main" val="3536395732"/>
                    </a:ext>
                  </a:extLst>
                </a:gridCol>
              </a:tblGrid>
              <a:tr h="888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56196"/>
                  </a:ext>
                </a:extLst>
              </a:tr>
              <a:tr h="2221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Nariño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C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99601"/>
                  </a:ext>
                </a:extLst>
              </a:tr>
              <a:tr h="2221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Leticia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C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67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878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Sucre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0E071B-5963-8182-BB27-2023A3C8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02" y="662886"/>
            <a:ext cx="2722155" cy="28128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0BDF002-5B50-3433-FDB4-09911137C1FF}"/>
              </a:ext>
            </a:extLst>
          </p:cNvPr>
          <p:cNvSpPr txBox="1"/>
          <p:nvPr/>
        </p:nvSpPr>
        <p:spPr>
          <a:xfrm>
            <a:off x="3583142" y="31451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6DB86D-0DA4-FCDD-C688-9F29A3822C1F}"/>
              </a:ext>
            </a:extLst>
          </p:cNvPr>
          <p:cNvSpPr txBox="1"/>
          <p:nvPr/>
        </p:nvSpPr>
        <p:spPr>
          <a:xfrm>
            <a:off x="5967983" y="31451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18FF38-D467-95C8-6711-64B4BA197F83}"/>
              </a:ext>
            </a:extLst>
          </p:cNvPr>
          <p:cNvSpPr txBox="1"/>
          <p:nvPr/>
        </p:nvSpPr>
        <p:spPr>
          <a:xfrm>
            <a:off x="9003585" y="31451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EEB856-55B5-4523-32C4-6FBCE9AE89B3}"/>
              </a:ext>
            </a:extLst>
          </p:cNvPr>
          <p:cNvSpPr txBox="1"/>
          <p:nvPr/>
        </p:nvSpPr>
        <p:spPr>
          <a:xfrm>
            <a:off x="5042276" y="26809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CBBA3B3-3FCB-75FF-771E-C4D79E248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442263"/>
              </p:ext>
            </p:extLst>
          </p:nvPr>
        </p:nvGraphicFramePr>
        <p:xfrm>
          <a:off x="276225" y="3577024"/>
          <a:ext cx="11639550" cy="2958305"/>
        </p:xfrm>
        <a:graphic>
          <a:graphicData uri="http://schemas.openxmlformats.org/drawingml/2006/table">
            <a:tbl>
              <a:tblPr/>
              <a:tblGrid>
                <a:gridCol w="1720499">
                  <a:extLst>
                    <a:ext uri="{9D8B030D-6E8A-4147-A177-3AD203B41FA5}">
                      <a16:colId xmlns:a16="http://schemas.microsoft.com/office/drawing/2014/main" val="1491300128"/>
                    </a:ext>
                  </a:extLst>
                </a:gridCol>
                <a:gridCol w="643317">
                  <a:extLst>
                    <a:ext uri="{9D8B030D-6E8A-4147-A177-3AD203B41FA5}">
                      <a16:colId xmlns:a16="http://schemas.microsoft.com/office/drawing/2014/main" val="1704178338"/>
                    </a:ext>
                  </a:extLst>
                </a:gridCol>
                <a:gridCol w="1017339">
                  <a:extLst>
                    <a:ext uri="{9D8B030D-6E8A-4147-A177-3AD203B41FA5}">
                      <a16:colId xmlns:a16="http://schemas.microsoft.com/office/drawing/2014/main" val="1085550189"/>
                    </a:ext>
                  </a:extLst>
                </a:gridCol>
                <a:gridCol w="987417">
                  <a:extLst>
                    <a:ext uri="{9D8B030D-6E8A-4147-A177-3AD203B41FA5}">
                      <a16:colId xmlns:a16="http://schemas.microsoft.com/office/drawing/2014/main" val="3678979930"/>
                    </a:ext>
                  </a:extLst>
                </a:gridCol>
                <a:gridCol w="1017339">
                  <a:extLst>
                    <a:ext uri="{9D8B030D-6E8A-4147-A177-3AD203B41FA5}">
                      <a16:colId xmlns:a16="http://schemas.microsoft.com/office/drawing/2014/main" val="1742034555"/>
                    </a:ext>
                  </a:extLst>
                </a:gridCol>
                <a:gridCol w="987417">
                  <a:extLst>
                    <a:ext uri="{9D8B030D-6E8A-4147-A177-3AD203B41FA5}">
                      <a16:colId xmlns:a16="http://schemas.microsoft.com/office/drawing/2014/main" val="3053752005"/>
                    </a:ext>
                  </a:extLst>
                </a:gridCol>
                <a:gridCol w="972455">
                  <a:extLst>
                    <a:ext uri="{9D8B030D-6E8A-4147-A177-3AD203B41FA5}">
                      <a16:colId xmlns:a16="http://schemas.microsoft.com/office/drawing/2014/main" val="3120076994"/>
                    </a:ext>
                  </a:extLst>
                </a:gridCol>
                <a:gridCol w="1017339">
                  <a:extLst>
                    <a:ext uri="{9D8B030D-6E8A-4147-A177-3AD203B41FA5}">
                      <a16:colId xmlns:a16="http://schemas.microsoft.com/office/drawing/2014/main" val="513514752"/>
                    </a:ext>
                  </a:extLst>
                </a:gridCol>
                <a:gridCol w="897652">
                  <a:extLst>
                    <a:ext uri="{9D8B030D-6E8A-4147-A177-3AD203B41FA5}">
                      <a16:colId xmlns:a16="http://schemas.microsoft.com/office/drawing/2014/main" val="3345483212"/>
                    </a:ext>
                  </a:extLst>
                </a:gridCol>
                <a:gridCol w="972455">
                  <a:extLst>
                    <a:ext uri="{9D8B030D-6E8A-4147-A177-3AD203B41FA5}">
                      <a16:colId xmlns:a16="http://schemas.microsoft.com/office/drawing/2014/main" val="2474618162"/>
                    </a:ext>
                  </a:extLst>
                </a:gridCol>
                <a:gridCol w="1406321">
                  <a:extLst>
                    <a:ext uri="{9D8B030D-6E8A-4147-A177-3AD203B41FA5}">
                      <a16:colId xmlns:a16="http://schemas.microsoft.com/office/drawing/2014/main" val="2683147438"/>
                    </a:ext>
                  </a:extLst>
                </a:gridCol>
              </a:tblGrid>
              <a:tr h="6826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065962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Morroa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12806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Pedro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67244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Sincelejo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64889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Onofre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15567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Ovejas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00204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Tolú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75742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Colosó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57633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31271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Los Palmitos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972771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Corozal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80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7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Tolima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21759D-36DA-A32C-2D0B-DC63ED83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4" y="692308"/>
            <a:ext cx="3090339" cy="31081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FA90DA-CAD6-148C-DAA3-C8289B232AA3}"/>
              </a:ext>
            </a:extLst>
          </p:cNvPr>
          <p:cNvSpPr txBox="1"/>
          <p:nvPr/>
        </p:nvSpPr>
        <p:spPr>
          <a:xfrm>
            <a:off x="3592667" y="33642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86403E-336C-83D1-73FD-6FB7EAA60F87}"/>
              </a:ext>
            </a:extLst>
          </p:cNvPr>
          <p:cNvSpPr txBox="1"/>
          <p:nvPr/>
        </p:nvSpPr>
        <p:spPr>
          <a:xfrm>
            <a:off x="5967983" y="33642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69FE62-BE70-3FD2-BA1B-75D35D8E72EA}"/>
              </a:ext>
            </a:extLst>
          </p:cNvPr>
          <p:cNvSpPr txBox="1"/>
          <p:nvPr/>
        </p:nvSpPr>
        <p:spPr>
          <a:xfrm>
            <a:off x="9003585" y="33642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DE87F7-B750-CE24-68FE-0F6A387255C1}"/>
              </a:ext>
            </a:extLst>
          </p:cNvPr>
          <p:cNvSpPr txBox="1"/>
          <p:nvPr/>
        </p:nvSpPr>
        <p:spPr>
          <a:xfrm>
            <a:off x="5042276" y="28999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B1724C8-C951-02BB-7DDF-52350AC64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62578"/>
              </p:ext>
            </p:extLst>
          </p:nvPr>
        </p:nvGraphicFramePr>
        <p:xfrm>
          <a:off x="346074" y="3752851"/>
          <a:ext cx="11388727" cy="3000374"/>
        </p:xfrm>
        <a:graphic>
          <a:graphicData uri="http://schemas.openxmlformats.org/drawingml/2006/table">
            <a:tbl>
              <a:tblPr/>
              <a:tblGrid>
                <a:gridCol w="1683423">
                  <a:extLst>
                    <a:ext uri="{9D8B030D-6E8A-4147-A177-3AD203B41FA5}">
                      <a16:colId xmlns:a16="http://schemas.microsoft.com/office/drawing/2014/main" val="136273150"/>
                    </a:ext>
                  </a:extLst>
                </a:gridCol>
                <a:gridCol w="629454">
                  <a:extLst>
                    <a:ext uri="{9D8B030D-6E8A-4147-A177-3AD203B41FA5}">
                      <a16:colId xmlns:a16="http://schemas.microsoft.com/office/drawing/2014/main" val="28293405"/>
                    </a:ext>
                  </a:extLst>
                </a:gridCol>
                <a:gridCol w="995416">
                  <a:extLst>
                    <a:ext uri="{9D8B030D-6E8A-4147-A177-3AD203B41FA5}">
                      <a16:colId xmlns:a16="http://schemas.microsoft.com/office/drawing/2014/main" val="2400647585"/>
                    </a:ext>
                  </a:extLst>
                </a:gridCol>
                <a:gridCol w="966139">
                  <a:extLst>
                    <a:ext uri="{9D8B030D-6E8A-4147-A177-3AD203B41FA5}">
                      <a16:colId xmlns:a16="http://schemas.microsoft.com/office/drawing/2014/main" val="2262519352"/>
                    </a:ext>
                  </a:extLst>
                </a:gridCol>
                <a:gridCol w="995416">
                  <a:extLst>
                    <a:ext uri="{9D8B030D-6E8A-4147-A177-3AD203B41FA5}">
                      <a16:colId xmlns:a16="http://schemas.microsoft.com/office/drawing/2014/main" val="2364898587"/>
                    </a:ext>
                  </a:extLst>
                </a:gridCol>
                <a:gridCol w="966139">
                  <a:extLst>
                    <a:ext uri="{9D8B030D-6E8A-4147-A177-3AD203B41FA5}">
                      <a16:colId xmlns:a16="http://schemas.microsoft.com/office/drawing/2014/main" val="2880470247"/>
                    </a:ext>
                  </a:extLst>
                </a:gridCol>
                <a:gridCol w="951500">
                  <a:extLst>
                    <a:ext uri="{9D8B030D-6E8A-4147-A177-3AD203B41FA5}">
                      <a16:colId xmlns:a16="http://schemas.microsoft.com/office/drawing/2014/main" val="456341101"/>
                    </a:ext>
                  </a:extLst>
                </a:gridCol>
                <a:gridCol w="995416">
                  <a:extLst>
                    <a:ext uri="{9D8B030D-6E8A-4147-A177-3AD203B41FA5}">
                      <a16:colId xmlns:a16="http://schemas.microsoft.com/office/drawing/2014/main" val="226044003"/>
                    </a:ext>
                  </a:extLst>
                </a:gridCol>
                <a:gridCol w="878308">
                  <a:extLst>
                    <a:ext uri="{9D8B030D-6E8A-4147-A177-3AD203B41FA5}">
                      <a16:colId xmlns:a16="http://schemas.microsoft.com/office/drawing/2014/main" val="2504792408"/>
                    </a:ext>
                  </a:extLst>
                </a:gridCol>
                <a:gridCol w="951500">
                  <a:extLst>
                    <a:ext uri="{9D8B030D-6E8A-4147-A177-3AD203B41FA5}">
                      <a16:colId xmlns:a16="http://schemas.microsoft.com/office/drawing/2014/main" val="3831962439"/>
                    </a:ext>
                  </a:extLst>
                </a:gridCol>
                <a:gridCol w="1376016">
                  <a:extLst>
                    <a:ext uri="{9D8B030D-6E8A-4147-A177-3AD203B41FA5}">
                      <a16:colId xmlns:a16="http://schemas.microsoft.com/office/drawing/2014/main" val="3905417776"/>
                    </a:ext>
                  </a:extLst>
                </a:gridCol>
              </a:tblGrid>
              <a:tr h="6923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048855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Murillo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232983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Ibagué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04879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Ambalema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18247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Planadas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39305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Chaparral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78309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Rioblanco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735800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Melgar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51374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Herveo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25966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Fresno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163612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Piedras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2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1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Valle del 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C8C913-9C07-DAA2-57A6-6A5757B46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9" y="739932"/>
            <a:ext cx="3492679" cy="25020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5C3A81-3E82-DF4C-6140-08DCC56FD398}"/>
              </a:ext>
            </a:extLst>
          </p:cNvPr>
          <p:cNvSpPr txBox="1"/>
          <p:nvPr/>
        </p:nvSpPr>
        <p:spPr>
          <a:xfrm>
            <a:off x="3649817" y="2897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ADD88D-00E1-7171-D37B-11F353AAFCA3}"/>
              </a:ext>
            </a:extLst>
          </p:cNvPr>
          <p:cNvSpPr txBox="1"/>
          <p:nvPr/>
        </p:nvSpPr>
        <p:spPr>
          <a:xfrm>
            <a:off x="5967983" y="2897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360231-EB9F-CAB3-5634-783E036A0DC9}"/>
              </a:ext>
            </a:extLst>
          </p:cNvPr>
          <p:cNvSpPr txBox="1"/>
          <p:nvPr/>
        </p:nvSpPr>
        <p:spPr>
          <a:xfrm>
            <a:off x="9003585" y="289751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4ECAA2-CBF8-6F6D-F928-DD728FB787CA}"/>
              </a:ext>
            </a:extLst>
          </p:cNvPr>
          <p:cNvSpPr txBox="1"/>
          <p:nvPr/>
        </p:nvSpPr>
        <p:spPr>
          <a:xfrm>
            <a:off x="5042276" y="24332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11D39BA-D96D-24DC-0ED9-175E549D8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27535"/>
              </p:ext>
            </p:extLst>
          </p:nvPr>
        </p:nvGraphicFramePr>
        <p:xfrm>
          <a:off x="441324" y="3361770"/>
          <a:ext cx="11429130" cy="3156412"/>
        </p:xfrm>
        <a:graphic>
          <a:graphicData uri="http://schemas.openxmlformats.org/drawingml/2006/table">
            <a:tbl>
              <a:tblPr/>
              <a:tblGrid>
                <a:gridCol w="1689396">
                  <a:extLst>
                    <a:ext uri="{9D8B030D-6E8A-4147-A177-3AD203B41FA5}">
                      <a16:colId xmlns:a16="http://schemas.microsoft.com/office/drawing/2014/main" val="3598033762"/>
                    </a:ext>
                  </a:extLst>
                </a:gridCol>
                <a:gridCol w="631687">
                  <a:extLst>
                    <a:ext uri="{9D8B030D-6E8A-4147-A177-3AD203B41FA5}">
                      <a16:colId xmlns:a16="http://schemas.microsoft.com/office/drawing/2014/main" val="1147088563"/>
                    </a:ext>
                  </a:extLst>
                </a:gridCol>
                <a:gridCol w="998947">
                  <a:extLst>
                    <a:ext uri="{9D8B030D-6E8A-4147-A177-3AD203B41FA5}">
                      <a16:colId xmlns:a16="http://schemas.microsoft.com/office/drawing/2014/main" val="2669064713"/>
                    </a:ext>
                  </a:extLst>
                </a:gridCol>
                <a:gridCol w="969566">
                  <a:extLst>
                    <a:ext uri="{9D8B030D-6E8A-4147-A177-3AD203B41FA5}">
                      <a16:colId xmlns:a16="http://schemas.microsoft.com/office/drawing/2014/main" val="2141379772"/>
                    </a:ext>
                  </a:extLst>
                </a:gridCol>
                <a:gridCol w="998947">
                  <a:extLst>
                    <a:ext uri="{9D8B030D-6E8A-4147-A177-3AD203B41FA5}">
                      <a16:colId xmlns:a16="http://schemas.microsoft.com/office/drawing/2014/main" val="3047862166"/>
                    </a:ext>
                  </a:extLst>
                </a:gridCol>
                <a:gridCol w="969566">
                  <a:extLst>
                    <a:ext uri="{9D8B030D-6E8A-4147-A177-3AD203B41FA5}">
                      <a16:colId xmlns:a16="http://schemas.microsoft.com/office/drawing/2014/main" val="3921706597"/>
                    </a:ext>
                  </a:extLst>
                </a:gridCol>
                <a:gridCol w="954876">
                  <a:extLst>
                    <a:ext uri="{9D8B030D-6E8A-4147-A177-3AD203B41FA5}">
                      <a16:colId xmlns:a16="http://schemas.microsoft.com/office/drawing/2014/main" val="4157542464"/>
                    </a:ext>
                  </a:extLst>
                </a:gridCol>
                <a:gridCol w="998947">
                  <a:extLst>
                    <a:ext uri="{9D8B030D-6E8A-4147-A177-3AD203B41FA5}">
                      <a16:colId xmlns:a16="http://schemas.microsoft.com/office/drawing/2014/main" val="4107030507"/>
                    </a:ext>
                  </a:extLst>
                </a:gridCol>
                <a:gridCol w="881424">
                  <a:extLst>
                    <a:ext uri="{9D8B030D-6E8A-4147-A177-3AD203B41FA5}">
                      <a16:colId xmlns:a16="http://schemas.microsoft.com/office/drawing/2014/main" val="2043654409"/>
                    </a:ext>
                  </a:extLst>
                </a:gridCol>
                <a:gridCol w="954876">
                  <a:extLst>
                    <a:ext uri="{9D8B030D-6E8A-4147-A177-3AD203B41FA5}">
                      <a16:colId xmlns:a16="http://schemas.microsoft.com/office/drawing/2014/main" val="2922488839"/>
                    </a:ext>
                  </a:extLst>
                </a:gridCol>
                <a:gridCol w="1380898">
                  <a:extLst>
                    <a:ext uri="{9D8B030D-6E8A-4147-A177-3AD203B41FA5}">
                      <a16:colId xmlns:a16="http://schemas.microsoft.com/office/drawing/2014/main" val="1343829606"/>
                    </a:ext>
                  </a:extLst>
                </a:gridCol>
              </a:tblGrid>
              <a:tr h="7284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090181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 de Cali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66237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Buenaventura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90960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Dovio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82705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Jamundí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63005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Guadalajara de Buga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28122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Pradera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628492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Bolívar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340562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Yumbo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646084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Florida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43075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Tuluá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36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64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Vaupés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E1D31E-43D1-6505-9215-51135DEE0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8" y="720720"/>
            <a:ext cx="3426894" cy="28389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99B9466-A17E-5675-4B14-69AC51A62652}"/>
              </a:ext>
            </a:extLst>
          </p:cNvPr>
          <p:cNvSpPr txBox="1"/>
          <p:nvPr/>
        </p:nvSpPr>
        <p:spPr>
          <a:xfrm>
            <a:off x="369744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C3006-7093-DF8F-717F-C9D4311B332A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7F3ADF-8C1C-0885-E855-1D52C108A5A5}"/>
              </a:ext>
            </a:extLst>
          </p:cNvPr>
          <p:cNvSpPr txBox="1"/>
          <p:nvPr/>
        </p:nvSpPr>
        <p:spPr>
          <a:xfrm>
            <a:off x="9003585" y="35642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EC647A2-23EA-8D0F-A183-A68469201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52978"/>
              </p:ext>
            </p:extLst>
          </p:nvPr>
        </p:nvGraphicFramePr>
        <p:xfrm>
          <a:off x="556420" y="4010576"/>
          <a:ext cx="11314035" cy="1494875"/>
        </p:xfrm>
        <a:graphic>
          <a:graphicData uri="http://schemas.openxmlformats.org/drawingml/2006/table">
            <a:tbl>
              <a:tblPr/>
              <a:tblGrid>
                <a:gridCol w="1672383">
                  <a:extLst>
                    <a:ext uri="{9D8B030D-6E8A-4147-A177-3AD203B41FA5}">
                      <a16:colId xmlns:a16="http://schemas.microsoft.com/office/drawing/2014/main" val="849612139"/>
                    </a:ext>
                  </a:extLst>
                </a:gridCol>
                <a:gridCol w="625326">
                  <a:extLst>
                    <a:ext uri="{9D8B030D-6E8A-4147-A177-3AD203B41FA5}">
                      <a16:colId xmlns:a16="http://schemas.microsoft.com/office/drawing/2014/main" val="2369503426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170026129"/>
                    </a:ext>
                  </a:extLst>
                </a:gridCol>
                <a:gridCol w="959803">
                  <a:extLst>
                    <a:ext uri="{9D8B030D-6E8A-4147-A177-3AD203B41FA5}">
                      <a16:colId xmlns:a16="http://schemas.microsoft.com/office/drawing/2014/main" val="1090460180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118321196"/>
                    </a:ext>
                  </a:extLst>
                </a:gridCol>
                <a:gridCol w="959803">
                  <a:extLst>
                    <a:ext uri="{9D8B030D-6E8A-4147-A177-3AD203B41FA5}">
                      <a16:colId xmlns:a16="http://schemas.microsoft.com/office/drawing/2014/main" val="2045229086"/>
                    </a:ext>
                  </a:extLst>
                </a:gridCol>
                <a:gridCol w="945260">
                  <a:extLst>
                    <a:ext uri="{9D8B030D-6E8A-4147-A177-3AD203B41FA5}">
                      <a16:colId xmlns:a16="http://schemas.microsoft.com/office/drawing/2014/main" val="3956156245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80513750"/>
                    </a:ext>
                  </a:extLst>
                </a:gridCol>
                <a:gridCol w="872548">
                  <a:extLst>
                    <a:ext uri="{9D8B030D-6E8A-4147-A177-3AD203B41FA5}">
                      <a16:colId xmlns:a16="http://schemas.microsoft.com/office/drawing/2014/main" val="430266322"/>
                    </a:ext>
                  </a:extLst>
                </a:gridCol>
                <a:gridCol w="945260">
                  <a:extLst>
                    <a:ext uri="{9D8B030D-6E8A-4147-A177-3AD203B41FA5}">
                      <a16:colId xmlns:a16="http://schemas.microsoft.com/office/drawing/2014/main" val="1419341106"/>
                    </a:ext>
                  </a:extLst>
                </a:gridCol>
                <a:gridCol w="1366991">
                  <a:extLst>
                    <a:ext uri="{9D8B030D-6E8A-4147-A177-3AD203B41FA5}">
                      <a16:colId xmlns:a16="http://schemas.microsoft.com/office/drawing/2014/main" val="517303646"/>
                    </a:ext>
                  </a:extLst>
                </a:gridCol>
              </a:tblGrid>
              <a:tr h="7474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296896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Taraira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0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95385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0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95481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Carurú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0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9222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9E77BD2-D7D3-F96D-8CB5-E928003371EB}"/>
              </a:ext>
            </a:extLst>
          </p:cNvPr>
          <p:cNvSpPr txBox="1"/>
          <p:nvPr/>
        </p:nvSpPr>
        <p:spPr>
          <a:xfrm>
            <a:off x="5366083" y="32432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</p:spTree>
    <p:extLst>
      <p:ext uri="{BB962C8B-B14F-4D97-AF65-F5344CB8AC3E}">
        <p14:creationId xmlns:p14="http://schemas.microsoft.com/office/powerpoint/2010/main" val="86776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Vichada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9A0912-126F-3ED0-FE1C-4717C6D8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91" y="798709"/>
            <a:ext cx="3787529" cy="26114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F4D4652-E371-C7B2-DFF0-A67F8B4F7736}"/>
              </a:ext>
            </a:extLst>
          </p:cNvPr>
          <p:cNvSpPr txBox="1"/>
          <p:nvPr/>
        </p:nvSpPr>
        <p:spPr>
          <a:xfrm>
            <a:off x="362124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C89FFE-79EB-74E3-A35C-D16C51781C76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A67A2D-7EDE-326B-9DBE-FDFF67D1202C}"/>
              </a:ext>
            </a:extLst>
          </p:cNvPr>
          <p:cNvSpPr txBox="1"/>
          <p:nvPr/>
        </p:nvSpPr>
        <p:spPr>
          <a:xfrm>
            <a:off x="9003585" y="34499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BD13FB-C8C1-982A-48FF-904CC978EC6A}"/>
              </a:ext>
            </a:extLst>
          </p:cNvPr>
          <p:cNvSpPr txBox="1"/>
          <p:nvPr/>
        </p:nvSpPr>
        <p:spPr>
          <a:xfrm>
            <a:off x="5042276" y="29857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5017314-1E54-A648-ABDD-E3081BA0D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2975"/>
              </p:ext>
            </p:extLst>
          </p:nvPr>
        </p:nvGraphicFramePr>
        <p:xfrm>
          <a:off x="477504" y="3899488"/>
          <a:ext cx="11236991" cy="1866958"/>
        </p:xfrm>
        <a:graphic>
          <a:graphicData uri="http://schemas.openxmlformats.org/drawingml/2006/table">
            <a:tbl>
              <a:tblPr/>
              <a:tblGrid>
                <a:gridCol w="1660995">
                  <a:extLst>
                    <a:ext uri="{9D8B030D-6E8A-4147-A177-3AD203B41FA5}">
                      <a16:colId xmlns:a16="http://schemas.microsoft.com/office/drawing/2014/main" val="681265184"/>
                    </a:ext>
                  </a:extLst>
                </a:gridCol>
                <a:gridCol w="621068">
                  <a:extLst>
                    <a:ext uri="{9D8B030D-6E8A-4147-A177-3AD203B41FA5}">
                      <a16:colId xmlns:a16="http://schemas.microsoft.com/office/drawing/2014/main" val="3930350774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763763200"/>
                    </a:ext>
                  </a:extLst>
                </a:gridCol>
                <a:gridCol w="953267">
                  <a:extLst>
                    <a:ext uri="{9D8B030D-6E8A-4147-A177-3AD203B41FA5}">
                      <a16:colId xmlns:a16="http://schemas.microsoft.com/office/drawing/2014/main" val="2480781804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2375686577"/>
                    </a:ext>
                  </a:extLst>
                </a:gridCol>
                <a:gridCol w="953267">
                  <a:extLst>
                    <a:ext uri="{9D8B030D-6E8A-4147-A177-3AD203B41FA5}">
                      <a16:colId xmlns:a16="http://schemas.microsoft.com/office/drawing/2014/main" val="2133179457"/>
                    </a:ext>
                  </a:extLst>
                </a:gridCol>
                <a:gridCol w="938823">
                  <a:extLst>
                    <a:ext uri="{9D8B030D-6E8A-4147-A177-3AD203B41FA5}">
                      <a16:colId xmlns:a16="http://schemas.microsoft.com/office/drawing/2014/main" val="1689538373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3999862401"/>
                    </a:ext>
                  </a:extLst>
                </a:gridCol>
                <a:gridCol w="866606">
                  <a:extLst>
                    <a:ext uri="{9D8B030D-6E8A-4147-A177-3AD203B41FA5}">
                      <a16:colId xmlns:a16="http://schemas.microsoft.com/office/drawing/2014/main" val="1949762709"/>
                    </a:ext>
                  </a:extLst>
                </a:gridCol>
                <a:gridCol w="938823">
                  <a:extLst>
                    <a:ext uri="{9D8B030D-6E8A-4147-A177-3AD203B41FA5}">
                      <a16:colId xmlns:a16="http://schemas.microsoft.com/office/drawing/2014/main" val="1698282454"/>
                    </a:ext>
                  </a:extLst>
                </a:gridCol>
                <a:gridCol w="1357683">
                  <a:extLst>
                    <a:ext uri="{9D8B030D-6E8A-4147-A177-3AD203B41FA5}">
                      <a16:colId xmlns:a16="http://schemas.microsoft.com/office/drawing/2014/main" val="2170933302"/>
                    </a:ext>
                  </a:extLst>
                </a:gridCol>
              </a:tblGrid>
              <a:tr h="8001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87009"/>
                  </a:ext>
                </a:extLst>
              </a:tr>
              <a:tr h="2667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Cumaribo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B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1468"/>
                  </a:ext>
                </a:extLst>
              </a:tr>
              <a:tr h="2667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Carreño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B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C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635921"/>
                  </a:ext>
                </a:extLst>
              </a:tr>
              <a:tr h="2667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Rosalía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B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52213"/>
                  </a:ext>
                </a:extLst>
              </a:tr>
              <a:tr h="2667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Primavera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4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85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BDF9CF-D207-1677-C41E-DD5890FF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28"/>
          <a:stretch/>
        </p:blipFill>
        <p:spPr>
          <a:xfrm>
            <a:off x="9661" y="-1788"/>
            <a:ext cx="13073676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784907" y="166705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rgbClr val="F8B017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Antioquia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F05627-C8A9-5D41-3B59-86238CD4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23" y="739932"/>
            <a:ext cx="4000706" cy="31307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37391B7-24EE-0FC7-9ACB-58F39D137B73}"/>
              </a:ext>
            </a:extLst>
          </p:cNvPr>
          <p:cNvSpPr txBox="1"/>
          <p:nvPr/>
        </p:nvSpPr>
        <p:spPr>
          <a:xfrm>
            <a:off x="3525949" y="377035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237E06-1410-22BB-45D6-9F42DE1D82D0}"/>
              </a:ext>
            </a:extLst>
          </p:cNvPr>
          <p:cNvSpPr txBox="1"/>
          <p:nvPr/>
        </p:nvSpPr>
        <p:spPr>
          <a:xfrm>
            <a:off x="6120340" y="377035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0A5B5A-AC61-6496-67B9-C0884F0877EE}"/>
              </a:ext>
            </a:extLst>
          </p:cNvPr>
          <p:cNvSpPr txBox="1"/>
          <p:nvPr/>
        </p:nvSpPr>
        <p:spPr>
          <a:xfrm>
            <a:off x="9155942" y="3770351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1C792B-F02C-62EC-F3F6-87D7FF59A6AB}"/>
              </a:ext>
            </a:extLst>
          </p:cNvPr>
          <p:cNvSpPr txBox="1"/>
          <p:nvPr/>
        </p:nvSpPr>
        <p:spPr>
          <a:xfrm>
            <a:off x="5413708" y="33548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186D7D2-7CB4-9D63-891C-1888E9F90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9883"/>
              </p:ext>
            </p:extLst>
          </p:nvPr>
        </p:nvGraphicFramePr>
        <p:xfrm>
          <a:off x="311300" y="4084170"/>
          <a:ext cx="11575896" cy="2628900"/>
        </p:xfrm>
        <a:graphic>
          <a:graphicData uri="http://schemas.openxmlformats.org/drawingml/2006/table">
            <a:tbl>
              <a:tblPr/>
              <a:tblGrid>
                <a:gridCol w="1334444">
                  <a:extLst>
                    <a:ext uri="{9D8B030D-6E8A-4147-A177-3AD203B41FA5}">
                      <a16:colId xmlns:a16="http://schemas.microsoft.com/office/drawing/2014/main" val="2547863610"/>
                    </a:ext>
                  </a:extLst>
                </a:gridCol>
                <a:gridCol w="691338">
                  <a:extLst>
                    <a:ext uri="{9D8B030D-6E8A-4147-A177-3AD203B41FA5}">
                      <a16:colId xmlns:a16="http://schemas.microsoft.com/office/drawing/2014/main" val="2163641421"/>
                    </a:ext>
                  </a:extLst>
                </a:gridCol>
                <a:gridCol w="1093279">
                  <a:extLst>
                    <a:ext uri="{9D8B030D-6E8A-4147-A177-3AD203B41FA5}">
                      <a16:colId xmlns:a16="http://schemas.microsoft.com/office/drawing/2014/main" val="845580934"/>
                    </a:ext>
                  </a:extLst>
                </a:gridCol>
                <a:gridCol w="1061124">
                  <a:extLst>
                    <a:ext uri="{9D8B030D-6E8A-4147-A177-3AD203B41FA5}">
                      <a16:colId xmlns:a16="http://schemas.microsoft.com/office/drawing/2014/main" val="1351898288"/>
                    </a:ext>
                  </a:extLst>
                </a:gridCol>
                <a:gridCol w="1093279">
                  <a:extLst>
                    <a:ext uri="{9D8B030D-6E8A-4147-A177-3AD203B41FA5}">
                      <a16:colId xmlns:a16="http://schemas.microsoft.com/office/drawing/2014/main" val="87120455"/>
                    </a:ext>
                  </a:extLst>
                </a:gridCol>
                <a:gridCol w="1061124">
                  <a:extLst>
                    <a:ext uri="{9D8B030D-6E8A-4147-A177-3AD203B41FA5}">
                      <a16:colId xmlns:a16="http://schemas.microsoft.com/office/drawing/2014/main" val="1348411668"/>
                    </a:ext>
                  </a:extLst>
                </a:gridCol>
                <a:gridCol w="1045046">
                  <a:extLst>
                    <a:ext uri="{9D8B030D-6E8A-4147-A177-3AD203B41FA5}">
                      <a16:colId xmlns:a16="http://schemas.microsoft.com/office/drawing/2014/main" val="2154978568"/>
                    </a:ext>
                  </a:extLst>
                </a:gridCol>
                <a:gridCol w="1093279">
                  <a:extLst>
                    <a:ext uri="{9D8B030D-6E8A-4147-A177-3AD203B41FA5}">
                      <a16:colId xmlns:a16="http://schemas.microsoft.com/office/drawing/2014/main" val="1731321991"/>
                    </a:ext>
                  </a:extLst>
                </a:gridCol>
                <a:gridCol w="964658">
                  <a:extLst>
                    <a:ext uri="{9D8B030D-6E8A-4147-A177-3AD203B41FA5}">
                      <a16:colId xmlns:a16="http://schemas.microsoft.com/office/drawing/2014/main" val="3710085658"/>
                    </a:ext>
                  </a:extLst>
                </a:gridCol>
                <a:gridCol w="1045046">
                  <a:extLst>
                    <a:ext uri="{9D8B030D-6E8A-4147-A177-3AD203B41FA5}">
                      <a16:colId xmlns:a16="http://schemas.microsoft.com/office/drawing/2014/main" val="955629134"/>
                    </a:ext>
                  </a:extLst>
                </a:gridCol>
                <a:gridCol w="1093279">
                  <a:extLst>
                    <a:ext uri="{9D8B030D-6E8A-4147-A177-3AD203B41FA5}">
                      <a16:colId xmlns:a16="http://schemas.microsoft.com/office/drawing/2014/main" val="2585323093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3868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Tarazá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550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Giraldo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863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Medellín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945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Murindó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54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Dabeiba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642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Caucasia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24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Toledo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597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Cáceres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075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Frontino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489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Rionegro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7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705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25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Arauca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963CA3-6557-86D5-3356-84E773E0E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52" y="1151778"/>
            <a:ext cx="4115011" cy="19686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B06711-4DAD-3016-5573-B41BEE58750E}"/>
              </a:ext>
            </a:extLst>
          </p:cNvPr>
          <p:cNvSpPr txBox="1"/>
          <p:nvPr/>
        </p:nvSpPr>
        <p:spPr>
          <a:xfrm>
            <a:off x="3525949" y="32179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5FF617-217C-A2A5-B05F-B99EEC86E024}"/>
              </a:ext>
            </a:extLst>
          </p:cNvPr>
          <p:cNvSpPr txBox="1"/>
          <p:nvPr/>
        </p:nvSpPr>
        <p:spPr>
          <a:xfrm>
            <a:off x="612034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7C825D-4D9D-C3FB-25B3-4CF53977CF45}"/>
              </a:ext>
            </a:extLst>
          </p:cNvPr>
          <p:cNvSpPr txBox="1"/>
          <p:nvPr/>
        </p:nvSpPr>
        <p:spPr>
          <a:xfrm>
            <a:off x="9155942" y="3217901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914B59-3974-068A-CE5A-6D43559F2AEA}"/>
              </a:ext>
            </a:extLst>
          </p:cNvPr>
          <p:cNvSpPr txBox="1"/>
          <p:nvPr/>
        </p:nvSpPr>
        <p:spPr>
          <a:xfrm>
            <a:off x="5895975" y="2753641"/>
            <a:ext cx="5394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Radar de Educación por municipios</a:t>
            </a:r>
            <a:endParaRPr lang="es-CO" sz="1200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F05EDCF-0FE9-F0CA-478F-D0E9735C8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15491"/>
              </p:ext>
            </p:extLst>
          </p:nvPr>
        </p:nvGraphicFramePr>
        <p:xfrm>
          <a:off x="697928" y="3596245"/>
          <a:ext cx="11252202" cy="2491551"/>
        </p:xfrm>
        <a:graphic>
          <a:graphicData uri="http://schemas.openxmlformats.org/drawingml/2006/table">
            <a:tbl>
              <a:tblPr/>
              <a:tblGrid>
                <a:gridCol w="1251920">
                  <a:extLst>
                    <a:ext uri="{9D8B030D-6E8A-4147-A177-3AD203B41FA5}">
                      <a16:colId xmlns:a16="http://schemas.microsoft.com/office/drawing/2014/main" val="4148517023"/>
                    </a:ext>
                  </a:extLst>
                </a:gridCol>
                <a:gridCol w="648585">
                  <a:extLst>
                    <a:ext uri="{9D8B030D-6E8A-4147-A177-3AD203B41FA5}">
                      <a16:colId xmlns:a16="http://schemas.microsoft.com/office/drawing/2014/main" val="3513732675"/>
                    </a:ext>
                  </a:extLst>
                </a:gridCol>
                <a:gridCol w="1025670">
                  <a:extLst>
                    <a:ext uri="{9D8B030D-6E8A-4147-A177-3AD203B41FA5}">
                      <a16:colId xmlns:a16="http://schemas.microsoft.com/office/drawing/2014/main" val="651994952"/>
                    </a:ext>
                  </a:extLst>
                </a:gridCol>
                <a:gridCol w="995503">
                  <a:extLst>
                    <a:ext uri="{9D8B030D-6E8A-4147-A177-3AD203B41FA5}">
                      <a16:colId xmlns:a16="http://schemas.microsoft.com/office/drawing/2014/main" val="1866589974"/>
                    </a:ext>
                  </a:extLst>
                </a:gridCol>
                <a:gridCol w="1025670">
                  <a:extLst>
                    <a:ext uri="{9D8B030D-6E8A-4147-A177-3AD203B41FA5}">
                      <a16:colId xmlns:a16="http://schemas.microsoft.com/office/drawing/2014/main" val="2193892875"/>
                    </a:ext>
                  </a:extLst>
                </a:gridCol>
                <a:gridCol w="995503">
                  <a:extLst>
                    <a:ext uri="{9D8B030D-6E8A-4147-A177-3AD203B41FA5}">
                      <a16:colId xmlns:a16="http://schemas.microsoft.com/office/drawing/2014/main" val="2722922302"/>
                    </a:ext>
                  </a:extLst>
                </a:gridCol>
                <a:gridCol w="980420">
                  <a:extLst>
                    <a:ext uri="{9D8B030D-6E8A-4147-A177-3AD203B41FA5}">
                      <a16:colId xmlns:a16="http://schemas.microsoft.com/office/drawing/2014/main" val="2283283238"/>
                    </a:ext>
                  </a:extLst>
                </a:gridCol>
                <a:gridCol w="1025670">
                  <a:extLst>
                    <a:ext uri="{9D8B030D-6E8A-4147-A177-3AD203B41FA5}">
                      <a16:colId xmlns:a16="http://schemas.microsoft.com/office/drawing/2014/main" val="3691985545"/>
                    </a:ext>
                  </a:extLst>
                </a:gridCol>
                <a:gridCol w="905003">
                  <a:extLst>
                    <a:ext uri="{9D8B030D-6E8A-4147-A177-3AD203B41FA5}">
                      <a16:colId xmlns:a16="http://schemas.microsoft.com/office/drawing/2014/main" val="3983395585"/>
                    </a:ext>
                  </a:extLst>
                </a:gridCol>
                <a:gridCol w="980420">
                  <a:extLst>
                    <a:ext uri="{9D8B030D-6E8A-4147-A177-3AD203B41FA5}">
                      <a16:colId xmlns:a16="http://schemas.microsoft.com/office/drawing/2014/main" val="237324327"/>
                    </a:ext>
                  </a:extLst>
                </a:gridCol>
                <a:gridCol w="1417838">
                  <a:extLst>
                    <a:ext uri="{9D8B030D-6E8A-4147-A177-3AD203B41FA5}">
                      <a16:colId xmlns:a16="http://schemas.microsoft.com/office/drawing/2014/main" val="3848213240"/>
                    </a:ext>
                  </a:extLst>
                </a:gridCol>
              </a:tblGrid>
              <a:tr h="7474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162302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Saravena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662353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52309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Arauquita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16586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98706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Fortul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29753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Cravo Norte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59284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Rondón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9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66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Atlántico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7069D8-2EC5-8E23-D8D9-736A816FE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67" y="738850"/>
            <a:ext cx="3690430" cy="28163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36835F-A6CF-8C1B-556B-1FBC9DBCE70E}"/>
              </a:ext>
            </a:extLst>
          </p:cNvPr>
          <p:cNvSpPr txBox="1"/>
          <p:nvPr/>
        </p:nvSpPr>
        <p:spPr>
          <a:xfrm>
            <a:off x="3411649" y="32179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2BE6A1-BEF3-C8BF-BAAB-175E09DB022A}"/>
              </a:ext>
            </a:extLst>
          </p:cNvPr>
          <p:cNvSpPr txBox="1"/>
          <p:nvPr/>
        </p:nvSpPr>
        <p:spPr>
          <a:xfrm>
            <a:off x="612034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C8EB8-A7F8-610A-0973-F2ED501BCB73}"/>
              </a:ext>
            </a:extLst>
          </p:cNvPr>
          <p:cNvSpPr txBox="1"/>
          <p:nvPr/>
        </p:nvSpPr>
        <p:spPr>
          <a:xfrm>
            <a:off x="9155942" y="3217901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355F54-529F-6085-3143-1254608F7211}"/>
              </a:ext>
            </a:extLst>
          </p:cNvPr>
          <p:cNvSpPr txBox="1"/>
          <p:nvPr/>
        </p:nvSpPr>
        <p:spPr>
          <a:xfrm>
            <a:off x="5194633" y="275364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7A272E6-7744-A533-1B01-5B33217C8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310106"/>
              </p:ext>
            </p:extLst>
          </p:nvPr>
        </p:nvGraphicFramePr>
        <p:xfrm>
          <a:off x="478759" y="3622521"/>
          <a:ext cx="11320410" cy="2695328"/>
        </p:xfrm>
        <a:graphic>
          <a:graphicData uri="http://schemas.openxmlformats.org/drawingml/2006/table">
            <a:tbl>
              <a:tblPr/>
              <a:tblGrid>
                <a:gridCol w="1259509">
                  <a:extLst>
                    <a:ext uri="{9D8B030D-6E8A-4147-A177-3AD203B41FA5}">
                      <a16:colId xmlns:a16="http://schemas.microsoft.com/office/drawing/2014/main" val="118135975"/>
                    </a:ext>
                  </a:extLst>
                </a:gridCol>
                <a:gridCol w="652517">
                  <a:extLst>
                    <a:ext uri="{9D8B030D-6E8A-4147-A177-3AD203B41FA5}">
                      <a16:colId xmlns:a16="http://schemas.microsoft.com/office/drawing/2014/main" val="325406566"/>
                    </a:ext>
                  </a:extLst>
                </a:gridCol>
                <a:gridCol w="1031887">
                  <a:extLst>
                    <a:ext uri="{9D8B030D-6E8A-4147-A177-3AD203B41FA5}">
                      <a16:colId xmlns:a16="http://schemas.microsoft.com/office/drawing/2014/main" val="1966214603"/>
                    </a:ext>
                  </a:extLst>
                </a:gridCol>
                <a:gridCol w="1001538">
                  <a:extLst>
                    <a:ext uri="{9D8B030D-6E8A-4147-A177-3AD203B41FA5}">
                      <a16:colId xmlns:a16="http://schemas.microsoft.com/office/drawing/2014/main" val="559059283"/>
                    </a:ext>
                  </a:extLst>
                </a:gridCol>
                <a:gridCol w="1031887">
                  <a:extLst>
                    <a:ext uri="{9D8B030D-6E8A-4147-A177-3AD203B41FA5}">
                      <a16:colId xmlns:a16="http://schemas.microsoft.com/office/drawing/2014/main" val="1898081146"/>
                    </a:ext>
                  </a:extLst>
                </a:gridCol>
                <a:gridCol w="1001538">
                  <a:extLst>
                    <a:ext uri="{9D8B030D-6E8A-4147-A177-3AD203B41FA5}">
                      <a16:colId xmlns:a16="http://schemas.microsoft.com/office/drawing/2014/main" val="2794964831"/>
                    </a:ext>
                  </a:extLst>
                </a:gridCol>
                <a:gridCol w="986363">
                  <a:extLst>
                    <a:ext uri="{9D8B030D-6E8A-4147-A177-3AD203B41FA5}">
                      <a16:colId xmlns:a16="http://schemas.microsoft.com/office/drawing/2014/main" val="240790795"/>
                    </a:ext>
                  </a:extLst>
                </a:gridCol>
                <a:gridCol w="1031887">
                  <a:extLst>
                    <a:ext uri="{9D8B030D-6E8A-4147-A177-3AD203B41FA5}">
                      <a16:colId xmlns:a16="http://schemas.microsoft.com/office/drawing/2014/main" val="3576247876"/>
                    </a:ext>
                  </a:extLst>
                </a:gridCol>
                <a:gridCol w="910489">
                  <a:extLst>
                    <a:ext uri="{9D8B030D-6E8A-4147-A177-3AD203B41FA5}">
                      <a16:colId xmlns:a16="http://schemas.microsoft.com/office/drawing/2014/main" val="2658857470"/>
                    </a:ext>
                  </a:extLst>
                </a:gridCol>
                <a:gridCol w="986363">
                  <a:extLst>
                    <a:ext uri="{9D8B030D-6E8A-4147-A177-3AD203B41FA5}">
                      <a16:colId xmlns:a16="http://schemas.microsoft.com/office/drawing/2014/main" val="1523477449"/>
                    </a:ext>
                  </a:extLst>
                </a:gridCol>
                <a:gridCol w="1426432">
                  <a:extLst>
                    <a:ext uri="{9D8B030D-6E8A-4147-A177-3AD203B41FA5}">
                      <a16:colId xmlns:a16="http://schemas.microsoft.com/office/drawing/2014/main" val="3616050456"/>
                    </a:ext>
                  </a:extLst>
                </a:gridCol>
              </a:tblGrid>
              <a:tr h="6219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149870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Barranquilla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493930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Colombia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72276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Sabanalarga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174628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Candelaria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192931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Repelón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25097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Soledad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974428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Juan de Acosta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61101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Baranoa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77244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Galapa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47373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Tubará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0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1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Bolívar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F6FAC-F3D5-1B6C-C639-0EF92F19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84" y="683866"/>
            <a:ext cx="2692538" cy="31815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6DE2D8-7AB5-C832-CA4C-ABA4A0FB1509}"/>
              </a:ext>
            </a:extLst>
          </p:cNvPr>
          <p:cNvSpPr txBox="1"/>
          <p:nvPr/>
        </p:nvSpPr>
        <p:spPr>
          <a:xfrm>
            <a:off x="3611717" y="3659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67AE9-D371-363E-17DC-593EA3948394}"/>
              </a:ext>
            </a:extLst>
          </p:cNvPr>
          <p:cNvSpPr txBox="1"/>
          <p:nvPr/>
        </p:nvSpPr>
        <p:spPr>
          <a:xfrm>
            <a:off x="6206108" y="3659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B9691D-420F-837B-A15A-15D606A9344B}"/>
              </a:ext>
            </a:extLst>
          </p:cNvPr>
          <p:cNvSpPr txBox="1"/>
          <p:nvPr/>
        </p:nvSpPr>
        <p:spPr>
          <a:xfrm>
            <a:off x="9241710" y="365951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EA0692-6CA9-6EC5-6EE9-DCFAB806623B}"/>
              </a:ext>
            </a:extLst>
          </p:cNvPr>
          <p:cNvSpPr txBox="1"/>
          <p:nvPr/>
        </p:nvSpPr>
        <p:spPr>
          <a:xfrm>
            <a:off x="5280401" y="31952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81D8317-2A53-82A0-170A-14A678615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07046"/>
              </p:ext>
            </p:extLst>
          </p:nvPr>
        </p:nvGraphicFramePr>
        <p:xfrm>
          <a:off x="247650" y="3936509"/>
          <a:ext cx="11779854" cy="2750037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4193059325"/>
                    </a:ext>
                  </a:extLst>
                </a:gridCol>
                <a:gridCol w="522776">
                  <a:extLst>
                    <a:ext uri="{9D8B030D-6E8A-4147-A177-3AD203B41FA5}">
                      <a16:colId xmlns:a16="http://schemas.microsoft.com/office/drawing/2014/main" val="1325759948"/>
                    </a:ext>
                  </a:extLst>
                </a:gridCol>
                <a:gridCol w="1073767">
                  <a:extLst>
                    <a:ext uri="{9D8B030D-6E8A-4147-A177-3AD203B41FA5}">
                      <a16:colId xmlns:a16="http://schemas.microsoft.com/office/drawing/2014/main" val="1419436686"/>
                    </a:ext>
                  </a:extLst>
                </a:gridCol>
                <a:gridCol w="1042186">
                  <a:extLst>
                    <a:ext uri="{9D8B030D-6E8A-4147-A177-3AD203B41FA5}">
                      <a16:colId xmlns:a16="http://schemas.microsoft.com/office/drawing/2014/main" val="1144655862"/>
                    </a:ext>
                  </a:extLst>
                </a:gridCol>
                <a:gridCol w="1073767">
                  <a:extLst>
                    <a:ext uri="{9D8B030D-6E8A-4147-A177-3AD203B41FA5}">
                      <a16:colId xmlns:a16="http://schemas.microsoft.com/office/drawing/2014/main" val="2911271062"/>
                    </a:ext>
                  </a:extLst>
                </a:gridCol>
                <a:gridCol w="1042186">
                  <a:extLst>
                    <a:ext uri="{9D8B030D-6E8A-4147-A177-3AD203B41FA5}">
                      <a16:colId xmlns:a16="http://schemas.microsoft.com/office/drawing/2014/main" val="2870525790"/>
                    </a:ext>
                  </a:extLst>
                </a:gridCol>
                <a:gridCol w="1026394">
                  <a:extLst>
                    <a:ext uri="{9D8B030D-6E8A-4147-A177-3AD203B41FA5}">
                      <a16:colId xmlns:a16="http://schemas.microsoft.com/office/drawing/2014/main" val="1491094920"/>
                    </a:ext>
                  </a:extLst>
                </a:gridCol>
                <a:gridCol w="1073767">
                  <a:extLst>
                    <a:ext uri="{9D8B030D-6E8A-4147-A177-3AD203B41FA5}">
                      <a16:colId xmlns:a16="http://schemas.microsoft.com/office/drawing/2014/main" val="3950485366"/>
                    </a:ext>
                  </a:extLst>
                </a:gridCol>
                <a:gridCol w="947442">
                  <a:extLst>
                    <a:ext uri="{9D8B030D-6E8A-4147-A177-3AD203B41FA5}">
                      <a16:colId xmlns:a16="http://schemas.microsoft.com/office/drawing/2014/main" val="490759650"/>
                    </a:ext>
                  </a:extLst>
                </a:gridCol>
                <a:gridCol w="1026394">
                  <a:extLst>
                    <a:ext uri="{9D8B030D-6E8A-4147-A177-3AD203B41FA5}">
                      <a16:colId xmlns:a16="http://schemas.microsoft.com/office/drawing/2014/main" val="598713612"/>
                    </a:ext>
                  </a:extLst>
                </a:gridCol>
                <a:gridCol w="1484325">
                  <a:extLst>
                    <a:ext uri="{9D8B030D-6E8A-4147-A177-3AD203B41FA5}">
                      <a16:colId xmlns:a16="http://schemas.microsoft.com/office/drawing/2014/main" val="1794278134"/>
                    </a:ext>
                  </a:extLst>
                </a:gridCol>
              </a:tblGrid>
              <a:tr h="6236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323161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Montecristo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03174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Norosí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49078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 del Sur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56428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 de Indias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5101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 de Bolívar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98947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Guamo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25288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14984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Cantagallo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860694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Arenal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26570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Magangué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90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Boyacá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E259EB-D24F-BC3C-36A5-485214FA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78" y="828358"/>
            <a:ext cx="4172164" cy="27814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FA749B-DAE9-C088-8CA3-8994D9278A0E}"/>
              </a:ext>
            </a:extLst>
          </p:cNvPr>
          <p:cNvSpPr txBox="1"/>
          <p:nvPr/>
        </p:nvSpPr>
        <p:spPr>
          <a:xfrm>
            <a:off x="3289753" y="355972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A925AE-4EE7-6290-96E6-0FB23F333AEC}"/>
              </a:ext>
            </a:extLst>
          </p:cNvPr>
          <p:cNvSpPr txBox="1"/>
          <p:nvPr/>
        </p:nvSpPr>
        <p:spPr>
          <a:xfrm>
            <a:off x="5967983" y="35452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AA33F2-847A-AB8A-C289-56D8126566A9}"/>
              </a:ext>
            </a:extLst>
          </p:cNvPr>
          <p:cNvSpPr txBox="1"/>
          <p:nvPr/>
        </p:nvSpPr>
        <p:spPr>
          <a:xfrm>
            <a:off x="9003585" y="354521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413ABF-13BE-2968-3B41-092B69A172E5}"/>
              </a:ext>
            </a:extLst>
          </p:cNvPr>
          <p:cNvSpPr txBox="1"/>
          <p:nvPr/>
        </p:nvSpPr>
        <p:spPr>
          <a:xfrm>
            <a:off x="5042276" y="30809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E55B3D2E-7C64-0CA2-B038-5C0C1F4DC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40938"/>
              </p:ext>
            </p:extLst>
          </p:nvPr>
        </p:nvGraphicFramePr>
        <p:xfrm>
          <a:off x="305176" y="3822210"/>
          <a:ext cx="11565281" cy="2902440"/>
        </p:xfrm>
        <a:graphic>
          <a:graphicData uri="http://schemas.openxmlformats.org/drawingml/2006/table">
            <a:tbl>
              <a:tblPr/>
              <a:tblGrid>
                <a:gridCol w="1286754">
                  <a:extLst>
                    <a:ext uri="{9D8B030D-6E8A-4147-A177-3AD203B41FA5}">
                      <a16:colId xmlns:a16="http://schemas.microsoft.com/office/drawing/2014/main" val="621295374"/>
                    </a:ext>
                  </a:extLst>
                </a:gridCol>
                <a:gridCol w="666631">
                  <a:extLst>
                    <a:ext uri="{9D8B030D-6E8A-4147-A177-3AD203B41FA5}">
                      <a16:colId xmlns:a16="http://schemas.microsoft.com/office/drawing/2014/main" val="2102712388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2599057386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val="1436703784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3620403826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val="3475050262"/>
                    </a:ext>
                  </a:extLst>
                </a:gridCol>
                <a:gridCol w="1007699">
                  <a:extLst>
                    <a:ext uri="{9D8B030D-6E8A-4147-A177-3AD203B41FA5}">
                      <a16:colId xmlns:a16="http://schemas.microsoft.com/office/drawing/2014/main" val="4221298584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1758992231"/>
                    </a:ext>
                  </a:extLst>
                </a:gridCol>
                <a:gridCol w="930183">
                  <a:extLst>
                    <a:ext uri="{9D8B030D-6E8A-4147-A177-3AD203B41FA5}">
                      <a16:colId xmlns:a16="http://schemas.microsoft.com/office/drawing/2014/main" val="1745727426"/>
                    </a:ext>
                  </a:extLst>
                </a:gridCol>
                <a:gridCol w="1007699">
                  <a:extLst>
                    <a:ext uri="{9D8B030D-6E8A-4147-A177-3AD203B41FA5}">
                      <a16:colId xmlns:a16="http://schemas.microsoft.com/office/drawing/2014/main" val="541052494"/>
                    </a:ext>
                  </a:extLst>
                </a:gridCol>
                <a:gridCol w="1457287">
                  <a:extLst>
                    <a:ext uri="{9D8B030D-6E8A-4147-A177-3AD203B41FA5}">
                      <a16:colId xmlns:a16="http://schemas.microsoft.com/office/drawing/2014/main" val="600015553"/>
                    </a:ext>
                  </a:extLst>
                </a:gridCol>
              </a:tblGrid>
              <a:tr h="7256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97334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Tunungua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16675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Cómbita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17458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Tunja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38897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Oicatá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019953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Chivatá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E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67021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Duitama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14669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Beteitiva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56490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Cuítiva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96713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Boyacá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8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7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Caldas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AF86EE-A73B-0DA8-824F-593B1CFA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51" y="863833"/>
            <a:ext cx="4102311" cy="23686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5786DA-84D0-BA08-CB00-D41CEAEB1E88}"/>
              </a:ext>
            </a:extLst>
          </p:cNvPr>
          <p:cNvSpPr txBox="1"/>
          <p:nvPr/>
        </p:nvSpPr>
        <p:spPr>
          <a:xfrm>
            <a:off x="3373592" y="33261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78C4F-0E68-7FF1-B072-83E538312BD3}"/>
              </a:ext>
            </a:extLst>
          </p:cNvPr>
          <p:cNvSpPr txBox="1"/>
          <p:nvPr/>
        </p:nvSpPr>
        <p:spPr>
          <a:xfrm>
            <a:off x="5967983" y="33261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125A92-67F3-A531-F13C-B67DEA0B3E52}"/>
              </a:ext>
            </a:extLst>
          </p:cNvPr>
          <p:cNvSpPr txBox="1"/>
          <p:nvPr/>
        </p:nvSpPr>
        <p:spPr>
          <a:xfrm>
            <a:off x="9003585" y="33261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6CEEBC-5376-2DC2-CB65-676799C057E7}"/>
              </a:ext>
            </a:extLst>
          </p:cNvPr>
          <p:cNvSpPr txBox="1"/>
          <p:nvPr/>
        </p:nvSpPr>
        <p:spPr>
          <a:xfrm>
            <a:off x="5042276" y="28618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D06B5D2-4E06-6F8D-68AD-4F9030A0F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68847"/>
              </p:ext>
            </p:extLst>
          </p:nvPr>
        </p:nvGraphicFramePr>
        <p:xfrm>
          <a:off x="305176" y="3603134"/>
          <a:ext cx="11565281" cy="2915041"/>
        </p:xfrm>
        <a:graphic>
          <a:graphicData uri="http://schemas.openxmlformats.org/drawingml/2006/table">
            <a:tbl>
              <a:tblPr/>
              <a:tblGrid>
                <a:gridCol w="1286754">
                  <a:extLst>
                    <a:ext uri="{9D8B030D-6E8A-4147-A177-3AD203B41FA5}">
                      <a16:colId xmlns:a16="http://schemas.microsoft.com/office/drawing/2014/main" val="1188171889"/>
                    </a:ext>
                  </a:extLst>
                </a:gridCol>
                <a:gridCol w="666631">
                  <a:extLst>
                    <a:ext uri="{9D8B030D-6E8A-4147-A177-3AD203B41FA5}">
                      <a16:colId xmlns:a16="http://schemas.microsoft.com/office/drawing/2014/main" val="1925514056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1341380083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val="4292736750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1792047624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val="89566046"/>
                    </a:ext>
                  </a:extLst>
                </a:gridCol>
                <a:gridCol w="1007699">
                  <a:extLst>
                    <a:ext uri="{9D8B030D-6E8A-4147-A177-3AD203B41FA5}">
                      <a16:colId xmlns:a16="http://schemas.microsoft.com/office/drawing/2014/main" val="108409428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1649461244"/>
                    </a:ext>
                  </a:extLst>
                </a:gridCol>
                <a:gridCol w="930183">
                  <a:extLst>
                    <a:ext uri="{9D8B030D-6E8A-4147-A177-3AD203B41FA5}">
                      <a16:colId xmlns:a16="http://schemas.microsoft.com/office/drawing/2014/main" val="2590122240"/>
                    </a:ext>
                  </a:extLst>
                </a:gridCol>
                <a:gridCol w="1007699">
                  <a:extLst>
                    <a:ext uri="{9D8B030D-6E8A-4147-A177-3AD203B41FA5}">
                      <a16:colId xmlns:a16="http://schemas.microsoft.com/office/drawing/2014/main" val="1133908176"/>
                    </a:ext>
                  </a:extLst>
                </a:gridCol>
                <a:gridCol w="1457287">
                  <a:extLst>
                    <a:ext uri="{9D8B030D-6E8A-4147-A177-3AD203B41FA5}">
                      <a16:colId xmlns:a16="http://schemas.microsoft.com/office/drawing/2014/main" val="3958527790"/>
                    </a:ext>
                  </a:extLst>
                </a:gridCol>
              </a:tblGrid>
              <a:tr h="7287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589490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Manizales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99238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Viterbo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46979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Belalcázar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81360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734094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Anserma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0019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Dorada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65604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Filadelfia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178405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Chinchiná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20025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Aguadas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38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4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B5A809C9E30044BFE3FBFD8DED64EF" ma:contentTypeVersion="15" ma:contentTypeDescription="Crear nuevo documento." ma:contentTypeScope="" ma:versionID="e933e076846dc10223812a5243a48d20">
  <xsd:schema xmlns:xsd="http://www.w3.org/2001/XMLSchema" xmlns:xs="http://www.w3.org/2001/XMLSchema" xmlns:p="http://schemas.microsoft.com/office/2006/metadata/properties" xmlns:ns2="6cdd4ce2-03b1-49b4-86c1-7572c28a7541" xmlns:ns3="0e5ab9b7-57ae-41f1-8beb-8290f78adce8" targetNamespace="http://schemas.microsoft.com/office/2006/metadata/properties" ma:root="true" ma:fieldsID="7869fb81e0e4163cf87834640a87b37e" ns2:_="" ns3:_="">
    <xsd:import namespace="6cdd4ce2-03b1-49b4-86c1-7572c28a7541"/>
    <xsd:import namespace="0e5ab9b7-57ae-41f1-8beb-8290f78ad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d4ce2-03b1-49b4-86c1-7572c28a7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60fb8ed9-e6ff-4cbe-b2c6-bea558e2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ab9b7-57ae-41f1-8beb-8290f78adc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0273fb1-89d7-45eb-8cf1-af7b5256ac4d}" ma:internalName="TaxCatchAll" ma:showField="CatchAllData" ma:web="0e5ab9b7-57ae-41f1-8beb-8290f78ad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ab9b7-57ae-41f1-8beb-8290f78adce8" xsi:nil="true"/>
    <lcf76f155ced4ddcb4097134ff3c332f xmlns="6cdd4ce2-03b1-49b4-86c1-7572c28a754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605F90-5E26-4FEA-B4C9-17A8B11D9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d4ce2-03b1-49b4-86c1-7572c28a7541"/>
    <ds:schemaRef ds:uri="0e5ab9b7-57ae-41f1-8beb-8290f78ad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ED199B-4A6F-4D32-BB89-0335FD626F02}">
  <ds:schemaRefs>
    <ds:schemaRef ds:uri="http://schemas.microsoft.com/office/2006/metadata/properties"/>
    <ds:schemaRef ds:uri="http://schemas.microsoft.com/office/infopath/2007/PartnerControls"/>
    <ds:schemaRef ds:uri="0e5ab9b7-57ae-41f1-8beb-8290f78adce8"/>
    <ds:schemaRef ds:uri="6cdd4ce2-03b1-49b4-86c1-7572c28a7541"/>
  </ds:schemaRefs>
</ds:datastoreItem>
</file>

<file path=customXml/itemProps3.xml><?xml version="1.0" encoding="utf-8"?>
<ds:datastoreItem xmlns:ds="http://schemas.openxmlformats.org/officeDocument/2006/customXml" ds:itemID="{32B3EA5F-43E6-4C97-AD10-61C1BF3BDF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4861</Words>
  <Application>Microsoft Office PowerPoint</Application>
  <PresentationFormat>Panorámica</PresentationFormat>
  <Paragraphs>3609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Helvetica</vt:lpstr>
      <vt:lpstr>Verdana</vt:lpstr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de Corrupción  &amp; Derechos Económicos  Culturales y Sociales: </dc:title>
  <dc:creator>Edith Johana Medina Hernández</dc:creator>
  <cp:lastModifiedBy>Cristhian Steven Lesmes Piñeres</cp:lastModifiedBy>
  <cp:revision>29</cp:revision>
  <dcterms:created xsi:type="dcterms:W3CDTF">2024-09-02T03:43:19Z</dcterms:created>
  <dcterms:modified xsi:type="dcterms:W3CDTF">2024-12-30T19:21:39Z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0x01010001B5A809C9E30044BFE3FBFD8DED64EF</vt:lpwstr>
  </property>
</Properties>
</file>