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56B"/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58C02-C838-8241-D11C-2381AB915A68}" v="3" dt="2024-10-31T13:25:46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935" autoAdjust="0"/>
  </p:normalViewPr>
  <p:slideViewPr>
    <p:cSldViewPr snapToGrid="0">
      <p:cViewPr varScale="1">
        <p:scale>
          <a:sx n="102" d="100"/>
          <a:sy n="102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Steven Lesmes Piñeres" userId="S::cristhianlesmes@presidencia.gov.co::e5e3dd15-69e6-4f0c-982d-ea48c6e98c58" providerId="AD" clId="Web-{31158C02-C838-8241-D11C-2381AB915A68}"/>
    <pc:docChg chg="modSld">
      <pc:chgData name="Cristhian Steven Lesmes Piñeres" userId="S::cristhianlesmes@presidencia.gov.co::e5e3dd15-69e6-4f0c-982d-ea48c6e98c58" providerId="AD" clId="Web-{31158C02-C838-8241-D11C-2381AB915A68}" dt="2024-10-31T13:25:44.635" v="0" actId="20577"/>
      <pc:docMkLst>
        <pc:docMk/>
      </pc:docMkLst>
      <pc:sldChg chg="modSp">
        <pc:chgData name="Cristhian Steven Lesmes Piñeres" userId="S::cristhianlesmes@presidencia.gov.co::e5e3dd15-69e6-4f0c-982d-ea48c6e98c58" providerId="AD" clId="Web-{31158C02-C838-8241-D11C-2381AB915A68}" dt="2024-10-31T13:25:44.635" v="0" actId="20577"/>
        <pc:sldMkLst>
          <pc:docMk/>
          <pc:sldMk cId="3831413568" sldId="261"/>
        </pc:sldMkLst>
        <pc:spChg chg="mod">
          <ac:chgData name="Cristhian Steven Lesmes Piñeres" userId="S::cristhianlesmes@presidencia.gov.co::e5e3dd15-69e6-4f0c-982d-ea48c6e98c58" providerId="AD" clId="Web-{31158C02-C838-8241-D11C-2381AB915A68}" dt="2024-10-31T13:25:44.635" v="0" actId="20577"/>
          <ac:spMkLst>
            <pc:docMk/>
            <pc:sldMk cId="3831413568" sldId="261"/>
            <ac:spMk id="502" creationId="{25EBF96F-17E8-9F30-FF59-B21EF266C6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6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858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3" y="3520177"/>
            <a:ext cx="1294166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50561" y="3660351"/>
            <a:ext cx="10990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Verdana"/>
                <a:ea typeface="Verdana"/>
                <a:cs typeface="Calibri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3358987" y="341186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8646213" y="3411860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5039591" y="2958611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AB98869-5736-F8C7-56B2-CB273BEDA1FB}"/>
              </a:ext>
            </a:extLst>
          </p:cNvPr>
          <p:cNvGrpSpPr/>
          <p:nvPr/>
        </p:nvGrpSpPr>
        <p:grpSpPr>
          <a:xfrm>
            <a:off x="321544" y="696364"/>
            <a:ext cx="5050556" cy="2755172"/>
            <a:chOff x="321544" y="696364"/>
            <a:chExt cx="5050556" cy="2755172"/>
          </a:xfrm>
        </p:grpSpPr>
        <p:pic>
          <p:nvPicPr>
            <p:cNvPr id="8" name="Imagen 7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5773DD70-9442-821E-265C-2E8A1D50C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71" r="18414" b="6192"/>
            <a:stretch/>
          </p:blipFill>
          <p:spPr>
            <a:xfrm>
              <a:off x="321544" y="696364"/>
              <a:ext cx="3730912" cy="2755172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87550F21-FF4C-4073-4020-B72152567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64" t="30287" b="31108"/>
            <a:stretch/>
          </p:blipFill>
          <p:spPr>
            <a:xfrm>
              <a:off x="4229370" y="1037932"/>
              <a:ext cx="1142730" cy="1795800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EB1F37-8D1F-428E-88F5-1BACBB5F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47001"/>
              </p:ext>
            </p:extLst>
          </p:nvPr>
        </p:nvGraphicFramePr>
        <p:xfrm>
          <a:off x="633464" y="3688858"/>
          <a:ext cx="11004355" cy="2800785"/>
        </p:xfrm>
        <a:graphic>
          <a:graphicData uri="http://schemas.openxmlformats.org/drawingml/2006/table">
            <a:tbl>
              <a:tblPr/>
              <a:tblGrid>
                <a:gridCol w="1590191">
                  <a:extLst>
                    <a:ext uri="{9D8B030D-6E8A-4147-A177-3AD203B41FA5}">
                      <a16:colId xmlns:a16="http://schemas.microsoft.com/office/drawing/2014/main" val="16585776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71996352"/>
                    </a:ext>
                  </a:extLst>
                </a:gridCol>
                <a:gridCol w="924790">
                  <a:extLst>
                    <a:ext uri="{9D8B030D-6E8A-4147-A177-3AD203B41FA5}">
                      <a16:colId xmlns:a16="http://schemas.microsoft.com/office/drawing/2014/main" val="11590112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514914100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3515185992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val="2865172216"/>
                    </a:ext>
                  </a:extLst>
                </a:gridCol>
                <a:gridCol w="1379218">
                  <a:extLst>
                    <a:ext uri="{9D8B030D-6E8A-4147-A177-3AD203B41FA5}">
                      <a16:colId xmlns:a16="http://schemas.microsoft.com/office/drawing/2014/main" val="913310328"/>
                    </a:ext>
                  </a:extLst>
                </a:gridCol>
                <a:gridCol w="957487">
                  <a:extLst>
                    <a:ext uri="{9D8B030D-6E8A-4147-A177-3AD203B41FA5}">
                      <a16:colId xmlns:a16="http://schemas.microsoft.com/office/drawing/2014/main" val="2458830648"/>
                    </a:ext>
                  </a:extLst>
                </a:gridCol>
                <a:gridCol w="1793602">
                  <a:extLst>
                    <a:ext uri="{9D8B030D-6E8A-4147-A177-3AD203B41FA5}">
                      <a16:colId xmlns:a16="http://schemas.microsoft.com/office/drawing/2014/main" val="1721348498"/>
                    </a:ext>
                  </a:extLst>
                </a:gridCol>
                <a:gridCol w="1200230">
                  <a:extLst>
                    <a:ext uri="{9D8B030D-6E8A-4147-A177-3AD203B41FA5}">
                      <a16:colId xmlns:a16="http://schemas.microsoft.com/office/drawing/2014/main" val="1125883928"/>
                    </a:ext>
                  </a:extLst>
                </a:gridCol>
              </a:tblGrid>
              <a:tr h="7584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237645"/>
                  </a:ext>
                </a:extLst>
              </a:tr>
              <a:tr h="2828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del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Chairá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11800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08209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Vicente del Caguán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56049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592582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Curillo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60244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Doncello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1137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Montañita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16654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9102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Valparaíso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33995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Morelia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967983" y="32975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8770375" y="32975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4862945" y="2890450"/>
            <a:ext cx="6275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C44E4A3-D983-EC34-F9D0-94B32439E0EC}"/>
              </a:ext>
            </a:extLst>
          </p:cNvPr>
          <p:cNvGrpSpPr/>
          <p:nvPr/>
        </p:nvGrpSpPr>
        <p:grpSpPr>
          <a:xfrm>
            <a:off x="88892" y="859528"/>
            <a:ext cx="5270256" cy="2569472"/>
            <a:chOff x="88892" y="859528"/>
            <a:chExt cx="5270256" cy="2569472"/>
          </a:xfrm>
        </p:grpSpPr>
        <p:pic>
          <p:nvPicPr>
            <p:cNvPr id="8" name="Imagen 7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AEE89C52-2481-419B-E0CE-4C6DCFFBA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216" r="18414" b="13858"/>
            <a:stretch/>
          </p:blipFill>
          <p:spPr>
            <a:xfrm>
              <a:off x="88892" y="859528"/>
              <a:ext cx="4162449" cy="2569472"/>
            </a:xfrm>
            <a:prstGeom prst="rect">
              <a:avLst/>
            </a:prstGeom>
          </p:spPr>
        </p:pic>
        <p:pic>
          <p:nvPicPr>
            <p:cNvPr id="11" name="Imagen 10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9FDED92F-6528-F9E1-7268-DDAD5D30D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981" t="32295" b="30286"/>
            <a:stretch/>
          </p:blipFill>
          <p:spPr>
            <a:xfrm>
              <a:off x="4366742" y="1015602"/>
              <a:ext cx="992406" cy="1684416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2948777" y="32975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D429541-60D2-E0C5-769A-7C55B670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41548"/>
              </p:ext>
            </p:extLst>
          </p:nvPr>
        </p:nvGraphicFramePr>
        <p:xfrm>
          <a:off x="301338" y="3704670"/>
          <a:ext cx="11569120" cy="3006662"/>
        </p:xfrm>
        <a:graphic>
          <a:graphicData uri="http://schemas.openxmlformats.org/drawingml/2006/table">
            <a:tbl>
              <a:tblPr/>
              <a:tblGrid>
                <a:gridCol w="1506680">
                  <a:extLst>
                    <a:ext uri="{9D8B030D-6E8A-4147-A177-3AD203B41FA5}">
                      <a16:colId xmlns:a16="http://schemas.microsoft.com/office/drawing/2014/main" val="444225161"/>
                    </a:ext>
                  </a:extLst>
                </a:gridCol>
                <a:gridCol w="529924">
                  <a:extLst>
                    <a:ext uri="{9D8B030D-6E8A-4147-A177-3AD203B41FA5}">
                      <a16:colId xmlns:a16="http://schemas.microsoft.com/office/drawing/2014/main" val="2465833461"/>
                    </a:ext>
                  </a:extLst>
                </a:gridCol>
                <a:gridCol w="1023344">
                  <a:extLst>
                    <a:ext uri="{9D8B030D-6E8A-4147-A177-3AD203B41FA5}">
                      <a16:colId xmlns:a16="http://schemas.microsoft.com/office/drawing/2014/main" val="1254251265"/>
                    </a:ext>
                  </a:extLst>
                </a:gridCol>
                <a:gridCol w="939233">
                  <a:extLst>
                    <a:ext uri="{9D8B030D-6E8A-4147-A177-3AD203B41FA5}">
                      <a16:colId xmlns:a16="http://schemas.microsoft.com/office/drawing/2014/main" val="4031885242"/>
                    </a:ext>
                  </a:extLst>
                </a:gridCol>
                <a:gridCol w="995307">
                  <a:extLst>
                    <a:ext uri="{9D8B030D-6E8A-4147-A177-3AD203B41FA5}">
                      <a16:colId xmlns:a16="http://schemas.microsoft.com/office/drawing/2014/main" val="2159899228"/>
                    </a:ext>
                  </a:extLst>
                </a:gridCol>
                <a:gridCol w="967270">
                  <a:extLst>
                    <a:ext uri="{9D8B030D-6E8A-4147-A177-3AD203B41FA5}">
                      <a16:colId xmlns:a16="http://schemas.microsoft.com/office/drawing/2014/main" val="1579820200"/>
                    </a:ext>
                  </a:extLst>
                </a:gridCol>
                <a:gridCol w="1499969">
                  <a:extLst>
                    <a:ext uri="{9D8B030D-6E8A-4147-A177-3AD203B41FA5}">
                      <a16:colId xmlns:a16="http://schemas.microsoft.com/office/drawing/2014/main" val="2266882122"/>
                    </a:ext>
                  </a:extLst>
                </a:gridCol>
                <a:gridCol w="995307">
                  <a:extLst>
                    <a:ext uri="{9D8B030D-6E8A-4147-A177-3AD203B41FA5}">
                      <a16:colId xmlns:a16="http://schemas.microsoft.com/office/drawing/2014/main" val="1230711516"/>
                    </a:ext>
                  </a:extLst>
                </a:gridCol>
                <a:gridCol w="1864448">
                  <a:extLst>
                    <a:ext uri="{9D8B030D-6E8A-4147-A177-3AD203B41FA5}">
                      <a16:colId xmlns:a16="http://schemas.microsoft.com/office/drawing/2014/main" val="1665666256"/>
                    </a:ext>
                  </a:extLst>
                </a:gridCol>
                <a:gridCol w="1247638">
                  <a:extLst>
                    <a:ext uri="{9D8B030D-6E8A-4147-A177-3AD203B41FA5}">
                      <a16:colId xmlns:a16="http://schemas.microsoft.com/office/drawing/2014/main" val="2079378827"/>
                    </a:ext>
                  </a:extLst>
                </a:gridCol>
              </a:tblGrid>
              <a:tr h="8985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42113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12552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Hato Corozal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52861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Támara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93353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Monterrey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75258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Nunchía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357972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Orocué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72088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3898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Palenque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39853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Paz de Ariporo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53556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Pore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8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8672053" y="3411860"/>
            <a:ext cx="319840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4790209" y="2947600"/>
            <a:ext cx="6348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113BDE8-F495-8A56-B543-045AA9DCE5F1}"/>
              </a:ext>
            </a:extLst>
          </p:cNvPr>
          <p:cNvGrpSpPr/>
          <p:nvPr/>
        </p:nvGrpSpPr>
        <p:grpSpPr>
          <a:xfrm>
            <a:off x="519400" y="723204"/>
            <a:ext cx="4083772" cy="2965655"/>
            <a:chOff x="519400" y="723204"/>
            <a:chExt cx="4083772" cy="2965655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BDAB6452-E955-7A7F-231D-94FE47099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84" t="2648" r="26850" b="3948"/>
            <a:stretch/>
          </p:blipFill>
          <p:spPr>
            <a:xfrm>
              <a:off x="519400" y="723204"/>
              <a:ext cx="2790128" cy="2965655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CB625346-AD68-8FCB-E1AE-CDCAF1E39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446" t="31108" r="10021" b="30287"/>
            <a:stretch/>
          </p:blipFill>
          <p:spPr>
            <a:xfrm>
              <a:off x="3373591" y="996048"/>
              <a:ext cx="1229581" cy="1844373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60917EA-D765-9427-DBD7-2239C58A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68010"/>
              </p:ext>
            </p:extLst>
          </p:nvPr>
        </p:nvGraphicFramePr>
        <p:xfrm>
          <a:off x="519399" y="3796039"/>
          <a:ext cx="11191156" cy="2831968"/>
        </p:xfrm>
        <a:graphic>
          <a:graphicData uri="http://schemas.openxmlformats.org/drawingml/2006/table">
            <a:tbl>
              <a:tblPr/>
              <a:tblGrid>
                <a:gridCol w="1248033">
                  <a:extLst>
                    <a:ext uri="{9D8B030D-6E8A-4147-A177-3AD203B41FA5}">
                      <a16:colId xmlns:a16="http://schemas.microsoft.com/office/drawing/2014/main" val="3699450529"/>
                    </a:ext>
                  </a:extLst>
                </a:gridCol>
                <a:gridCol w="617159">
                  <a:extLst>
                    <a:ext uri="{9D8B030D-6E8A-4147-A177-3AD203B41FA5}">
                      <a16:colId xmlns:a16="http://schemas.microsoft.com/office/drawing/2014/main" val="2835690739"/>
                    </a:ext>
                  </a:extLst>
                </a:gridCol>
                <a:gridCol w="1001170">
                  <a:extLst>
                    <a:ext uri="{9D8B030D-6E8A-4147-A177-3AD203B41FA5}">
                      <a16:colId xmlns:a16="http://schemas.microsoft.com/office/drawing/2014/main" val="2636058140"/>
                    </a:ext>
                  </a:extLst>
                </a:gridCol>
                <a:gridCol w="918882">
                  <a:extLst>
                    <a:ext uri="{9D8B030D-6E8A-4147-A177-3AD203B41FA5}">
                      <a16:colId xmlns:a16="http://schemas.microsoft.com/office/drawing/2014/main" val="1958008492"/>
                    </a:ext>
                  </a:extLst>
                </a:gridCol>
                <a:gridCol w="973740">
                  <a:extLst>
                    <a:ext uri="{9D8B030D-6E8A-4147-A177-3AD203B41FA5}">
                      <a16:colId xmlns:a16="http://schemas.microsoft.com/office/drawing/2014/main" val="2079224735"/>
                    </a:ext>
                  </a:extLst>
                </a:gridCol>
                <a:gridCol w="946311">
                  <a:extLst>
                    <a:ext uri="{9D8B030D-6E8A-4147-A177-3AD203B41FA5}">
                      <a16:colId xmlns:a16="http://schemas.microsoft.com/office/drawing/2014/main" val="1886370419"/>
                    </a:ext>
                  </a:extLst>
                </a:gridCol>
                <a:gridCol w="1467468">
                  <a:extLst>
                    <a:ext uri="{9D8B030D-6E8A-4147-A177-3AD203B41FA5}">
                      <a16:colId xmlns:a16="http://schemas.microsoft.com/office/drawing/2014/main" val="4238105111"/>
                    </a:ext>
                  </a:extLst>
                </a:gridCol>
                <a:gridCol w="973740">
                  <a:extLst>
                    <a:ext uri="{9D8B030D-6E8A-4147-A177-3AD203B41FA5}">
                      <a16:colId xmlns:a16="http://schemas.microsoft.com/office/drawing/2014/main" val="3346105527"/>
                    </a:ext>
                  </a:extLst>
                </a:gridCol>
                <a:gridCol w="1824049">
                  <a:extLst>
                    <a:ext uri="{9D8B030D-6E8A-4147-A177-3AD203B41FA5}">
                      <a16:colId xmlns:a16="http://schemas.microsoft.com/office/drawing/2014/main" val="789720122"/>
                    </a:ext>
                  </a:extLst>
                </a:gridCol>
                <a:gridCol w="1220604">
                  <a:extLst>
                    <a:ext uri="{9D8B030D-6E8A-4147-A177-3AD203B41FA5}">
                      <a16:colId xmlns:a16="http://schemas.microsoft.com/office/drawing/2014/main" val="231427711"/>
                    </a:ext>
                  </a:extLst>
                </a:gridCol>
              </a:tblGrid>
              <a:tr h="8590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76755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López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536289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Toribío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23720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Patía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92973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Caldono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67742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Argelia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5160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Silvia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37558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Cajibío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40792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Corinto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48957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Jambaló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38685"/>
                  </a:ext>
                </a:extLst>
              </a:tr>
              <a:tr h="197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Timbío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9941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3058632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2790896" y="365075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6289527" y="365074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114503" y="3650749"/>
            <a:ext cx="307749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499264" y="3152001"/>
            <a:ext cx="6391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2DC9B39-375B-6C74-FC1B-9C2F8DA6E532}"/>
              </a:ext>
            </a:extLst>
          </p:cNvPr>
          <p:cNvGrpSpPr/>
          <p:nvPr/>
        </p:nvGrpSpPr>
        <p:grpSpPr>
          <a:xfrm>
            <a:off x="697372" y="739932"/>
            <a:ext cx="2560165" cy="3175741"/>
            <a:chOff x="652230" y="618714"/>
            <a:chExt cx="2560165" cy="3175741"/>
          </a:xfrm>
        </p:grpSpPr>
        <p:pic>
          <p:nvPicPr>
            <p:cNvPr id="8" name="Imagen 7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AD678928-6D33-9DA9-6FE5-DA2F45066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816" t="1538" r="44756" b="3728"/>
            <a:stretch/>
          </p:blipFill>
          <p:spPr>
            <a:xfrm>
              <a:off x="652230" y="618714"/>
              <a:ext cx="1300419" cy="3175741"/>
            </a:xfrm>
            <a:prstGeom prst="rect">
              <a:avLst/>
            </a:prstGeom>
          </p:spPr>
        </p:pic>
        <p:pic>
          <p:nvPicPr>
            <p:cNvPr id="11" name="Imagen 10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E55E90F8-F8CA-5E10-D057-85A07F345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979" t="30834" r="28301" b="32202"/>
            <a:stretch/>
          </p:blipFill>
          <p:spPr>
            <a:xfrm>
              <a:off x="2079492" y="1224078"/>
              <a:ext cx="1132903" cy="1706174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26EF14D-282F-22EA-E669-4FEEDACEF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05691"/>
              </p:ext>
            </p:extLst>
          </p:nvPr>
        </p:nvGraphicFramePr>
        <p:xfrm>
          <a:off x="358442" y="3927748"/>
          <a:ext cx="11475116" cy="2725897"/>
        </p:xfrm>
        <a:graphic>
          <a:graphicData uri="http://schemas.openxmlformats.org/drawingml/2006/table">
            <a:tbl>
              <a:tblPr/>
              <a:tblGrid>
                <a:gridCol w="1279700">
                  <a:extLst>
                    <a:ext uri="{9D8B030D-6E8A-4147-A177-3AD203B41FA5}">
                      <a16:colId xmlns:a16="http://schemas.microsoft.com/office/drawing/2014/main" val="446931525"/>
                    </a:ext>
                  </a:extLst>
                </a:gridCol>
                <a:gridCol w="632819">
                  <a:extLst>
                    <a:ext uri="{9D8B030D-6E8A-4147-A177-3AD203B41FA5}">
                      <a16:colId xmlns:a16="http://schemas.microsoft.com/office/drawing/2014/main" val="2552826491"/>
                    </a:ext>
                  </a:extLst>
                </a:gridCol>
                <a:gridCol w="1026573">
                  <a:extLst>
                    <a:ext uri="{9D8B030D-6E8A-4147-A177-3AD203B41FA5}">
                      <a16:colId xmlns:a16="http://schemas.microsoft.com/office/drawing/2014/main" val="3179760972"/>
                    </a:ext>
                  </a:extLst>
                </a:gridCol>
                <a:gridCol w="942197">
                  <a:extLst>
                    <a:ext uri="{9D8B030D-6E8A-4147-A177-3AD203B41FA5}">
                      <a16:colId xmlns:a16="http://schemas.microsoft.com/office/drawing/2014/main" val="224896725"/>
                    </a:ext>
                  </a:extLst>
                </a:gridCol>
                <a:gridCol w="998448">
                  <a:extLst>
                    <a:ext uri="{9D8B030D-6E8A-4147-A177-3AD203B41FA5}">
                      <a16:colId xmlns:a16="http://schemas.microsoft.com/office/drawing/2014/main" val="2140658850"/>
                    </a:ext>
                  </a:extLst>
                </a:gridCol>
                <a:gridCol w="970322">
                  <a:extLst>
                    <a:ext uri="{9D8B030D-6E8A-4147-A177-3AD203B41FA5}">
                      <a16:colId xmlns:a16="http://schemas.microsoft.com/office/drawing/2014/main" val="840295093"/>
                    </a:ext>
                  </a:extLst>
                </a:gridCol>
                <a:gridCol w="1504703">
                  <a:extLst>
                    <a:ext uri="{9D8B030D-6E8A-4147-A177-3AD203B41FA5}">
                      <a16:colId xmlns:a16="http://schemas.microsoft.com/office/drawing/2014/main" val="1723817609"/>
                    </a:ext>
                  </a:extLst>
                </a:gridCol>
                <a:gridCol w="998448">
                  <a:extLst>
                    <a:ext uri="{9D8B030D-6E8A-4147-A177-3AD203B41FA5}">
                      <a16:colId xmlns:a16="http://schemas.microsoft.com/office/drawing/2014/main" val="2256969927"/>
                    </a:ext>
                  </a:extLst>
                </a:gridCol>
                <a:gridCol w="1870331">
                  <a:extLst>
                    <a:ext uri="{9D8B030D-6E8A-4147-A177-3AD203B41FA5}">
                      <a16:colId xmlns:a16="http://schemas.microsoft.com/office/drawing/2014/main" val="2991133292"/>
                    </a:ext>
                  </a:extLst>
                </a:gridCol>
                <a:gridCol w="1251575">
                  <a:extLst>
                    <a:ext uri="{9D8B030D-6E8A-4147-A177-3AD203B41FA5}">
                      <a16:colId xmlns:a16="http://schemas.microsoft.com/office/drawing/2014/main" val="3773531727"/>
                    </a:ext>
                  </a:extLst>
                </a:gridCol>
              </a:tblGrid>
              <a:tr h="8208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864805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Becerril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85180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35324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Aguachica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5811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Paso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55310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Martín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72539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Agustín Codazzi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22806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Copey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77066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Bosconia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1938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Chiriguaná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47830"/>
                  </a:ext>
                </a:extLst>
              </a:tr>
              <a:tr h="1899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8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262429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4800600" y="3100000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6F731C9-2CDE-71DD-8733-CE1C1DD10985}"/>
              </a:ext>
            </a:extLst>
          </p:cNvPr>
          <p:cNvGrpSpPr/>
          <p:nvPr/>
        </p:nvGrpSpPr>
        <p:grpSpPr>
          <a:xfrm>
            <a:off x="633465" y="739931"/>
            <a:ext cx="2769738" cy="3213293"/>
            <a:chOff x="633465" y="739931"/>
            <a:chExt cx="2769738" cy="3213293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D1349C06-3150-9D7A-705D-D122DDD6A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96" t="4275" r="41910" b="3729"/>
            <a:stretch/>
          </p:blipFill>
          <p:spPr>
            <a:xfrm>
              <a:off x="633465" y="739931"/>
              <a:ext cx="1358349" cy="3213293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1756C343-E5F5-C306-1D87-F4666442E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015" t="30562" r="24011" b="30012"/>
            <a:stretch/>
          </p:blipFill>
          <p:spPr>
            <a:xfrm>
              <a:off x="2249812" y="1322130"/>
              <a:ext cx="1153391" cy="1825146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6F5BD5A-52CD-4789-FECC-E6C0A78A9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41727"/>
              </p:ext>
            </p:extLst>
          </p:nvPr>
        </p:nvGraphicFramePr>
        <p:xfrm>
          <a:off x="353290" y="3953223"/>
          <a:ext cx="11388437" cy="2812642"/>
        </p:xfrm>
        <a:graphic>
          <a:graphicData uri="http://schemas.openxmlformats.org/drawingml/2006/table">
            <a:tbl>
              <a:tblPr/>
              <a:tblGrid>
                <a:gridCol w="1506683">
                  <a:extLst>
                    <a:ext uri="{9D8B030D-6E8A-4147-A177-3AD203B41FA5}">
                      <a16:colId xmlns:a16="http://schemas.microsoft.com/office/drawing/2014/main" val="32628008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29622363"/>
                    </a:ext>
                  </a:extLst>
                </a:gridCol>
                <a:gridCol w="953009">
                  <a:extLst>
                    <a:ext uri="{9D8B030D-6E8A-4147-A177-3AD203B41FA5}">
                      <a16:colId xmlns:a16="http://schemas.microsoft.com/office/drawing/2014/main" val="3264415489"/>
                    </a:ext>
                  </a:extLst>
                </a:gridCol>
                <a:gridCol w="935080">
                  <a:extLst>
                    <a:ext uri="{9D8B030D-6E8A-4147-A177-3AD203B41FA5}">
                      <a16:colId xmlns:a16="http://schemas.microsoft.com/office/drawing/2014/main" val="3685655242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862363226"/>
                    </a:ext>
                  </a:extLst>
                </a:gridCol>
                <a:gridCol w="962993">
                  <a:extLst>
                    <a:ext uri="{9D8B030D-6E8A-4147-A177-3AD203B41FA5}">
                      <a16:colId xmlns:a16="http://schemas.microsoft.com/office/drawing/2014/main" val="3083869465"/>
                    </a:ext>
                  </a:extLst>
                </a:gridCol>
                <a:gridCol w="1493336">
                  <a:extLst>
                    <a:ext uri="{9D8B030D-6E8A-4147-A177-3AD203B41FA5}">
                      <a16:colId xmlns:a16="http://schemas.microsoft.com/office/drawing/2014/main" val="3322901243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2409386049"/>
                    </a:ext>
                  </a:extLst>
                </a:gridCol>
                <a:gridCol w="1856203">
                  <a:extLst>
                    <a:ext uri="{9D8B030D-6E8A-4147-A177-3AD203B41FA5}">
                      <a16:colId xmlns:a16="http://schemas.microsoft.com/office/drawing/2014/main" val="3301580854"/>
                    </a:ext>
                  </a:extLst>
                </a:gridCol>
                <a:gridCol w="1242121">
                  <a:extLst>
                    <a:ext uri="{9D8B030D-6E8A-4147-A177-3AD203B41FA5}">
                      <a16:colId xmlns:a16="http://schemas.microsoft.com/office/drawing/2014/main" val="682617770"/>
                    </a:ext>
                  </a:extLst>
                </a:gridCol>
              </a:tblGrid>
              <a:tr h="8162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612679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Medio San Juan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08071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Bagadó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97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41836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Bajo Baudó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30540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Bahía Solano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67584"/>
                  </a:ext>
                </a:extLst>
              </a:tr>
              <a:tr h="2196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Atrato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65398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Condoto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46951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Acandí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7774"/>
                  </a:ext>
                </a:extLst>
              </a:tr>
              <a:tr h="2192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Litoral del San Juan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03736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Río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Iró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86200"/>
                  </a:ext>
                </a:extLst>
              </a:tr>
              <a:tr h="194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1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3035137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8799871" y="3411860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4769427" y="2947600"/>
            <a:ext cx="6368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92691C-6E11-0EFD-5AF5-3DEB06505A92}"/>
              </a:ext>
            </a:extLst>
          </p:cNvPr>
          <p:cNvGrpSpPr/>
          <p:nvPr/>
        </p:nvGrpSpPr>
        <p:grpSpPr>
          <a:xfrm>
            <a:off x="632888" y="677438"/>
            <a:ext cx="3654238" cy="2975837"/>
            <a:chOff x="632888" y="677438"/>
            <a:chExt cx="3654238" cy="2975837"/>
          </a:xfrm>
        </p:grpSpPr>
        <p:pic>
          <p:nvPicPr>
            <p:cNvPr id="8" name="Imagen 7" descr="Gráfico, Mapa&#10;&#10;Descripción generada automáticamente">
              <a:extLst>
                <a:ext uri="{FF2B5EF4-FFF2-40B4-BE49-F238E27FC236}">
                  <a16:creationId xmlns:a16="http://schemas.microsoft.com/office/drawing/2014/main" id="{A53EBA57-B3FA-962E-6E4F-EF916C47B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60" t="3728" r="30725" b="3728"/>
            <a:stretch/>
          </p:blipFill>
          <p:spPr>
            <a:xfrm>
              <a:off x="632888" y="677438"/>
              <a:ext cx="2473994" cy="2975837"/>
            </a:xfrm>
            <a:prstGeom prst="rect">
              <a:avLst/>
            </a:prstGeom>
          </p:spPr>
        </p:pic>
        <p:pic>
          <p:nvPicPr>
            <p:cNvPr id="11" name="Imagen 10" descr="Gráfico, Mapa&#10;&#10;Descripción generada automáticamente">
              <a:extLst>
                <a:ext uri="{FF2B5EF4-FFF2-40B4-BE49-F238E27FC236}">
                  <a16:creationId xmlns:a16="http://schemas.microsoft.com/office/drawing/2014/main" id="{BCAC8065-D172-2A6F-2678-B2BAFE559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021" t="31382" r="13192" b="29739"/>
            <a:stretch/>
          </p:blipFill>
          <p:spPr>
            <a:xfrm>
              <a:off x="3164908" y="1176990"/>
              <a:ext cx="1122218" cy="1770610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EA42986-04B7-8842-FB6B-D25636F0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52865"/>
              </p:ext>
            </p:extLst>
          </p:nvPr>
        </p:nvGraphicFramePr>
        <p:xfrm>
          <a:off x="401781" y="3733842"/>
          <a:ext cx="11388437" cy="2957441"/>
        </p:xfrm>
        <a:graphic>
          <a:graphicData uri="http://schemas.openxmlformats.org/drawingml/2006/table">
            <a:tbl>
              <a:tblPr/>
              <a:tblGrid>
                <a:gridCol w="1270034">
                  <a:extLst>
                    <a:ext uri="{9D8B030D-6E8A-4147-A177-3AD203B41FA5}">
                      <a16:colId xmlns:a16="http://schemas.microsoft.com/office/drawing/2014/main" val="990612756"/>
                    </a:ext>
                  </a:extLst>
                </a:gridCol>
                <a:gridCol w="628039">
                  <a:extLst>
                    <a:ext uri="{9D8B030D-6E8A-4147-A177-3AD203B41FA5}">
                      <a16:colId xmlns:a16="http://schemas.microsoft.com/office/drawing/2014/main" val="676534649"/>
                    </a:ext>
                  </a:extLst>
                </a:gridCol>
                <a:gridCol w="1018818">
                  <a:extLst>
                    <a:ext uri="{9D8B030D-6E8A-4147-A177-3AD203B41FA5}">
                      <a16:colId xmlns:a16="http://schemas.microsoft.com/office/drawing/2014/main" val="779437073"/>
                    </a:ext>
                  </a:extLst>
                </a:gridCol>
                <a:gridCol w="935080">
                  <a:extLst>
                    <a:ext uri="{9D8B030D-6E8A-4147-A177-3AD203B41FA5}">
                      <a16:colId xmlns:a16="http://schemas.microsoft.com/office/drawing/2014/main" val="1244139320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4253600115"/>
                    </a:ext>
                  </a:extLst>
                </a:gridCol>
                <a:gridCol w="962993">
                  <a:extLst>
                    <a:ext uri="{9D8B030D-6E8A-4147-A177-3AD203B41FA5}">
                      <a16:colId xmlns:a16="http://schemas.microsoft.com/office/drawing/2014/main" val="1247524137"/>
                    </a:ext>
                  </a:extLst>
                </a:gridCol>
                <a:gridCol w="1493337">
                  <a:extLst>
                    <a:ext uri="{9D8B030D-6E8A-4147-A177-3AD203B41FA5}">
                      <a16:colId xmlns:a16="http://schemas.microsoft.com/office/drawing/2014/main" val="2475486851"/>
                    </a:ext>
                  </a:extLst>
                </a:gridCol>
                <a:gridCol w="990906">
                  <a:extLst>
                    <a:ext uri="{9D8B030D-6E8A-4147-A177-3AD203B41FA5}">
                      <a16:colId xmlns:a16="http://schemas.microsoft.com/office/drawing/2014/main" val="2915873060"/>
                    </a:ext>
                  </a:extLst>
                </a:gridCol>
                <a:gridCol w="1856203">
                  <a:extLst>
                    <a:ext uri="{9D8B030D-6E8A-4147-A177-3AD203B41FA5}">
                      <a16:colId xmlns:a16="http://schemas.microsoft.com/office/drawing/2014/main" val="1800692648"/>
                    </a:ext>
                  </a:extLst>
                </a:gridCol>
                <a:gridCol w="1242121">
                  <a:extLst>
                    <a:ext uri="{9D8B030D-6E8A-4147-A177-3AD203B41FA5}">
                      <a16:colId xmlns:a16="http://schemas.microsoft.com/office/drawing/2014/main" val="4266082372"/>
                    </a:ext>
                  </a:extLst>
                </a:gridCol>
              </a:tblGrid>
              <a:tr h="8977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158755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Los Córdobas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9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40280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Libertador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80804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Montelíbano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19483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Escondido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61585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Carlos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77103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Chinú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84501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Moñitos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29225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Tierralta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36742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Planeta Rica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3812"/>
                  </a:ext>
                </a:extLst>
              </a:tr>
              <a:tr h="2059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 de Oro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5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795263" y="36023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8829369" y="360236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4852555" y="3138100"/>
            <a:ext cx="628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29CB4B-B341-0A2F-42B2-A7FD205D1120}"/>
              </a:ext>
            </a:extLst>
          </p:cNvPr>
          <p:cNvGrpSpPr/>
          <p:nvPr/>
        </p:nvGrpSpPr>
        <p:grpSpPr>
          <a:xfrm>
            <a:off x="362149" y="674695"/>
            <a:ext cx="4095551" cy="3251320"/>
            <a:chOff x="362149" y="674695"/>
            <a:chExt cx="4095551" cy="3251320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A26F255F-505A-F840-7D3A-C966799BF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81" t="3454" r="30335" b="4002"/>
            <a:stretch/>
          </p:blipFill>
          <p:spPr>
            <a:xfrm>
              <a:off x="362149" y="674695"/>
              <a:ext cx="2809719" cy="3251320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6ECDFFB9-3B7C-3B47-2107-26E1243DA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229" t="30653" r="11356" b="31015"/>
            <a:stretch/>
          </p:blipFill>
          <p:spPr>
            <a:xfrm>
              <a:off x="3356264" y="1420270"/>
              <a:ext cx="1101436" cy="1752284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E3D6835-6375-13D0-BDBF-62EC42F0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82127"/>
              </p:ext>
            </p:extLst>
          </p:nvPr>
        </p:nvGraphicFramePr>
        <p:xfrm>
          <a:off x="362149" y="3999146"/>
          <a:ext cx="11348407" cy="2623327"/>
        </p:xfrm>
        <a:graphic>
          <a:graphicData uri="http://schemas.openxmlformats.org/drawingml/2006/table">
            <a:tbl>
              <a:tblPr/>
              <a:tblGrid>
                <a:gridCol w="1265570">
                  <a:extLst>
                    <a:ext uri="{9D8B030D-6E8A-4147-A177-3AD203B41FA5}">
                      <a16:colId xmlns:a16="http://schemas.microsoft.com/office/drawing/2014/main" val="3983486501"/>
                    </a:ext>
                  </a:extLst>
                </a:gridCol>
                <a:gridCol w="625831">
                  <a:extLst>
                    <a:ext uri="{9D8B030D-6E8A-4147-A177-3AD203B41FA5}">
                      <a16:colId xmlns:a16="http://schemas.microsoft.com/office/drawing/2014/main" val="2042582296"/>
                    </a:ext>
                  </a:extLst>
                </a:gridCol>
                <a:gridCol w="1015237">
                  <a:extLst>
                    <a:ext uri="{9D8B030D-6E8A-4147-A177-3AD203B41FA5}">
                      <a16:colId xmlns:a16="http://schemas.microsoft.com/office/drawing/2014/main" val="1814057935"/>
                    </a:ext>
                  </a:extLst>
                </a:gridCol>
                <a:gridCol w="931793">
                  <a:extLst>
                    <a:ext uri="{9D8B030D-6E8A-4147-A177-3AD203B41FA5}">
                      <a16:colId xmlns:a16="http://schemas.microsoft.com/office/drawing/2014/main" val="2400610292"/>
                    </a:ext>
                  </a:extLst>
                </a:gridCol>
                <a:gridCol w="987423">
                  <a:extLst>
                    <a:ext uri="{9D8B030D-6E8A-4147-A177-3AD203B41FA5}">
                      <a16:colId xmlns:a16="http://schemas.microsoft.com/office/drawing/2014/main" val="4211633728"/>
                    </a:ext>
                  </a:extLst>
                </a:gridCol>
                <a:gridCol w="959608">
                  <a:extLst>
                    <a:ext uri="{9D8B030D-6E8A-4147-A177-3AD203B41FA5}">
                      <a16:colId xmlns:a16="http://schemas.microsoft.com/office/drawing/2014/main" val="3369848526"/>
                    </a:ext>
                  </a:extLst>
                </a:gridCol>
                <a:gridCol w="1488088">
                  <a:extLst>
                    <a:ext uri="{9D8B030D-6E8A-4147-A177-3AD203B41FA5}">
                      <a16:colId xmlns:a16="http://schemas.microsoft.com/office/drawing/2014/main" val="2322258351"/>
                    </a:ext>
                  </a:extLst>
                </a:gridCol>
                <a:gridCol w="987423">
                  <a:extLst>
                    <a:ext uri="{9D8B030D-6E8A-4147-A177-3AD203B41FA5}">
                      <a16:colId xmlns:a16="http://schemas.microsoft.com/office/drawing/2014/main" val="1151634678"/>
                    </a:ext>
                  </a:extLst>
                </a:gridCol>
                <a:gridCol w="1849679">
                  <a:extLst>
                    <a:ext uri="{9D8B030D-6E8A-4147-A177-3AD203B41FA5}">
                      <a16:colId xmlns:a16="http://schemas.microsoft.com/office/drawing/2014/main" val="2725310943"/>
                    </a:ext>
                  </a:extLst>
                </a:gridCol>
                <a:gridCol w="1237755">
                  <a:extLst>
                    <a:ext uri="{9D8B030D-6E8A-4147-A177-3AD203B41FA5}">
                      <a16:colId xmlns:a16="http://schemas.microsoft.com/office/drawing/2014/main" val="1624849200"/>
                    </a:ext>
                  </a:extLst>
                </a:gridCol>
              </a:tblGrid>
              <a:tr h="7183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995429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91842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Sibaté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37123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Calera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13267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Girardot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16346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Salgar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20067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Ubaque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55665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Chipaque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75284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Tibirita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69648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Yacopí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43783"/>
                  </a:ext>
                </a:extLst>
              </a:tr>
              <a:tr h="187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Junín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861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2683347" y="36023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2396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8770375" y="3821435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366083" y="33671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D8C036D-9598-6001-F6C6-ADF36555525E}"/>
              </a:ext>
            </a:extLst>
          </p:cNvPr>
          <p:cNvGrpSpPr/>
          <p:nvPr/>
        </p:nvGrpSpPr>
        <p:grpSpPr>
          <a:xfrm>
            <a:off x="180977" y="739932"/>
            <a:ext cx="5185106" cy="3085769"/>
            <a:chOff x="180977" y="739932"/>
            <a:chExt cx="5185106" cy="3085769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A5E74921-B109-BC91-1881-8D8632FD7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91" t="7835" r="18228" b="9478"/>
            <a:stretch/>
          </p:blipFill>
          <p:spPr>
            <a:xfrm>
              <a:off x="180977" y="739932"/>
              <a:ext cx="4370241" cy="3085769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1598F5F9-4D00-A22E-F614-6E2D5AFB2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942" t="30628" r="-424" b="30627"/>
            <a:stretch/>
          </p:blipFill>
          <p:spPr>
            <a:xfrm>
              <a:off x="4372929" y="805708"/>
              <a:ext cx="993154" cy="1693272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1320E8C-A07E-7EBB-5A60-E0F756FFF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08733"/>
              </p:ext>
            </p:extLst>
          </p:nvPr>
        </p:nvGraphicFramePr>
        <p:xfrm>
          <a:off x="477982" y="4225810"/>
          <a:ext cx="11392475" cy="1471803"/>
        </p:xfrm>
        <a:graphic>
          <a:graphicData uri="http://schemas.openxmlformats.org/drawingml/2006/table">
            <a:tbl>
              <a:tblPr/>
              <a:tblGrid>
                <a:gridCol w="1270485">
                  <a:extLst>
                    <a:ext uri="{9D8B030D-6E8A-4147-A177-3AD203B41FA5}">
                      <a16:colId xmlns:a16="http://schemas.microsoft.com/office/drawing/2014/main" val="867014051"/>
                    </a:ext>
                  </a:extLst>
                </a:gridCol>
                <a:gridCol w="628261">
                  <a:extLst>
                    <a:ext uri="{9D8B030D-6E8A-4147-A177-3AD203B41FA5}">
                      <a16:colId xmlns:a16="http://schemas.microsoft.com/office/drawing/2014/main" val="916472311"/>
                    </a:ext>
                  </a:extLst>
                </a:gridCol>
                <a:gridCol w="1019181">
                  <a:extLst>
                    <a:ext uri="{9D8B030D-6E8A-4147-A177-3AD203B41FA5}">
                      <a16:colId xmlns:a16="http://schemas.microsoft.com/office/drawing/2014/main" val="737610419"/>
                    </a:ext>
                  </a:extLst>
                </a:gridCol>
                <a:gridCol w="935412">
                  <a:extLst>
                    <a:ext uri="{9D8B030D-6E8A-4147-A177-3AD203B41FA5}">
                      <a16:colId xmlns:a16="http://schemas.microsoft.com/office/drawing/2014/main" val="4062308428"/>
                    </a:ext>
                  </a:extLst>
                </a:gridCol>
                <a:gridCol w="991256">
                  <a:extLst>
                    <a:ext uri="{9D8B030D-6E8A-4147-A177-3AD203B41FA5}">
                      <a16:colId xmlns:a16="http://schemas.microsoft.com/office/drawing/2014/main" val="2615211513"/>
                    </a:ext>
                  </a:extLst>
                </a:gridCol>
                <a:gridCol w="963334">
                  <a:extLst>
                    <a:ext uri="{9D8B030D-6E8A-4147-A177-3AD203B41FA5}">
                      <a16:colId xmlns:a16="http://schemas.microsoft.com/office/drawing/2014/main" val="3136540672"/>
                    </a:ext>
                  </a:extLst>
                </a:gridCol>
                <a:gridCol w="1493867">
                  <a:extLst>
                    <a:ext uri="{9D8B030D-6E8A-4147-A177-3AD203B41FA5}">
                      <a16:colId xmlns:a16="http://schemas.microsoft.com/office/drawing/2014/main" val="468291675"/>
                    </a:ext>
                  </a:extLst>
                </a:gridCol>
                <a:gridCol w="991256">
                  <a:extLst>
                    <a:ext uri="{9D8B030D-6E8A-4147-A177-3AD203B41FA5}">
                      <a16:colId xmlns:a16="http://schemas.microsoft.com/office/drawing/2014/main" val="1198967638"/>
                    </a:ext>
                  </a:extLst>
                </a:gridCol>
                <a:gridCol w="1856862">
                  <a:extLst>
                    <a:ext uri="{9D8B030D-6E8A-4147-A177-3AD203B41FA5}">
                      <a16:colId xmlns:a16="http://schemas.microsoft.com/office/drawing/2014/main" val="2594791782"/>
                    </a:ext>
                  </a:extLst>
                </a:gridCol>
                <a:gridCol w="1242561">
                  <a:extLst>
                    <a:ext uri="{9D8B030D-6E8A-4147-A177-3AD203B41FA5}">
                      <a16:colId xmlns:a16="http://schemas.microsoft.com/office/drawing/2014/main" val="3836776242"/>
                    </a:ext>
                  </a:extLst>
                </a:gridCol>
              </a:tblGrid>
              <a:tr h="1063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370282"/>
                  </a:ext>
                </a:extLst>
              </a:tr>
              <a:tr h="2043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34000"/>
                  </a:ext>
                </a:extLst>
              </a:tr>
              <a:tr h="2043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Barrancominas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5967983" y="3183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8849033" y="3183260"/>
            <a:ext cx="302142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4759036" y="2719000"/>
            <a:ext cx="6379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8101AB8-A576-48BB-FA1B-5ED6948231A9}"/>
              </a:ext>
            </a:extLst>
          </p:cNvPr>
          <p:cNvGrpSpPr/>
          <p:nvPr/>
        </p:nvGrpSpPr>
        <p:grpSpPr>
          <a:xfrm>
            <a:off x="316011" y="446150"/>
            <a:ext cx="5543508" cy="3044143"/>
            <a:chOff x="316011" y="446150"/>
            <a:chExt cx="5543508" cy="3044143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0C278EE4-5A36-6166-BFBB-A03C2658C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29" t="14680" r="18327" b="13311"/>
            <a:stretch/>
          </p:blipFill>
          <p:spPr>
            <a:xfrm>
              <a:off x="316011" y="739932"/>
              <a:ext cx="4386716" cy="2750361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5F35DC23-DD86-0B5D-94D8-B9AA3D46F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664" t="29680" b="30010"/>
            <a:stretch/>
          </p:blipFill>
          <p:spPr>
            <a:xfrm>
              <a:off x="4811190" y="446150"/>
              <a:ext cx="1048329" cy="1877156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3172932" y="3183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B395293-2106-466A-850C-503956B37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6609"/>
              </p:ext>
            </p:extLst>
          </p:nvPr>
        </p:nvGraphicFramePr>
        <p:xfrm>
          <a:off x="316011" y="3605143"/>
          <a:ext cx="11446499" cy="1964888"/>
        </p:xfrm>
        <a:graphic>
          <a:graphicData uri="http://schemas.openxmlformats.org/drawingml/2006/table">
            <a:tbl>
              <a:tblPr/>
              <a:tblGrid>
                <a:gridCol w="1533571">
                  <a:extLst>
                    <a:ext uri="{9D8B030D-6E8A-4147-A177-3AD203B41FA5}">
                      <a16:colId xmlns:a16="http://schemas.microsoft.com/office/drawing/2014/main" val="1154441194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3411405170"/>
                    </a:ext>
                  </a:extLst>
                </a:gridCol>
                <a:gridCol w="878647">
                  <a:extLst>
                    <a:ext uri="{9D8B030D-6E8A-4147-A177-3AD203B41FA5}">
                      <a16:colId xmlns:a16="http://schemas.microsoft.com/office/drawing/2014/main" val="2204932743"/>
                    </a:ext>
                  </a:extLst>
                </a:gridCol>
                <a:gridCol w="939847">
                  <a:extLst>
                    <a:ext uri="{9D8B030D-6E8A-4147-A177-3AD203B41FA5}">
                      <a16:colId xmlns:a16="http://schemas.microsoft.com/office/drawing/2014/main" val="258683835"/>
                    </a:ext>
                  </a:extLst>
                </a:gridCol>
                <a:gridCol w="995958">
                  <a:extLst>
                    <a:ext uri="{9D8B030D-6E8A-4147-A177-3AD203B41FA5}">
                      <a16:colId xmlns:a16="http://schemas.microsoft.com/office/drawing/2014/main" val="1777873875"/>
                    </a:ext>
                  </a:extLst>
                </a:gridCol>
                <a:gridCol w="967902">
                  <a:extLst>
                    <a:ext uri="{9D8B030D-6E8A-4147-A177-3AD203B41FA5}">
                      <a16:colId xmlns:a16="http://schemas.microsoft.com/office/drawing/2014/main" val="3199427247"/>
                    </a:ext>
                  </a:extLst>
                </a:gridCol>
                <a:gridCol w="1500950">
                  <a:extLst>
                    <a:ext uri="{9D8B030D-6E8A-4147-A177-3AD203B41FA5}">
                      <a16:colId xmlns:a16="http://schemas.microsoft.com/office/drawing/2014/main" val="3659622292"/>
                    </a:ext>
                  </a:extLst>
                </a:gridCol>
                <a:gridCol w="995958">
                  <a:extLst>
                    <a:ext uri="{9D8B030D-6E8A-4147-A177-3AD203B41FA5}">
                      <a16:colId xmlns:a16="http://schemas.microsoft.com/office/drawing/2014/main" val="2379091004"/>
                    </a:ext>
                  </a:extLst>
                </a:gridCol>
                <a:gridCol w="1865667">
                  <a:extLst>
                    <a:ext uri="{9D8B030D-6E8A-4147-A177-3AD203B41FA5}">
                      <a16:colId xmlns:a16="http://schemas.microsoft.com/office/drawing/2014/main" val="2704714710"/>
                    </a:ext>
                  </a:extLst>
                </a:gridCol>
                <a:gridCol w="1248454">
                  <a:extLst>
                    <a:ext uri="{9D8B030D-6E8A-4147-A177-3AD203B41FA5}">
                      <a16:colId xmlns:a16="http://schemas.microsoft.com/office/drawing/2014/main" val="2049257592"/>
                    </a:ext>
                  </a:extLst>
                </a:gridCol>
              </a:tblGrid>
              <a:tr h="9980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43613"/>
                  </a:ext>
                </a:extLst>
              </a:tr>
              <a:tr h="2752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937493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Retorno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36438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Calamar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67251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Miraflores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1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318055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8770375" y="34499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4810991" y="298570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CEDBFEC-A026-0BCB-40F5-71DC1468F484}"/>
              </a:ext>
            </a:extLst>
          </p:cNvPr>
          <p:cNvGrpSpPr/>
          <p:nvPr/>
        </p:nvGrpSpPr>
        <p:grpSpPr>
          <a:xfrm>
            <a:off x="287218" y="739932"/>
            <a:ext cx="4440646" cy="3140310"/>
            <a:chOff x="287218" y="739932"/>
            <a:chExt cx="4440646" cy="3140310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E0B754B9-3B67-33B6-DE3E-447CB88AC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57" t="3454" r="27377" b="4002"/>
            <a:stretch/>
          </p:blipFill>
          <p:spPr>
            <a:xfrm>
              <a:off x="287218" y="739932"/>
              <a:ext cx="2981899" cy="3140310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CA5A54FF-B171-D189-233D-182BE03F9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38" t="30286" r="8528" b="30834"/>
            <a:stretch/>
          </p:blipFill>
          <p:spPr>
            <a:xfrm>
              <a:off x="3551681" y="958320"/>
              <a:ext cx="1176183" cy="1776788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921AEF1-5204-D7DA-D27A-71FBFD662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73518"/>
              </p:ext>
            </p:extLst>
          </p:nvPr>
        </p:nvGraphicFramePr>
        <p:xfrm>
          <a:off x="415636" y="3914219"/>
          <a:ext cx="11357265" cy="2775016"/>
        </p:xfrm>
        <a:graphic>
          <a:graphicData uri="http://schemas.openxmlformats.org/drawingml/2006/table">
            <a:tbl>
              <a:tblPr/>
              <a:tblGrid>
                <a:gridCol w="1266558">
                  <a:extLst>
                    <a:ext uri="{9D8B030D-6E8A-4147-A177-3AD203B41FA5}">
                      <a16:colId xmlns:a16="http://schemas.microsoft.com/office/drawing/2014/main" val="1452693200"/>
                    </a:ext>
                  </a:extLst>
                </a:gridCol>
                <a:gridCol w="626319">
                  <a:extLst>
                    <a:ext uri="{9D8B030D-6E8A-4147-A177-3AD203B41FA5}">
                      <a16:colId xmlns:a16="http://schemas.microsoft.com/office/drawing/2014/main" val="3099324740"/>
                    </a:ext>
                  </a:extLst>
                </a:gridCol>
                <a:gridCol w="1016030">
                  <a:extLst>
                    <a:ext uri="{9D8B030D-6E8A-4147-A177-3AD203B41FA5}">
                      <a16:colId xmlns:a16="http://schemas.microsoft.com/office/drawing/2014/main" val="4003585714"/>
                    </a:ext>
                  </a:extLst>
                </a:gridCol>
                <a:gridCol w="932521">
                  <a:extLst>
                    <a:ext uri="{9D8B030D-6E8A-4147-A177-3AD203B41FA5}">
                      <a16:colId xmlns:a16="http://schemas.microsoft.com/office/drawing/2014/main" val="2886439500"/>
                    </a:ext>
                  </a:extLst>
                </a:gridCol>
                <a:gridCol w="988194">
                  <a:extLst>
                    <a:ext uri="{9D8B030D-6E8A-4147-A177-3AD203B41FA5}">
                      <a16:colId xmlns:a16="http://schemas.microsoft.com/office/drawing/2014/main" val="2130078551"/>
                    </a:ext>
                  </a:extLst>
                </a:gridCol>
                <a:gridCol w="960357">
                  <a:extLst>
                    <a:ext uri="{9D8B030D-6E8A-4147-A177-3AD203B41FA5}">
                      <a16:colId xmlns:a16="http://schemas.microsoft.com/office/drawing/2014/main" val="290781467"/>
                    </a:ext>
                  </a:extLst>
                </a:gridCol>
                <a:gridCol w="1489249">
                  <a:extLst>
                    <a:ext uri="{9D8B030D-6E8A-4147-A177-3AD203B41FA5}">
                      <a16:colId xmlns:a16="http://schemas.microsoft.com/office/drawing/2014/main" val="2794510767"/>
                    </a:ext>
                  </a:extLst>
                </a:gridCol>
                <a:gridCol w="988194">
                  <a:extLst>
                    <a:ext uri="{9D8B030D-6E8A-4147-A177-3AD203B41FA5}">
                      <a16:colId xmlns:a16="http://schemas.microsoft.com/office/drawing/2014/main" val="144961292"/>
                    </a:ext>
                  </a:extLst>
                </a:gridCol>
                <a:gridCol w="1851122">
                  <a:extLst>
                    <a:ext uri="{9D8B030D-6E8A-4147-A177-3AD203B41FA5}">
                      <a16:colId xmlns:a16="http://schemas.microsoft.com/office/drawing/2014/main" val="2600380023"/>
                    </a:ext>
                  </a:extLst>
                </a:gridCol>
                <a:gridCol w="1238721">
                  <a:extLst>
                    <a:ext uri="{9D8B030D-6E8A-4147-A177-3AD203B41FA5}">
                      <a16:colId xmlns:a16="http://schemas.microsoft.com/office/drawing/2014/main" val="3364973370"/>
                    </a:ext>
                  </a:extLst>
                </a:gridCol>
              </a:tblGrid>
              <a:tr h="834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34575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Argentina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01271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Iquira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7668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Paicol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70275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Aipe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22156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Tarqui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9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86520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42670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Algeciras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835179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Villavieja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48810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Timaná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57466"/>
                  </a:ext>
                </a:extLst>
              </a:tr>
              <a:tr h="1940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Tesalia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2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19397C3-A3B4-10CE-6255-A1A045639079}"/>
              </a:ext>
            </a:extLst>
          </p:cNvPr>
          <p:cNvGrpSpPr/>
          <p:nvPr/>
        </p:nvGrpSpPr>
        <p:grpSpPr>
          <a:xfrm>
            <a:off x="376667" y="816559"/>
            <a:ext cx="4801943" cy="4415545"/>
            <a:chOff x="376667" y="816559"/>
            <a:chExt cx="4801943" cy="4415545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B97B1698-AFBB-E094-DBB1-08464B58B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667" y="850188"/>
              <a:ext cx="4801943" cy="438191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55CC32F-A191-E54F-5A24-9FE7E1E1D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99" y="1050654"/>
              <a:ext cx="274468" cy="67423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039F48C-B48C-A62B-7074-AC15EE1A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167" y="816559"/>
              <a:ext cx="274469" cy="551603"/>
            </a:xfrm>
            <a:prstGeom prst="rect">
              <a:avLst/>
            </a:prstGeom>
          </p:spPr>
        </p:pic>
      </p:grpSp>
      <p:sp>
        <p:nvSpPr>
          <p:cNvPr id="2" name="CuadroTexto 2">
            <a:extLst>
              <a:ext uri="{FF2B5EF4-FFF2-40B4-BE49-F238E27FC236}">
                <a16:creationId xmlns:a16="http://schemas.microsoft.com/office/drawing/2014/main" id="{595DDBB7-CB62-E65E-DC14-FC2B1348274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Mapa general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03" name="Triángulo isósceles 502">
            <a:extLst>
              <a:ext uri="{FF2B5EF4-FFF2-40B4-BE49-F238E27FC236}">
                <a16:creationId xmlns:a16="http://schemas.microsoft.com/office/drawing/2014/main" id="{635DA482-E9ED-B2DC-A087-3456B182665E}"/>
              </a:ext>
            </a:extLst>
          </p:cNvPr>
          <p:cNvSpPr/>
          <p:nvPr/>
        </p:nvSpPr>
        <p:spPr>
          <a:xfrm rot="5400000">
            <a:off x="7661760" y="490131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16" name="Grupo 515">
            <a:extLst>
              <a:ext uri="{FF2B5EF4-FFF2-40B4-BE49-F238E27FC236}">
                <a16:creationId xmlns:a16="http://schemas.microsoft.com/office/drawing/2014/main" id="{63EC0ECD-0D81-83DC-0EA4-18D71D1A84E3}"/>
              </a:ext>
            </a:extLst>
          </p:cNvPr>
          <p:cNvGrpSpPr/>
          <p:nvPr/>
        </p:nvGrpSpPr>
        <p:grpSpPr>
          <a:xfrm>
            <a:off x="7700859" y="4752568"/>
            <a:ext cx="4127892" cy="1600438"/>
            <a:chOff x="7889846" y="4725942"/>
            <a:chExt cx="4127892" cy="1600438"/>
          </a:xfrm>
        </p:grpSpPr>
        <p:sp>
          <p:nvSpPr>
            <p:cNvPr id="502" name="CuadroTexto 501">
              <a:extLst>
                <a:ext uri="{FF2B5EF4-FFF2-40B4-BE49-F238E27FC236}">
                  <a16:creationId xmlns:a16="http://schemas.microsoft.com/office/drawing/2014/main" id="{25EBF96F-17E8-9F30-FF59-B21EF266C6FE}"/>
                </a:ext>
              </a:extLst>
            </p:cNvPr>
            <p:cNvSpPr txBox="1"/>
            <p:nvPr/>
          </p:nvSpPr>
          <p:spPr>
            <a:xfrm>
              <a:off x="8071213" y="4725942"/>
              <a:ext cx="3946525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A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valor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en el RADAR.SALUD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posibilidad de corrupción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y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vulneración en el derecho a la Salud.</a:t>
              </a:r>
            </a:p>
            <a:p>
              <a:pPr algn="just"/>
              <a:endParaRPr lang="en-US" sz="1400" dirty="0">
                <a:solidFill>
                  <a:srgbClr val="3E415F"/>
                </a:solidFill>
                <a:latin typeface="Verdana"/>
                <a:ea typeface="Verdana"/>
              </a:endParaRPr>
            </a:p>
            <a:p>
              <a:pPr algn="just"/>
              <a:r>
                <a:rPr lang="es-ES" sz="1400" dirty="0">
                  <a:solidFill>
                    <a:srgbClr val="3E415F"/>
                  </a:solidFill>
                  <a:latin typeface="Verdana"/>
                  <a:ea typeface="Verdana"/>
                </a:rPr>
                <a:t>Se obtiene un indicador que varía entre 20,7 y 69,4.</a:t>
              </a:r>
              <a:endParaRPr lang="en-US" sz="1400" dirty="0">
                <a:solidFill>
                  <a:srgbClr val="3E415F"/>
                </a:solidFill>
                <a:latin typeface="Verdana"/>
                <a:ea typeface="Verdana"/>
              </a:endParaRPr>
            </a:p>
          </p:txBody>
        </p:sp>
        <p:pic>
          <p:nvPicPr>
            <p:cNvPr id="515" name="Imagen 514">
              <a:extLst>
                <a:ext uri="{FF2B5EF4-FFF2-40B4-BE49-F238E27FC236}">
                  <a16:creationId xmlns:a16="http://schemas.microsoft.com/office/drawing/2014/main" id="{7F094CD0-7965-B022-4006-DCDEA767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9846" y="5828843"/>
              <a:ext cx="115834" cy="188992"/>
            </a:xfrm>
            <a:prstGeom prst="rect">
              <a:avLst/>
            </a:prstGeom>
          </p:spPr>
        </p:pic>
      </p:grpSp>
      <p:pic>
        <p:nvPicPr>
          <p:cNvPr id="7" name="Imagen 6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27C6F367-097E-090B-AD76-E760DB54C2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1" b="5633"/>
          <a:stretch/>
        </p:blipFill>
        <p:spPr>
          <a:xfrm>
            <a:off x="6065310" y="496708"/>
            <a:ext cx="5655636" cy="3724210"/>
          </a:xfrm>
          <a:prstGeom prst="rect">
            <a:avLst/>
          </a:prstGeom>
        </p:spPr>
      </p:pic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567735EC-F68F-5F1E-719A-DA37E45852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80" r="6958" b="4721"/>
          <a:stretch/>
        </p:blipFill>
        <p:spPr>
          <a:xfrm>
            <a:off x="2963250" y="4349672"/>
            <a:ext cx="4561610" cy="2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8819535" y="3021335"/>
            <a:ext cx="305092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4842164" y="2557075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BFC7010-50E3-5857-DBE8-8FFFF646BAE9}"/>
              </a:ext>
            </a:extLst>
          </p:cNvPr>
          <p:cNvGrpSpPr/>
          <p:nvPr/>
        </p:nvGrpSpPr>
        <p:grpSpPr>
          <a:xfrm>
            <a:off x="406212" y="673190"/>
            <a:ext cx="4315287" cy="2732741"/>
            <a:chOff x="406212" y="673190"/>
            <a:chExt cx="4315287" cy="2732741"/>
          </a:xfrm>
        </p:grpSpPr>
        <p:pic>
          <p:nvPicPr>
            <p:cNvPr id="8" name="Imagen 7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464DAC0C-94DF-FEE8-6A5A-C5222FFF0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1" t="4002" r="21399" b="4002"/>
            <a:stretch/>
          </p:blipFill>
          <p:spPr>
            <a:xfrm>
              <a:off x="406212" y="673190"/>
              <a:ext cx="3295954" cy="2732741"/>
            </a:xfrm>
            <a:prstGeom prst="rect">
              <a:avLst/>
            </a:prstGeom>
          </p:spPr>
        </p:pic>
        <p:pic>
          <p:nvPicPr>
            <p:cNvPr id="11" name="Imagen 10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6830F0B9-4ECE-143A-4699-4776BB78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570" t="30834" b="30287"/>
            <a:stretch/>
          </p:blipFill>
          <p:spPr>
            <a:xfrm>
              <a:off x="3702166" y="750569"/>
              <a:ext cx="1019333" cy="174975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320404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ABA3F12-DEC3-3E45-82D0-5E5250BD8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22635"/>
              </p:ext>
            </p:extLst>
          </p:nvPr>
        </p:nvGraphicFramePr>
        <p:xfrm>
          <a:off x="388433" y="3416567"/>
          <a:ext cx="11394857" cy="2913539"/>
        </p:xfrm>
        <a:graphic>
          <a:graphicData uri="http://schemas.openxmlformats.org/drawingml/2006/table">
            <a:tbl>
              <a:tblPr/>
              <a:tblGrid>
                <a:gridCol w="1346849">
                  <a:extLst>
                    <a:ext uri="{9D8B030D-6E8A-4147-A177-3AD203B41FA5}">
                      <a16:colId xmlns:a16="http://schemas.microsoft.com/office/drawing/2014/main" val="1048088270"/>
                    </a:ext>
                  </a:extLst>
                </a:gridCol>
                <a:gridCol w="552294">
                  <a:extLst>
                    <a:ext uri="{9D8B030D-6E8A-4147-A177-3AD203B41FA5}">
                      <a16:colId xmlns:a16="http://schemas.microsoft.com/office/drawing/2014/main" val="1906616797"/>
                    </a:ext>
                  </a:extLst>
                </a:gridCol>
                <a:gridCol w="1019393">
                  <a:extLst>
                    <a:ext uri="{9D8B030D-6E8A-4147-A177-3AD203B41FA5}">
                      <a16:colId xmlns:a16="http://schemas.microsoft.com/office/drawing/2014/main" val="1577437869"/>
                    </a:ext>
                  </a:extLst>
                </a:gridCol>
                <a:gridCol w="935607">
                  <a:extLst>
                    <a:ext uri="{9D8B030D-6E8A-4147-A177-3AD203B41FA5}">
                      <a16:colId xmlns:a16="http://schemas.microsoft.com/office/drawing/2014/main" val="3534120596"/>
                    </a:ext>
                  </a:extLst>
                </a:gridCol>
                <a:gridCol w="991464">
                  <a:extLst>
                    <a:ext uri="{9D8B030D-6E8A-4147-A177-3AD203B41FA5}">
                      <a16:colId xmlns:a16="http://schemas.microsoft.com/office/drawing/2014/main" val="3895611186"/>
                    </a:ext>
                  </a:extLst>
                </a:gridCol>
                <a:gridCol w="963535">
                  <a:extLst>
                    <a:ext uri="{9D8B030D-6E8A-4147-A177-3AD203B41FA5}">
                      <a16:colId xmlns:a16="http://schemas.microsoft.com/office/drawing/2014/main" val="3577050366"/>
                    </a:ext>
                  </a:extLst>
                </a:gridCol>
                <a:gridCol w="1494179">
                  <a:extLst>
                    <a:ext uri="{9D8B030D-6E8A-4147-A177-3AD203B41FA5}">
                      <a16:colId xmlns:a16="http://schemas.microsoft.com/office/drawing/2014/main" val="4243358207"/>
                    </a:ext>
                  </a:extLst>
                </a:gridCol>
                <a:gridCol w="991464">
                  <a:extLst>
                    <a:ext uri="{9D8B030D-6E8A-4147-A177-3AD203B41FA5}">
                      <a16:colId xmlns:a16="http://schemas.microsoft.com/office/drawing/2014/main" val="1548896858"/>
                    </a:ext>
                  </a:extLst>
                </a:gridCol>
                <a:gridCol w="1857250">
                  <a:extLst>
                    <a:ext uri="{9D8B030D-6E8A-4147-A177-3AD203B41FA5}">
                      <a16:colId xmlns:a16="http://schemas.microsoft.com/office/drawing/2014/main" val="2921319538"/>
                    </a:ext>
                  </a:extLst>
                </a:gridCol>
                <a:gridCol w="1242822">
                  <a:extLst>
                    <a:ext uri="{9D8B030D-6E8A-4147-A177-3AD203B41FA5}">
                      <a16:colId xmlns:a16="http://schemas.microsoft.com/office/drawing/2014/main" val="3702828537"/>
                    </a:ext>
                  </a:extLst>
                </a:gridCol>
              </a:tblGrid>
              <a:tr h="9164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19125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Villanueva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B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80072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Dibulla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8673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Fonseca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71559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Riohacha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4715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36646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Maicao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79034"/>
                  </a:ext>
                </a:extLst>
              </a:tr>
              <a:tr h="234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del Cesar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29963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80239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Molino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60853"/>
                  </a:ext>
                </a:extLst>
              </a:tr>
              <a:tr h="1958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Urumita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4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3240877" y="32689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967983" y="32689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8721213" y="326898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4821382" y="2804725"/>
            <a:ext cx="6316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FF238F3-5032-7E4A-C23A-2C9B6AE2B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06519"/>
              </p:ext>
            </p:extLst>
          </p:nvPr>
        </p:nvGraphicFramePr>
        <p:xfrm>
          <a:off x="311726" y="3670079"/>
          <a:ext cx="11558731" cy="2991631"/>
        </p:xfrm>
        <a:graphic>
          <a:graphicData uri="http://schemas.openxmlformats.org/drawingml/2006/table">
            <a:tbl>
              <a:tblPr/>
              <a:tblGrid>
                <a:gridCol w="1289025">
                  <a:extLst>
                    <a:ext uri="{9D8B030D-6E8A-4147-A177-3AD203B41FA5}">
                      <a16:colId xmlns:a16="http://schemas.microsoft.com/office/drawing/2014/main" val="2905182600"/>
                    </a:ext>
                  </a:extLst>
                </a:gridCol>
                <a:gridCol w="637430">
                  <a:extLst>
                    <a:ext uri="{9D8B030D-6E8A-4147-A177-3AD203B41FA5}">
                      <a16:colId xmlns:a16="http://schemas.microsoft.com/office/drawing/2014/main" val="109036196"/>
                    </a:ext>
                  </a:extLst>
                </a:gridCol>
                <a:gridCol w="1034053">
                  <a:extLst>
                    <a:ext uri="{9D8B030D-6E8A-4147-A177-3AD203B41FA5}">
                      <a16:colId xmlns:a16="http://schemas.microsoft.com/office/drawing/2014/main" val="3562709607"/>
                    </a:ext>
                  </a:extLst>
                </a:gridCol>
                <a:gridCol w="949063">
                  <a:extLst>
                    <a:ext uri="{9D8B030D-6E8A-4147-A177-3AD203B41FA5}">
                      <a16:colId xmlns:a16="http://schemas.microsoft.com/office/drawing/2014/main" val="65104852"/>
                    </a:ext>
                  </a:extLst>
                </a:gridCol>
                <a:gridCol w="1005723">
                  <a:extLst>
                    <a:ext uri="{9D8B030D-6E8A-4147-A177-3AD203B41FA5}">
                      <a16:colId xmlns:a16="http://schemas.microsoft.com/office/drawing/2014/main" val="2280981763"/>
                    </a:ext>
                  </a:extLst>
                </a:gridCol>
                <a:gridCol w="977393">
                  <a:extLst>
                    <a:ext uri="{9D8B030D-6E8A-4147-A177-3AD203B41FA5}">
                      <a16:colId xmlns:a16="http://schemas.microsoft.com/office/drawing/2014/main" val="2122673679"/>
                    </a:ext>
                  </a:extLst>
                </a:gridCol>
                <a:gridCol w="1515666">
                  <a:extLst>
                    <a:ext uri="{9D8B030D-6E8A-4147-A177-3AD203B41FA5}">
                      <a16:colId xmlns:a16="http://schemas.microsoft.com/office/drawing/2014/main" val="1449927888"/>
                    </a:ext>
                  </a:extLst>
                </a:gridCol>
                <a:gridCol w="1005723">
                  <a:extLst>
                    <a:ext uri="{9D8B030D-6E8A-4147-A177-3AD203B41FA5}">
                      <a16:colId xmlns:a16="http://schemas.microsoft.com/office/drawing/2014/main" val="1549631849"/>
                    </a:ext>
                  </a:extLst>
                </a:gridCol>
                <a:gridCol w="1883960">
                  <a:extLst>
                    <a:ext uri="{9D8B030D-6E8A-4147-A177-3AD203B41FA5}">
                      <a16:colId xmlns:a16="http://schemas.microsoft.com/office/drawing/2014/main" val="4018820706"/>
                    </a:ext>
                  </a:extLst>
                </a:gridCol>
                <a:gridCol w="1260695">
                  <a:extLst>
                    <a:ext uri="{9D8B030D-6E8A-4147-A177-3AD203B41FA5}">
                      <a16:colId xmlns:a16="http://schemas.microsoft.com/office/drawing/2014/main" val="888046722"/>
                    </a:ext>
                  </a:extLst>
                </a:gridCol>
              </a:tblGrid>
              <a:tr h="9019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727462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Zapayán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2443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Concordia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7329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Aracataca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0778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10870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Ariguaní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1416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Guamal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56993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Puebloviejo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1193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Fundación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45493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8445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Zenón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5721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F0DC081B-E554-EF05-6004-5C3EB77E09AF}"/>
              </a:ext>
            </a:extLst>
          </p:cNvPr>
          <p:cNvGrpSpPr/>
          <p:nvPr/>
        </p:nvGrpSpPr>
        <p:grpSpPr>
          <a:xfrm>
            <a:off x="961256" y="797232"/>
            <a:ext cx="3052287" cy="2748752"/>
            <a:chOff x="892402" y="574354"/>
            <a:chExt cx="3213609" cy="30384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E2FB783-9411-E7DB-42F8-1EE4399034C9}"/>
                </a:ext>
              </a:extLst>
            </p:cNvPr>
            <p:cNvGrpSpPr/>
            <p:nvPr/>
          </p:nvGrpSpPr>
          <p:grpSpPr>
            <a:xfrm>
              <a:off x="892402" y="574354"/>
              <a:ext cx="3213609" cy="3038424"/>
              <a:chOff x="892402" y="574354"/>
              <a:chExt cx="3213609" cy="3038424"/>
            </a:xfrm>
          </p:grpSpPr>
          <p:pic>
            <p:nvPicPr>
              <p:cNvPr id="5" name="Imagen 4" descr="Mapa&#10;&#10;Descripción generada automáticamente">
                <a:extLst>
                  <a:ext uri="{FF2B5EF4-FFF2-40B4-BE49-F238E27FC236}">
                    <a16:creationId xmlns:a16="http://schemas.microsoft.com/office/drawing/2014/main" id="{52A06503-DB53-BC30-4220-7B3F93EFA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322" t="2086" r="38566" b="4823"/>
              <a:stretch/>
            </p:blipFill>
            <p:spPr>
              <a:xfrm>
                <a:off x="892402" y="574354"/>
                <a:ext cx="1778062" cy="3038424"/>
              </a:xfrm>
              <a:prstGeom prst="rect">
                <a:avLst/>
              </a:prstGeom>
            </p:spPr>
          </p:pic>
          <p:pic>
            <p:nvPicPr>
              <p:cNvPr id="8" name="Imagen 7" descr="Mapa&#10;&#10;Descripción generada automáticamente">
                <a:extLst>
                  <a:ext uri="{FF2B5EF4-FFF2-40B4-BE49-F238E27FC236}">
                    <a16:creationId xmlns:a16="http://schemas.microsoft.com/office/drawing/2014/main" id="{F89247A1-5AAD-84A4-79AD-C99D4A4B39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254" t="31108" r="22705" b="30287"/>
              <a:stretch/>
            </p:blipFill>
            <p:spPr>
              <a:xfrm>
                <a:off x="2965022" y="934033"/>
                <a:ext cx="1140989" cy="1870692"/>
              </a:xfrm>
              <a:prstGeom prst="rect">
                <a:avLst/>
              </a:prstGeom>
            </p:spPr>
          </p:pic>
        </p:grpSp>
        <p:sp>
          <p:nvSpPr>
            <p:cNvPr id="3" name="Triángulo isósceles 4">
              <a:extLst>
                <a:ext uri="{FF2B5EF4-FFF2-40B4-BE49-F238E27FC236}">
                  <a16:creationId xmlns:a16="http://schemas.microsoft.com/office/drawing/2014/main" id="{87DEABF3-D84B-6201-4587-E5D0F3EB01A0}"/>
                </a:ext>
              </a:extLst>
            </p:cNvPr>
            <p:cNvSpPr/>
            <p:nvPr/>
          </p:nvSpPr>
          <p:spPr>
            <a:xfrm rot="11151752">
              <a:off x="1471095" y="1109922"/>
              <a:ext cx="268165" cy="335451"/>
            </a:xfrm>
            <a:custGeom>
              <a:avLst/>
              <a:gdLst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55708 w 255708"/>
                <a:gd name="connsiteY2" fmla="*/ 314217 h 314217"/>
                <a:gd name="connsiteX3" fmla="*/ 0 w 255708"/>
                <a:gd name="connsiteY3" fmla="*/ 314217 h 314217"/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47339 w 255708"/>
                <a:gd name="connsiteY2" fmla="*/ 206904 h 314217"/>
                <a:gd name="connsiteX3" fmla="*/ 255708 w 255708"/>
                <a:gd name="connsiteY3" fmla="*/ 314217 h 314217"/>
                <a:gd name="connsiteX4" fmla="*/ 0 w 255708"/>
                <a:gd name="connsiteY4" fmla="*/ 314217 h 314217"/>
                <a:gd name="connsiteX0" fmla="*/ 0 w 255708"/>
                <a:gd name="connsiteY0" fmla="*/ 337560 h 337560"/>
                <a:gd name="connsiteX1" fmla="*/ 127854 w 255708"/>
                <a:gd name="connsiteY1" fmla="*/ 23343 h 337560"/>
                <a:gd name="connsiteX2" fmla="*/ 161726 w 255708"/>
                <a:gd name="connsiteY2" fmla="*/ 42537 h 337560"/>
                <a:gd name="connsiteX3" fmla="*/ 247339 w 255708"/>
                <a:gd name="connsiteY3" fmla="*/ 230247 h 337560"/>
                <a:gd name="connsiteX4" fmla="*/ 255708 w 255708"/>
                <a:gd name="connsiteY4" fmla="*/ 337560 h 337560"/>
                <a:gd name="connsiteX5" fmla="*/ 0 w 255708"/>
                <a:gd name="connsiteY5" fmla="*/ 337560 h 337560"/>
                <a:gd name="connsiteX0" fmla="*/ 0 w 255708"/>
                <a:gd name="connsiteY0" fmla="*/ 337560 h 337560"/>
                <a:gd name="connsiteX1" fmla="*/ 47520 w 255708"/>
                <a:gd name="connsiteY1" fmla="*/ 122133 h 337560"/>
                <a:gd name="connsiteX2" fmla="*/ 127854 w 255708"/>
                <a:gd name="connsiteY2" fmla="*/ 23343 h 337560"/>
                <a:gd name="connsiteX3" fmla="*/ 161726 w 255708"/>
                <a:gd name="connsiteY3" fmla="*/ 42537 h 337560"/>
                <a:gd name="connsiteX4" fmla="*/ 247339 w 255708"/>
                <a:gd name="connsiteY4" fmla="*/ 230247 h 337560"/>
                <a:gd name="connsiteX5" fmla="*/ 255708 w 255708"/>
                <a:gd name="connsiteY5" fmla="*/ 337560 h 337560"/>
                <a:gd name="connsiteX6" fmla="*/ 0 w 255708"/>
                <a:gd name="connsiteY6" fmla="*/ 337560 h 337560"/>
                <a:gd name="connsiteX0" fmla="*/ 0 w 255708"/>
                <a:gd name="connsiteY0" fmla="*/ 323701 h 323701"/>
                <a:gd name="connsiteX1" fmla="*/ 47520 w 255708"/>
                <a:gd name="connsiteY1" fmla="*/ 108274 h 323701"/>
                <a:gd name="connsiteX2" fmla="*/ 91849 w 255708"/>
                <a:gd name="connsiteY2" fmla="*/ 31894 h 323701"/>
                <a:gd name="connsiteX3" fmla="*/ 161726 w 255708"/>
                <a:gd name="connsiteY3" fmla="*/ 28678 h 323701"/>
                <a:gd name="connsiteX4" fmla="*/ 247339 w 255708"/>
                <a:gd name="connsiteY4" fmla="*/ 216388 h 323701"/>
                <a:gd name="connsiteX5" fmla="*/ 255708 w 255708"/>
                <a:gd name="connsiteY5" fmla="*/ 323701 h 323701"/>
                <a:gd name="connsiteX6" fmla="*/ 0 w 255708"/>
                <a:gd name="connsiteY6" fmla="*/ 323701 h 323701"/>
                <a:gd name="connsiteX0" fmla="*/ 0 w 266380"/>
                <a:gd name="connsiteY0" fmla="*/ 327965 h 327965"/>
                <a:gd name="connsiteX1" fmla="*/ 58192 w 266380"/>
                <a:gd name="connsiteY1" fmla="*/ 108274 h 327965"/>
                <a:gd name="connsiteX2" fmla="*/ 102521 w 266380"/>
                <a:gd name="connsiteY2" fmla="*/ 31894 h 327965"/>
                <a:gd name="connsiteX3" fmla="*/ 172398 w 266380"/>
                <a:gd name="connsiteY3" fmla="*/ 28678 h 327965"/>
                <a:gd name="connsiteX4" fmla="*/ 258011 w 266380"/>
                <a:gd name="connsiteY4" fmla="*/ 216388 h 327965"/>
                <a:gd name="connsiteX5" fmla="*/ 266380 w 266380"/>
                <a:gd name="connsiteY5" fmla="*/ 323701 h 327965"/>
                <a:gd name="connsiteX6" fmla="*/ 0 w 266380"/>
                <a:gd name="connsiteY6" fmla="*/ 327965 h 327965"/>
                <a:gd name="connsiteX0" fmla="*/ 0 w 266380"/>
                <a:gd name="connsiteY0" fmla="*/ 326556 h 326556"/>
                <a:gd name="connsiteX1" fmla="*/ 58192 w 266380"/>
                <a:gd name="connsiteY1" fmla="*/ 106865 h 326556"/>
                <a:gd name="connsiteX2" fmla="*/ 80523 w 266380"/>
                <a:gd name="connsiteY2" fmla="*/ 33238 h 326556"/>
                <a:gd name="connsiteX3" fmla="*/ 172398 w 266380"/>
                <a:gd name="connsiteY3" fmla="*/ 27269 h 326556"/>
                <a:gd name="connsiteX4" fmla="*/ 258011 w 266380"/>
                <a:gd name="connsiteY4" fmla="*/ 214979 h 326556"/>
                <a:gd name="connsiteX5" fmla="*/ 266380 w 266380"/>
                <a:gd name="connsiteY5" fmla="*/ 322292 h 326556"/>
                <a:gd name="connsiteX6" fmla="*/ 0 w 266380"/>
                <a:gd name="connsiteY6" fmla="*/ 326556 h 326556"/>
                <a:gd name="connsiteX0" fmla="*/ 0 w 266380"/>
                <a:gd name="connsiteY0" fmla="*/ 344451 h 344451"/>
                <a:gd name="connsiteX1" fmla="*/ 58192 w 266380"/>
                <a:gd name="connsiteY1" fmla="*/ 124760 h 344451"/>
                <a:gd name="connsiteX2" fmla="*/ 80523 w 266380"/>
                <a:gd name="connsiteY2" fmla="*/ 51133 h 344451"/>
                <a:gd name="connsiteX3" fmla="*/ 166368 w 266380"/>
                <a:gd name="connsiteY3" fmla="*/ 16650 h 344451"/>
                <a:gd name="connsiteX4" fmla="*/ 258011 w 266380"/>
                <a:gd name="connsiteY4" fmla="*/ 232874 h 344451"/>
                <a:gd name="connsiteX5" fmla="*/ 266380 w 266380"/>
                <a:gd name="connsiteY5" fmla="*/ 340187 h 344451"/>
                <a:gd name="connsiteX6" fmla="*/ 0 w 266380"/>
                <a:gd name="connsiteY6" fmla="*/ 344451 h 344451"/>
                <a:gd name="connsiteX0" fmla="*/ 0 w 263428"/>
                <a:gd name="connsiteY0" fmla="*/ 370425 h 370425"/>
                <a:gd name="connsiteX1" fmla="*/ 55240 w 263428"/>
                <a:gd name="connsiteY1" fmla="*/ 124760 h 370425"/>
                <a:gd name="connsiteX2" fmla="*/ 77571 w 263428"/>
                <a:gd name="connsiteY2" fmla="*/ 51133 h 370425"/>
                <a:gd name="connsiteX3" fmla="*/ 163416 w 263428"/>
                <a:gd name="connsiteY3" fmla="*/ 16650 h 370425"/>
                <a:gd name="connsiteX4" fmla="*/ 255059 w 263428"/>
                <a:gd name="connsiteY4" fmla="*/ 232874 h 370425"/>
                <a:gd name="connsiteX5" fmla="*/ 263428 w 263428"/>
                <a:gd name="connsiteY5" fmla="*/ 340187 h 370425"/>
                <a:gd name="connsiteX6" fmla="*/ 0 w 263428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55820 w 264189"/>
                <a:gd name="connsiteY4" fmla="*/ 232874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62845 w 264189"/>
                <a:gd name="connsiteY4" fmla="*/ 246615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78332 w 277990"/>
                <a:gd name="connsiteY2" fmla="*/ 51133 h 370425"/>
                <a:gd name="connsiteX3" fmla="*/ 164177 w 277990"/>
                <a:gd name="connsiteY3" fmla="*/ 16650 h 370425"/>
                <a:gd name="connsiteX4" fmla="*/ 277990 w 277990"/>
                <a:gd name="connsiteY4" fmla="*/ 259324 h 370425"/>
                <a:gd name="connsiteX5" fmla="*/ 264189 w 277990"/>
                <a:gd name="connsiteY5" fmla="*/ 340187 h 370425"/>
                <a:gd name="connsiteX6" fmla="*/ 761 w 277990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23946 w 277990"/>
                <a:gd name="connsiteY2" fmla="*/ 160730 h 370425"/>
                <a:gd name="connsiteX3" fmla="*/ 78332 w 277990"/>
                <a:gd name="connsiteY3" fmla="*/ 51133 h 370425"/>
                <a:gd name="connsiteX4" fmla="*/ 164177 w 277990"/>
                <a:gd name="connsiteY4" fmla="*/ 16650 h 370425"/>
                <a:gd name="connsiteX5" fmla="*/ 277990 w 277990"/>
                <a:gd name="connsiteY5" fmla="*/ 259324 h 370425"/>
                <a:gd name="connsiteX6" fmla="*/ 264189 w 277990"/>
                <a:gd name="connsiteY6" fmla="*/ 340187 h 370425"/>
                <a:gd name="connsiteX7" fmla="*/ 761 w 277990"/>
                <a:gd name="connsiteY7" fmla="*/ 370425 h 370425"/>
                <a:gd name="connsiteX0" fmla="*/ 14849 w 292078"/>
                <a:gd name="connsiteY0" fmla="*/ 370425 h 370425"/>
                <a:gd name="connsiteX1" fmla="*/ 7055 w 292078"/>
                <a:gd name="connsiteY1" fmla="*/ 307979 h 370425"/>
                <a:gd name="connsiteX2" fmla="*/ 38034 w 292078"/>
                <a:gd name="connsiteY2" fmla="*/ 160730 h 370425"/>
                <a:gd name="connsiteX3" fmla="*/ 92420 w 292078"/>
                <a:gd name="connsiteY3" fmla="*/ 51133 h 370425"/>
                <a:gd name="connsiteX4" fmla="*/ 178265 w 292078"/>
                <a:gd name="connsiteY4" fmla="*/ 16650 h 370425"/>
                <a:gd name="connsiteX5" fmla="*/ 292078 w 292078"/>
                <a:gd name="connsiteY5" fmla="*/ 259324 h 370425"/>
                <a:gd name="connsiteX6" fmla="*/ 278277 w 292078"/>
                <a:gd name="connsiteY6" fmla="*/ 340187 h 370425"/>
                <a:gd name="connsiteX7" fmla="*/ 14849 w 292078"/>
                <a:gd name="connsiteY7" fmla="*/ 370425 h 370425"/>
                <a:gd name="connsiteX0" fmla="*/ 0 w 297825"/>
                <a:gd name="connsiteY0" fmla="*/ 363829 h 363829"/>
                <a:gd name="connsiteX1" fmla="*/ 12802 w 297825"/>
                <a:gd name="connsiteY1" fmla="*/ 307979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  <a:gd name="connsiteX0" fmla="*/ 0 w 297825"/>
                <a:gd name="connsiteY0" fmla="*/ 363829 h 363829"/>
                <a:gd name="connsiteX1" fmla="*/ 14408 w 297825"/>
                <a:gd name="connsiteY1" fmla="*/ 290698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825" h="363829">
                  <a:moveTo>
                    <a:pt x="0" y="363829"/>
                  </a:moveTo>
                  <a:cubicBezTo>
                    <a:pt x="27220" y="295244"/>
                    <a:pt x="-12812" y="359283"/>
                    <a:pt x="14408" y="290698"/>
                  </a:cubicBezTo>
                  <a:cubicBezTo>
                    <a:pt x="25146" y="257034"/>
                    <a:pt x="33043" y="194394"/>
                    <a:pt x="43781" y="160730"/>
                  </a:cubicBezTo>
                  <a:lnTo>
                    <a:pt x="98167" y="51133"/>
                  </a:lnTo>
                  <a:cubicBezTo>
                    <a:pt x="123186" y="4942"/>
                    <a:pt x="164098" y="-17834"/>
                    <a:pt x="184012" y="16650"/>
                  </a:cubicBezTo>
                  <a:cubicBezTo>
                    <a:pt x="203926" y="51134"/>
                    <a:pt x="280226" y="213133"/>
                    <a:pt x="297825" y="259324"/>
                  </a:cubicBezTo>
                  <a:lnTo>
                    <a:pt x="284024" y="340187"/>
                  </a:lnTo>
                  <a:lnTo>
                    <a:pt x="0" y="363829"/>
                  </a:lnTo>
                  <a:close/>
                </a:path>
              </a:pathLst>
            </a:custGeom>
            <a:solidFill>
              <a:srgbClr val="BB75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C659ABF-58DF-ADB3-EDE6-C7582F3D8BD9}"/>
              </a:ext>
            </a:extLst>
          </p:cNvPr>
          <p:cNvGrpSpPr/>
          <p:nvPr/>
        </p:nvGrpSpPr>
        <p:grpSpPr>
          <a:xfrm>
            <a:off x="540327" y="640794"/>
            <a:ext cx="4904508" cy="3019631"/>
            <a:chOff x="540327" y="640794"/>
            <a:chExt cx="4904508" cy="3019631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EA0515E2-B6AA-9401-1A40-28F2C7846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17" t="3454" r="21213" b="3454"/>
            <a:stretch/>
          </p:blipFill>
          <p:spPr>
            <a:xfrm>
              <a:off x="540327" y="640794"/>
              <a:ext cx="3469606" cy="3019631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FFCB7934-63A1-54AB-139C-44A57FF5F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653" t="30560" b="30286"/>
            <a:stretch/>
          </p:blipFill>
          <p:spPr>
            <a:xfrm>
              <a:off x="4187536" y="640794"/>
              <a:ext cx="1257299" cy="173340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3305012" y="32308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5967983" y="32308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8799871" y="3230885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4862945" y="2766625"/>
            <a:ext cx="62753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739449B-7D9C-61C8-C412-35ACC5B2B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5834"/>
              </p:ext>
            </p:extLst>
          </p:nvPr>
        </p:nvGraphicFramePr>
        <p:xfrm>
          <a:off x="446809" y="3660424"/>
          <a:ext cx="11346871" cy="3016328"/>
        </p:xfrm>
        <a:graphic>
          <a:graphicData uri="http://schemas.openxmlformats.org/drawingml/2006/table">
            <a:tbl>
              <a:tblPr/>
              <a:tblGrid>
                <a:gridCol w="1265399">
                  <a:extLst>
                    <a:ext uri="{9D8B030D-6E8A-4147-A177-3AD203B41FA5}">
                      <a16:colId xmlns:a16="http://schemas.microsoft.com/office/drawing/2014/main" val="51745537"/>
                    </a:ext>
                  </a:extLst>
                </a:gridCol>
                <a:gridCol w="625746">
                  <a:extLst>
                    <a:ext uri="{9D8B030D-6E8A-4147-A177-3AD203B41FA5}">
                      <a16:colId xmlns:a16="http://schemas.microsoft.com/office/drawing/2014/main" val="67527865"/>
                    </a:ext>
                  </a:extLst>
                </a:gridCol>
                <a:gridCol w="1015100">
                  <a:extLst>
                    <a:ext uri="{9D8B030D-6E8A-4147-A177-3AD203B41FA5}">
                      <a16:colId xmlns:a16="http://schemas.microsoft.com/office/drawing/2014/main" val="4202538984"/>
                    </a:ext>
                  </a:extLst>
                </a:gridCol>
                <a:gridCol w="931667">
                  <a:extLst>
                    <a:ext uri="{9D8B030D-6E8A-4147-A177-3AD203B41FA5}">
                      <a16:colId xmlns:a16="http://schemas.microsoft.com/office/drawing/2014/main" val="1483398327"/>
                    </a:ext>
                  </a:extLst>
                </a:gridCol>
                <a:gridCol w="987289">
                  <a:extLst>
                    <a:ext uri="{9D8B030D-6E8A-4147-A177-3AD203B41FA5}">
                      <a16:colId xmlns:a16="http://schemas.microsoft.com/office/drawing/2014/main" val="1100466084"/>
                    </a:ext>
                  </a:extLst>
                </a:gridCol>
                <a:gridCol w="959478">
                  <a:extLst>
                    <a:ext uri="{9D8B030D-6E8A-4147-A177-3AD203B41FA5}">
                      <a16:colId xmlns:a16="http://schemas.microsoft.com/office/drawing/2014/main" val="2408156107"/>
                    </a:ext>
                  </a:extLst>
                </a:gridCol>
                <a:gridCol w="1487886">
                  <a:extLst>
                    <a:ext uri="{9D8B030D-6E8A-4147-A177-3AD203B41FA5}">
                      <a16:colId xmlns:a16="http://schemas.microsoft.com/office/drawing/2014/main" val="2652467156"/>
                    </a:ext>
                  </a:extLst>
                </a:gridCol>
                <a:gridCol w="987289">
                  <a:extLst>
                    <a:ext uri="{9D8B030D-6E8A-4147-A177-3AD203B41FA5}">
                      <a16:colId xmlns:a16="http://schemas.microsoft.com/office/drawing/2014/main" val="1843220936"/>
                    </a:ext>
                  </a:extLst>
                </a:gridCol>
                <a:gridCol w="1849429">
                  <a:extLst>
                    <a:ext uri="{9D8B030D-6E8A-4147-A177-3AD203B41FA5}">
                      <a16:colId xmlns:a16="http://schemas.microsoft.com/office/drawing/2014/main" val="1232964741"/>
                    </a:ext>
                  </a:extLst>
                </a:gridCol>
                <a:gridCol w="1237588">
                  <a:extLst>
                    <a:ext uri="{9D8B030D-6E8A-4147-A177-3AD203B41FA5}">
                      <a16:colId xmlns:a16="http://schemas.microsoft.com/office/drawing/2014/main" val="315502337"/>
                    </a:ext>
                  </a:extLst>
                </a:gridCol>
              </a:tblGrid>
              <a:tr h="8180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41071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Gaitán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04355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Macarena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39399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Concordia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3180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Granada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81903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Dorado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7839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Castillo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36317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Villavicencio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00765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Vistahermosa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961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16778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Lejanías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9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3348192" y="32499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967983" y="32499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8780207" y="3249935"/>
            <a:ext cx="309025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4779818" y="2785675"/>
            <a:ext cx="635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A00AC00-1F35-FA8D-4CA6-ACE4E4D0DBC3}"/>
              </a:ext>
            </a:extLst>
          </p:cNvPr>
          <p:cNvGrpSpPr/>
          <p:nvPr/>
        </p:nvGrpSpPr>
        <p:grpSpPr>
          <a:xfrm>
            <a:off x="391391" y="739932"/>
            <a:ext cx="4035135" cy="2838460"/>
            <a:chOff x="391392" y="624668"/>
            <a:chExt cx="4035134" cy="2953724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C130C233-1D0E-EAA2-634B-963CFF801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57" t="3454" r="27377" b="3454"/>
            <a:stretch/>
          </p:blipFill>
          <p:spPr>
            <a:xfrm>
              <a:off x="391392" y="624668"/>
              <a:ext cx="2788226" cy="2953724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425D53B0-35CA-684B-40A5-91923CCDB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33" t="29469" r="9598" b="30521"/>
            <a:stretch/>
          </p:blipFill>
          <p:spPr>
            <a:xfrm>
              <a:off x="3264545" y="851404"/>
              <a:ext cx="1161981" cy="2021432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220AB1A-0D2E-B319-95D6-8E0679F52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58937"/>
              </p:ext>
            </p:extLst>
          </p:nvPr>
        </p:nvGraphicFramePr>
        <p:xfrm>
          <a:off x="391391" y="3578392"/>
          <a:ext cx="11329553" cy="3051007"/>
        </p:xfrm>
        <a:graphic>
          <a:graphicData uri="http://schemas.openxmlformats.org/drawingml/2006/table">
            <a:tbl>
              <a:tblPr/>
              <a:tblGrid>
                <a:gridCol w="1634836">
                  <a:extLst>
                    <a:ext uri="{9D8B030D-6E8A-4147-A177-3AD203B41FA5}">
                      <a16:colId xmlns:a16="http://schemas.microsoft.com/office/drawing/2014/main" val="2913369594"/>
                    </a:ext>
                  </a:extLst>
                </a:gridCol>
                <a:gridCol w="540328">
                  <a:extLst>
                    <a:ext uri="{9D8B030D-6E8A-4147-A177-3AD203B41FA5}">
                      <a16:colId xmlns:a16="http://schemas.microsoft.com/office/drawing/2014/main" val="784018811"/>
                    </a:ext>
                  </a:extLst>
                </a:gridCol>
                <a:gridCol w="862445">
                  <a:extLst>
                    <a:ext uri="{9D8B030D-6E8A-4147-A177-3AD203B41FA5}">
                      <a16:colId xmlns:a16="http://schemas.microsoft.com/office/drawing/2014/main" val="335492010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1154407627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2450926718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2385948155"/>
                    </a:ext>
                  </a:extLst>
                </a:gridCol>
                <a:gridCol w="1407921">
                  <a:extLst>
                    <a:ext uri="{9D8B030D-6E8A-4147-A177-3AD203B41FA5}">
                      <a16:colId xmlns:a16="http://schemas.microsoft.com/office/drawing/2014/main" val="3977793525"/>
                    </a:ext>
                  </a:extLst>
                </a:gridCol>
                <a:gridCol w="985782">
                  <a:extLst>
                    <a:ext uri="{9D8B030D-6E8A-4147-A177-3AD203B41FA5}">
                      <a16:colId xmlns:a16="http://schemas.microsoft.com/office/drawing/2014/main" val="3714701631"/>
                    </a:ext>
                  </a:extLst>
                </a:gridCol>
                <a:gridCol w="1846606">
                  <a:extLst>
                    <a:ext uri="{9D8B030D-6E8A-4147-A177-3AD203B41FA5}">
                      <a16:colId xmlns:a16="http://schemas.microsoft.com/office/drawing/2014/main" val="2956879803"/>
                    </a:ext>
                  </a:extLst>
                </a:gridCol>
                <a:gridCol w="1235699">
                  <a:extLst>
                    <a:ext uri="{9D8B030D-6E8A-4147-A177-3AD203B41FA5}">
                      <a16:colId xmlns:a16="http://schemas.microsoft.com/office/drawing/2014/main" val="2314398112"/>
                    </a:ext>
                  </a:extLst>
                </a:gridCol>
              </a:tblGrid>
              <a:tr h="960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67567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Cumbitara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42712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Potosí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03634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Barbacoas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9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72856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Unión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7972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de Tumaco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31475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Consacá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73930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Roberto Payán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75212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Magüi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79624"/>
                  </a:ext>
                </a:extLst>
              </a:tr>
              <a:tr h="2332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 de Cartago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5575"/>
                  </a:ext>
                </a:extLst>
              </a:tr>
              <a:tr h="1987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Policarpa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7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A713652F-B8C8-74D4-CEB8-C6D72B1ACAA8}"/>
              </a:ext>
            </a:extLst>
          </p:cNvPr>
          <p:cNvGrpSpPr/>
          <p:nvPr/>
        </p:nvGrpSpPr>
        <p:grpSpPr>
          <a:xfrm>
            <a:off x="867161" y="668417"/>
            <a:ext cx="3268421" cy="3131503"/>
            <a:chOff x="867161" y="668417"/>
            <a:chExt cx="3268421" cy="3131503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66B84D2C-A2A0-8E97-55D6-DD62DE910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523" t="4002" r="37898" b="3729"/>
            <a:stretch/>
          </p:blipFill>
          <p:spPr>
            <a:xfrm>
              <a:off x="867161" y="668417"/>
              <a:ext cx="2021512" cy="3131503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23703769-E7CE-2BB6-60D6-1D9AADE55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171" t="31656" r="19347" b="30560"/>
            <a:stretch/>
          </p:blipFill>
          <p:spPr>
            <a:xfrm>
              <a:off x="3002972" y="927192"/>
              <a:ext cx="1132610" cy="1883134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3678392" y="33356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967983" y="33356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8686803" y="3335660"/>
            <a:ext cx="31836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4842164" y="2871400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7C436AA8-6D32-06AB-B3AF-7C20346D4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18164"/>
              </p:ext>
            </p:extLst>
          </p:nvPr>
        </p:nvGraphicFramePr>
        <p:xfrm>
          <a:off x="446809" y="3799920"/>
          <a:ext cx="11336480" cy="2944111"/>
        </p:xfrm>
        <a:graphic>
          <a:graphicData uri="http://schemas.openxmlformats.org/drawingml/2006/table">
            <a:tbl>
              <a:tblPr/>
              <a:tblGrid>
                <a:gridCol w="1264240">
                  <a:extLst>
                    <a:ext uri="{9D8B030D-6E8A-4147-A177-3AD203B41FA5}">
                      <a16:colId xmlns:a16="http://schemas.microsoft.com/office/drawing/2014/main" val="2548794735"/>
                    </a:ext>
                  </a:extLst>
                </a:gridCol>
                <a:gridCol w="625174">
                  <a:extLst>
                    <a:ext uri="{9D8B030D-6E8A-4147-A177-3AD203B41FA5}">
                      <a16:colId xmlns:a16="http://schemas.microsoft.com/office/drawing/2014/main" val="1007946044"/>
                    </a:ext>
                  </a:extLst>
                </a:gridCol>
                <a:gridCol w="1014170">
                  <a:extLst>
                    <a:ext uri="{9D8B030D-6E8A-4147-A177-3AD203B41FA5}">
                      <a16:colId xmlns:a16="http://schemas.microsoft.com/office/drawing/2014/main" val="4204026190"/>
                    </a:ext>
                  </a:extLst>
                </a:gridCol>
                <a:gridCol w="930814">
                  <a:extLst>
                    <a:ext uri="{9D8B030D-6E8A-4147-A177-3AD203B41FA5}">
                      <a16:colId xmlns:a16="http://schemas.microsoft.com/office/drawing/2014/main" val="1747290281"/>
                    </a:ext>
                  </a:extLst>
                </a:gridCol>
                <a:gridCol w="986385">
                  <a:extLst>
                    <a:ext uri="{9D8B030D-6E8A-4147-A177-3AD203B41FA5}">
                      <a16:colId xmlns:a16="http://schemas.microsoft.com/office/drawing/2014/main" val="3121903953"/>
                    </a:ext>
                  </a:extLst>
                </a:gridCol>
                <a:gridCol w="958599">
                  <a:extLst>
                    <a:ext uri="{9D8B030D-6E8A-4147-A177-3AD203B41FA5}">
                      <a16:colId xmlns:a16="http://schemas.microsoft.com/office/drawing/2014/main" val="2473796774"/>
                    </a:ext>
                  </a:extLst>
                </a:gridCol>
                <a:gridCol w="1486524">
                  <a:extLst>
                    <a:ext uri="{9D8B030D-6E8A-4147-A177-3AD203B41FA5}">
                      <a16:colId xmlns:a16="http://schemas.microsoft.com/office/drawing/2014/main" val="1375094467"/>
                    </a:ext>
                  </a:extLst>
                </a:gridCol>
                <a:gridCol w="986385">
                  <a:extLst>
                    <a:ext uri="{9D8B030D-6E8A-4147-A177-3AD203B41FA5}">
                      <a16:colId xmlns:a16="http://schemas.microsoft.com/office/drawing/2014/main" val="3476973416"/>
                    </a:ext>
                  </a:extLst>
                </a:gridCol>
                <a:gridCol w="1847735">
                  <a:extLst>
                    <a:ext uri="{9D8B030D-6E8A-4147-A177-3AD203B41FA5}">
                      <a16:colId xmlns:a16="http://schemas.microsoft.com/office/drawing/2014/main" val="2930715443"/>
                    </a:ext>
                  </a:extLst>
                </a:gridCol>
                <a:gridCol w="1236454">
                  <a:extLst>
                    <a:ext uri="{9D8B030D-6E8A-4147-A177-3AD203B41FA5}">
                      <a16:colId xmlns:a16="http://schemas.microsoft.com/office/drawing/2014/main" val="2268886334"/>
                    </a:ext>
                  </a:extLst>
                </a:gridCol>
              </a:tblGrid>
              <a:tr h="853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167140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Playa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55897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Teorama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3983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Cúcuta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071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40522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Santander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15493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97484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 del Rosario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6656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Ocaña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64506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Convención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18171"/>
                  </a:ext>
                </a:extLst>
              </a:tr>
              <a:tr h="2090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Tarra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7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3541232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8750711" y="3021335"/>
            <a:ext cx="311974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840808C-9207-F076-708C-271C8E3030A5}"/>
              </a:ext>
            </a:extLst>
          </p:cNvPr>
          <p:cNvGrpSpPr/>
          <p:nvPr/>
        </p:nvGrpSpPr>
        <p:grpSpPr>
          <a:xfrm>
            <a:off x="188445" y="656742"/>
            <a:ext cx="4664109" cy="2447783"/>
            <a:chOff x="188445" y="656742"/>
            <a:chExt cx="4664109" cy="2447783"/>
          </a:xfrm>
        </p:grpSpPr>
        <p:pic>
          <p:nvPicPr>
            <p:cNvPr id="7" name="Imagen 6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F4E22D11-FD8D-3895-F079-040B924B3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45" t="14440" r="18172" b="14953"/>
            <a:stretch/>
          </p:blipFill>
          <p:spPr>
            <a:xfrm>
              <a:off x="188445" y="656742"/>
              <a:ext cx="4044766" cy="2447783"/>
            </a:xfrm>
            <a:prstGeom prst="rect">
              <a:avLst/>
            </a:prstGeom>
          </p:spPr>
        </p:pic>
        <p:pic>
          <p:nvPicPr>
            <p:cNvPr id="11" name="Imagen 10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49277FF1-EE02-8BAA-06AC-238C3D748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452" t="31656" b="29191"/>
            <a:stretch/>
          </p:blipFill>
          <p:spPr>
            <a:xfrm>
              <a:off x="3800131" y="740369"/>
              <a:ext cx="1052423" cy="1805439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ED34EF6-FC4A-E917-5E81-72932275C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64687"/>
              </p:ext>
            </p:extLst>
          </p:nvPr>
        </p:nvGraphicFramePr>
        <p:xfrm>
          <a:off x="353291" y="3351124"/>
          <a:ext cx="11430000" cy="3293807"/>
        </p:xfrm>
        <a:graphic>
          <a:graphicData uri="http://schemas.openxmlformats.org/drawingml/2006/table">
            <a:tbl>
              <a:tblPr/>
              <a:tblGrid>
                <a:gridCol w="1496291">
                  <a:extLst>
                    <a:ext uri="{9D8B030D-6E8A-4147-A177-3AD203B41FA5}">
                      <a16:colId xmlns:a16="http://schemas.microsoft.com/office/drawing/2014/main" val="2154291595"/>
                    </a:ext>
                  </a:extLst>
                </a:gridCol>
                <a:gridCol w="488373">
                  <a:extLst>
                    <a:ext uri="{9D8B030D-6E8A-4147-A177-3AD203B41FA5}">
                      <a16:colId xmlns:a16="http://schemas.microsoft.com/office/drawing/2014/main" val="3893286173"/>
                    </a:ext>
                  </a:extLst>
                </a:gridCol>
                <a:gridCol w="942873">
                  <a:extLst>
                    <a:ext uri="{9D8B030D-6E8A-4147-A177-3AD203B41FA5}">
                      <a16:colId xmlns:a16="http://schemas.microsoft.com/office/drawing/2014/main" val="655570105"/>
                    </a:ext>
                  </a:extLst>
                </a:gridCol>
                <a:gridCol w="938493">
                  <a:extLst>
                    <a:ext uri="{9D8B030D-6E8A-4147-A177-3AD203B41FA5}">
                      <a16:colId xmlns:a16="http://schemas.microsoft.com/office/drawing/2014/main" val="4270332614"/>
                    </a:ext>
                  </a:extLst>
                </a:gridCol>
                <a:gridCol w="994522">
                  <a:extLst>
                    <a:ext uri="{9D8B030D-6E8A-4147-A177-3AD203B41FA5}">
                      <a16:colId xmlns:a16="http://schemas.microsoft.com/office/drawing/2014/main" val="606390723"/>
                    </a:ext>
                  </a:extLst>
                </a:gridCol>
                <a:gridCol w="966507">
                  <a:extLst>
                    <a:ext uri="{9D8B030D-6E8A-4147-A177-3AD203B41FA5}">
                      <a16:colId xmlns:a16="http://schemas.microsoft.com/office/drawing/2014/main" val="4286007039"/>
                    </a:ext>
                  </a:extLst>
                </a:gridCol>
                <a:gridCol w="1498787">
                  <a:extLst>
                    <a:ext uri="{9D8B030D-6E8A-4147-A177-3AD203B41FA5}">
                      <a16:colId xmlns:a16="http://schemas.microsoft.com/office/drawing/2014/main" val="2450904290"/>
                    </a:ext>
                  </a:extLst>
                </a:gridCol>
                <a:gridCol w="994522">
                  <a:extLst>
                    <a:ext uri="{9D8B030D-6E8A-4147-A177-3AD203B41FA5}">
                      <a16:colId xmlns:a16="http://schemas.microsoft.com/office/drawing/2014/main" val="1624896698"/>
                    </a:ext>
                  </a:extLst>
                </a:gridCol>
                <a:gridCol w="1862978">
                  <a:extLst>
                    <a:ext uri="{9D8B030D-6E8A-4147-A177-3AD203B41FA5}">
                      <a16:colId xmlns:a16="http://schemas.microsoft.com/office/drawing/2014/main" val="1180512397"/>
                    </a:ext>
                  </a:extLst>
                </a:gridCol>
                <a:gridCol w="1246654">
                  <a:extLst>
                    <a:ext uri="{9D8B030D-6E8A-4147-A177-3AD203B41FA5}">
                      <a16:colId xmlns:a16="http://schemas.microsoft.com/office/drawing/2014/main" val="2113534119"/>
                    </a:ext>
                  </a:extLst>
                </a:gridCol>
              </a:tblGrid>
              <a:tr h="9818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677194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Leguízamo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66798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Orito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9360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Caicedo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73270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Villagarzón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05540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Asís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887335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Mocoa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23657"/>
                  </a:ext>
                </a:extLst>
              </a:tr>
              <a:tr h="2696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Guamuez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54176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Guzmán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39001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Sibundoy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60788"/>
                  </a:ext>
                </a:extLst>
              </a:tr>
              <a:tr h="2269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326627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9679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8730089" y="3002285"/>
            <a:ext cx="314036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5DDE7F0-0B23-315A-6A69-19098C0B42C8}"/>
              </a:ext>
            </a:extLst>
          </p:cNvPr>
          <p:cNvGrpSpPr/>
          <p:nvPr/>
        </p:nvGrpSpPr>
        <p:grpSpPr>
          <a:xfrm>
            <a:off x="339437" y="698245"/>
            <a:ext cx="3681844" cy="2673394"/>
            <a:chOff x="339437" y="698245"/>
            <a:chExt cx="3681844" cy="2673394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3A0BC966-9669-6CFE-290B-9AFC65A8A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06" t="3180" r="27928" b="3180"/>
            <a:stretch/>
          </p:blipFill>
          <p:spPr>
            <a:xfrm>
              <a:off x="339437" y="698245"/>
              <a:ext cx="2508846" cy="2673394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37B8ECF0-D413-6D0E-FBA2-6F7586AA0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38" t="29557" r="9275" b="30013"/>
            <a:stretch/>
          </p:blipFill>
          <p:spPr>
            <a:xfrm>
              <a:off x="2848282" y="832285"/>
              <a:ext cx="1172999" cy="1924581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F63278E-DDFF-7510-E9B3-69641AF6A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3371"/>
              </p:ext>
            </p:extLst>
          </p:nvPr>
        </p:nvGraphicFramePr>
        <p:xfrm>
          <a:off x="339437" y="3371638"/>
          <a:ext cx="11513126" cy="3298654"/>
        </p:xfrm>
        <a:graphic>
          <a:graphicData uri="http://schemas.openxmlformats.org/drawingml/2006/table">
            <a:tbl>
              <a:tblPr/>
              <a:tblGrid>
                <a:gridCol w="1283939">
                  <a:extLst>
                    <a:ext uri="{9D8B030D-6E8A-4147-A177-3AD203B41FA5}">
                      <a16:colId xmlns:a16="http://schemas.microsoft.com/office/drawing/2014/main" val="370398102"/>
                    </a:ext>
                  </a:extLst>
                </a:gridCol>
                <a:gridCol w="634915">
                  <a:extLst>
                    <a:ext uri="{9D8B030D-6E8A-4147-A177-3AD203B41FA5}">
                      <a16:colId xmlns:a16="http://schemas.microsoft.com/office/drawing/2014/main" val="4292309962"/>
                    </a:ext>
                  </a:extLst>
                </a:gridCol>
                <a:gridCol w="1029973">
                  <a:extLst>
                    <a:ext uri="{9D8B030D-6E8A-4147-A177-3AD203B41FA5}">
                      <a16:colId xmlns:a16="http://schemas.microsoft.com/office/drawing/2014/main" val="2231536830"/>
                    </a:ext>
                  </a:extLst>
                </a:gridCol>
                <a:gridCol w="945318">
                  <a:extLst>
                    <a:ext uri="{9D8B030D-6E8A-4147-A177-3AD203B41FA5}">
                      <a16:colId xmlns:a16="http://schemas.microsoft.com/office/drawing/2014/main" val="277317532"/>
                    </a:ext>
                  </a:extLst>
                </a:gridCol>
                <a:gridCol w="1001755">
                  <a:extLst>
                    <a:ext uri="{9D8B030D-6E8A-4147-A177-3AD203B41FA5}">
                      <a16:colId xmlns:a16="http://schemas.microsoft.com/office/drawing/2014/main" val="3970245857"/>
                    </a:ext>
                  </a:extLst>
                </a:gridCol>
                <a:gridCol w="973536">
                  <a:extLst>
                    <a:ext uri="{9D8B030D-6E8A-4147-A177-3AD203B41FA5}">
                      <a16:colId xmlns:a16="http://schemas.microsoft.com/office/drawing/2014/main" val="3742934845"/>
                    </a:ext>
                  </a:extLst>
                </a:gridCol>
                <a:gridCol w="1509687">
                  <a:extLst>
                    <a:ext uri="{9D8B030D-6E8A-4147-A177-3AD203B41FA5}">
                      <a16:colId xmlns:a16="http://schemas.microsoft.com/office/drawing/2014/main" val="2778549956"/>
                    </a:ext>
                  </a:extLst>
                </a:gridCol>
                <a:gridCol w="1001755">
                  <a:extLst>
                    <a:ext uri="{9D8B030D-6E8A-4147-A177-3AD203B41FA5}">
                      <a16:colId xmlns:a16="http://schemas.microsoft.com/office/drawing/2014/main" val="2097114714"/>
                    </a:ext>
                  </a:extLst>
                </a:gridCol>
                <a:gridCol w="1876527">
                  <a:extLst>
                    <a:ext uri="{9D8B030D-6E8A-4147-A177-3AD203B41FA5}">
                      <a16:colId xmlns:a16="http://schemas.microsoft.com/office/drawing/2014/main" val="3648946244"/>
                    </a:ext>
                  </a:extLst>
                </a:gridCol>
                <a:gridCol w="1255721">
                  <a:extLst>
                    <a:ext uri="{9D8B030D-6E8A-4147-A177-3AD203B41FA5}">
                      <a16:colId xmlns:a16="http://schemas.microsoft.com/office/drawing/2014/main" val="4140025878"/>
                    </a:ext>
                  </a:extLst>
                </a:gridCol>
              </a:tblGrid>
              <a:tr h="878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62369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Pijao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64394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652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Quimbaya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90076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96908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Tebaida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13073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Filandia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50671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Circasia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70722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09855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Calarcá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75244"/>
                  </a:ext>
                </a:extLst>
              </a:tr>
              <a:tr h="2420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5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35355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8646213" y="3021335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FF0F451-F27D-4DFF-10D5-AB87E77FCE8D}"/>
              </a:ext>
            </a:extLst>
          </p:cNvPr>
          <p:cNvGrpSpPr/>
          <p:nvPr/>
        </p:nvGrpSpPr>
        <p:grpSpPr>
          <a:xfrm>
            <a:off x="335541" y="645234"/>
            <a:ext cx="3997467" cy="2653100"/>
            <a:chOff x="335541" y="645234"/>
            <a:chExt cx="3997467" cy="2653100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F1ED909B-BC62-10E4-418B-715146D6B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1" t="3728" r="19907" b="4899"/>
            <a:stretch/>
          </p:blipFill>
          <p:spPr>
            <a:xfrm>
              <a:off x="335541" y="645234"/>
              <a:ext cx="3233739" cy="265310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6419756F-E868-EF65-C574-285D872AC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214" t="30091" r="2089" b="31108"/>
            <a:stretch/>
          </p:blipFill>
          <p:spPr>
            <a:xfrm>
              <a:off x="3212473" y="739932"/>
              <a:ext cx="1120535" cy="1774017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B30ABF3-C183-66C3-ABBA-7D794E01E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41809"/>
              </p:ext>
            </p:extLst>
          </p:nvPr>
        </p:nvGraphicFramePr>
        <p:xfrm>
          <a:off x="467591" y="3316351"/>
          <a:ext cx="11315700" cy="3391709"/>
        </p:xfrm>
        <a:graphic>
          <a:graphicData uri="http://schemas.openxmlformats.org/drawingml/2006/table">
            <a:tbl>
              <a:tblPr/>
              <a:tblGrid>
                <a:gridCol w="1261922">
                  <a:extLst>
                    <a:ext uri="{9D8B030D-6E8A-4147-A177-3AD203B41FA5}">
                      <a16:colId xmlns:a16="http://schemas.microsoft.com/office/drawing/2014/main" val="2390527591"/>
                    </a:ext>
                  </a:extLst>
                </a:gridCol>
                <a:gridCol w="624028">
                  <a:extLst>
                    <a:ext uri="{9D8B030D-6E8A-4147-A177-3AD203B41FA5}">
                      <a16:colId xmlns:a16="http://schemas.microsoft.com/office/drawing/2014/main" val="1021392072"/>
                    </a:ext>
                  </a:extLst>
                </a:gridCol>
                <a:gridCol w="1012311">
                  <a:extLst>
                    <a:ext uri="{9D8B030D-6E8A-4147-A177-3AD203B41FA5}">
                      <a16:colId xmlns:a16="http://schemas.microsoft.com/office/drawing/2014/main" val="48423587"/>
                    </a:ext>
                  </a:extLst>
                </a:gridCol>
                <a:gridCol w="929108">
                  <a:extLst>
                    <a:ext uri="{9D8B030D-6E8A-4147-A177-3AD203B41FA5}">
                      <a16:colId xmlns:a16="http://schemas.microsoft.com/office/drawing/2014/main" val="4206750168"/>
                    </a:ext>
                  </a:extLst>
                </a:gridCol>
                <a:gridCol w="984577">
                  <a:extLst>
                    <a:ext uri="{9D8B030D-6E8A-4147-A177-3AD203B41FA5}">
                      <a16:colId xmlns:a16="http://schemas.microsoft.com/office/drawing/2014/main" val="395670313"/>
                    </a:ext>
                  </a:extLst>
                </a:gridCol>
                <a:gridCol w="956842">
                  <a:extLst>
                    <a:ext uri="{9D8B030D-6E8A-4147-A177-3AD203B41FA5}">
                      <a16:colId xmlns:a16="http://schemas.microsoft.com/office/drawing/2014/main" val="2747061905"/>
                    </a:ext>
                  </a:extLst>
                </a:gridCol>
                <a:gridCol w="1483799">
                  <a:extLst>
                    <a:ext uri="{9D8B030D-6E8A-4147-A177-3AD203B41FA5}">
                      <a16:colId xmlns:a16="http://schemas.microsoft.com/office/drawing/2014/main" val="3390356756"/>
                    </a:ext>
                  </a:extLst>
                </a:gridCol>
                <a:gridCol w="984577">
                  <a:extLst>
                    <a:ext uri="{9D8B030D-6E8A-4147-A177-3AD203B41FA5}">
                      <a16:colId xmlns:a16="http://schemas.microsoft.com/office/drawing/2014/main" val="3641186003"/>
                    </a:ext>
                  </a:extLst>
                </a:gridCol>
                <a:gridCol w="1844348">
                  <a:extLst>
                    <a:ext uri="{9D8B030D-6E8A-4147-A177-3AD203B41FA5}">
                      <a16:colId xmlns:a16="http://schemas.microsoft.com/office/drawing/2014/main" val="290820309"/>
                    </a:ext>
                  </a:extLst>
                </a:gridCol>
                <a:gridCol w="1234188">
                  <a:extLst>
                    <a:ext uri="{9D8B030D-6E8A-4147-A177-3AD203B41FA5}">
                      <a16:colId xmlns:a16="http://schemas.microsoft.com/office/drawing/2014/main" val="3130848760"/>
                    </a:ext>
                  </a:extLst>
                </a:gridCol>
              </a:tblGrid>
              <a:tr h="10270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69773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Virginia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82216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Rico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3791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74787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Santuario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41431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Balboa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45387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Belén de Umbría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2386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Marsella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2441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Dosquebradas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842398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Celia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97195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Quinchía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7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D22B46D5-F443-A69D-9BE2-E0908D6A92C2}"/>
              </a:ext>
            </a:extLst>
          </p:cNvPr>
          <p:cNvGrpSpPr/>
          <p:nvPr/>
        </p:nvGrpSpPr>
        <p:grpSpPr>
          <a:xfrm>
            <a:off x="901330" y="1026772"/>
            <a:ext cx="2567512" cy="1987030"/>
            <a:chOff x="901330" y="1026772"/>
            <a:chExt cx="2567512" cy="1987030"/>
          </a:xfrm>
        </p:grpSpPr>
        <p:pic>
          <p:nvPicPr>
            <p:cNvPr id="8" name="Imagen 7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AF75EC28-944D-84A3-797D-24D6D64A0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294" t="2131" r="45007" b="87054"/>
            <a:stretch/>
          </p:blipFill>
          <p:spPr>
            <a:xfrm>
              <a:off x="1448550" y="1026772"/>
              <a:ext cx="632244" cy="1259227"/>
            </a:xfrm>
            <a:prstGeom prst="rect">
              <a:avLst/>
            </a:prstGeom>
          </p:spPr>
        </p:pic>
        <p:pic>
          <p:nvPicPr>
            <p:cNvPr id="3" name="Imagen 2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EE847714-B613-0153-B062-63A02019E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028" t="60754" r="61614" b="27148"/>
            <a:stretch/>
          </p:blipFill>
          <p:spPr>
            <a:xfrm>
              <a:off x="901330" y="1636354"/>
              <a:ext cx="561110" cy="1377448"/>
            </a:xfrm>
            <a:prstGeom prst="rect">
              <a:avLst/>
            </a:prstGeom>
          </p:spPr>
        </p:pic>
        <p:pic>
          <p:nvPicPr>
            <p:cNvPr id="14" name="Imagen 13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DF87EB5D-3754-EB63-4BF8-B79A4A628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31" t="29739" r="25876" b="28918"/>
            <a:stretch/>
          </p:blipFill>
          <p:spPr>
            <a:xfrm>
              <a:off x="2327564" y="1087818"/>
              <a:ext cx="1141278" cy="177662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740877" y="2994187"/>
            <a:ext cx="31105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25990DE-28A7-88E0-1BEB-3AC224816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52173"/>
              </p:ext>
            </p:extLst>
          </p:nvPr>
        </p:nvGraphicFramePr>
        <p:xfrm>
          <a:off x="633465" y="3643034"/>
          <a:ext cx="11035526" cy="1663586"/>
        </p:xfrm>
        <a:graphic>
          <a:graphicData uri="http://schemas.openxmlformats.org/drawingml/2006/table">
            <a:tbl>
              <a:tblPr/>
              <a:tblGrid>
                <a:gridCol w="1230678">
                  <a:extLst>
                    <a:ext uri="{9D8B030D-6E8A-4147-A177-3AD203B41FA5}">
                      <a16:colId xmlns:a16="http://schemas.microsoft.com/office/drawing/2014/main" val="2528922509"/>
                    </a:ext>
                  </a:extLst>
                </a:gridCol>
                <a:gridCol w="608577">
                  <a:extLst>
                    <a:ext uri="{9D8B030D-6E8A-4147-A177-3AD203B41FA5}">
                      <a16:colId xmlns:a16="http://schemas.microsoft.com/office/drawing/2014/main" val="1018472291"/>
                    </a:ext>
                  </a:extLst>
                </a:gridCol>
                <a:gridCol w="987247">
                  <a:extLst>
                    <a:ext uri="{9D8B030D-6E8A-4147-A177-3AD203B41FA5}">
                      <a16:colId xmlns:a16="http://schemas.microsoft.com/office/drawing/2014/main" val="3895356784"/>
                    </a:ext>
                  </a:extLst>
                </a:gridCol>
                <a:gridCol w="906103">
                  <a:extLst>
                    <a:ext uri="{9D8B030D-6E8A-4147-A177-3AD203B41FA5}">
                      <a16:colId xmlns:a16="http://schemas.microsoft.com/office/drawing/2014/main" val="4153798915"/>
                    </a:ext>
                  </a:extLst>
                </a:gridCol>
                <a:gridCol w="960199">
                  <a:extLst>
                    <a:ext uri="{9D8B030D-6E8A-4147-A177-3AD203B41FA5}">
                      <a16:colId xmlns:a16="http://schemas.microsoft.com/office/drawing/2014/main" val="2245815999"/>
                    </a:ext>
                  </a:extLst>
                </a:gridCol>
                <a:gridCol w="933151">
                  <a:extLst>
                    <a:ext uri="{9D8B030D-6E8A-4147-A177-3AD203B41FA5}">
                      <a16:colId xmlns:a16="http://schemas.microsoft.com/office/drawing/2014/main" val="2934807582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499322243"/>
                    </a:ext>
                  </a:extLst>
                </a:gridCol>
                <a:gridCol w="960199">
                  <a:extLst>
                    <a:ext uri="{9D8B030D-6E8A-4147-A177-3AD203B41FA5}">
                      <a16:colId xmlns:a16="http://schemas.microsoft.com/office/drawing/2014/main" val="2844748954"/>
                    </a:ext>
                  </a:extLst>
                </a:gridCol>
                <a:gridCol w="1798682">
                  <a:extLst>
                    <a:ext uri="{9D8B030D-6E8A-4147-A177-3AD203B41FA5}">
                      <a16:colId xmlns:a16="http://schemas.microsoft.com/office/drawing/2014/main" val="1426178786"/>
                    </a:ext>
                  </a:extLst>
                </a:gridCol>
                <a:gridCol w="1203630">
                  <a:extLst>
                    <a:ext uri="{9D8B030D-6E8A-4147-A177-3AD203B41FA5}">
                      <a16:colId xmlns:a16="http://schemas.microsoft.com/office/drawing/2014/main" val="1982444829"/>
                    </a:ext>
                  </a:extLst>
                </a:gridCol>
              </a:tblGrid>
              <a:tr h="1290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19440"/>
                  </a:ext>
                </a:extLst>
              </a:tr>
              <a:tr h="2884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y Providencia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8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1AE6EF5-B297-6BA4-567D-CD307684F22C}"/>
              </a:ext>
            </a:extLst>
          </p:cNvPr>
          <p:cNvGrpSpPr/>
          <p:nvPr/>
        </p:nvGrpSpPr>
        <p:grpSpPr>
          <a:xfrm>
            <a:off x="327372" y="648934"/>
            <a:ext cx="3777036" cy="3008111"/>
            <a:chOff x="327372" y="648934"/>
            <a:chExt cx="3777036" cy="3008111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F4B1C3D3-14D7-1B39-4A6D-404C07D9A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487" t="4001" r="31327" b="4550"/>
            <a:stretch/>
          </p:blipFill>
          <p:spPr>
            <a:xfrm>
              <a:off x="327372" y="648934"/>
              <a:ext cx="2519738" cy="3008111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E8317ED6-019A-F1CF-70B2-4B755E778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021" t="31542" r="13191" b="30834"/>
            <a:stretch/>
          </p:blipFill>
          <p:spPr>
            <a:xfrm>
              <a:off x="2956245" y="1010889"/>
              <a:ext cx="1148163" cy="175301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3254212" y="31927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6263258" y="31927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045678" y="3192785"/>
            <a:ext cx="31200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5091556" y="2728525"/>
            <a:ext cx="63419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AC98D91-D883-33B1-5B13-DF848BFAE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26144"/>
              </p:ext>
            </p:extLst>
          </p:nvPr>
        </p:nvGraphicFramePr>
        <p:xfrm>
          <a:off x="284078" y="3731798"/>
          <a:ext cx="11603121" cy="2896798"/>
        </p:xfrm>
        <a:graphic>
          <a:graphicData uri="http://schemas.openxmlformats.org/drawingml/2006/table">
            <a:tbl>
              <a:tblPr/>
              <a:tblGrid>
                <a:gridCol w="1596677">
                  <a:extLst>
                    <a:ext uri="{9D8B030D-6E8A-4147-A177-3AD203B41FA5}">
                      <a16:colId xmlns:a16="http://schemas.microsoft.com/office/drawing/2014/main" val="3325534847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598817244"/>
                    </a:ext>
                  </a:extLst>
                </a:gridCol>
                <a:gridCol w="876437">
                  <a:extLst>
                    <a:ext uri="{9D8B030D-6E8A-4147-A177-3AD203B41FA5}">
                      <a16:colId xmlns:a16="http://schemas.microsoft.com/office/drawing/2014/main" val="3500277794"/>
                    </a:ext>
                  </a:extLst>
                </a:gridCol>
                <a:gridCol w="952707">
                  <a:extLst>
                    <a:ext uri="{9D8B030D-6E8A-4147-A177-3AD203B41FA5}">
                      <a16:colId xmlns:a16="http://schemas.microsoft.com/office/drawing/2014/main" val="4186080160"/>
                    </a:ext>
                  </a:extLst>
                </a:gridCol>
                <a:gridCol w="1009586">
                  <a:extLst>
                    <a:ext uri="{9D8B030D-6E8A-4147-A177-3AD203B41FA5}">
                      <a16:colId xmlns:a16="http://schemas.microsoft.com/office/drawing/2014/main" val="4244010957"/>
                    </a:ext>
                  </a:extLst>
                </a:gridCol>
                <a:gridCol w="981146">
                  <a:extLst>
                    <a:ext uri="{9D8B030D-6E8A-4147-A177-3AD203B41FA5}">
                      <a16:colId xmlns:a16="http://schemas.microsoft.com/office/drawing/2014/main" val="3826881505"/>
                    </a:ext>
                  </a:extLst>
                </a:gridCol>
                <a:gridCol w="1521488">
                  <a:extLst>
                    <a:ext uri="{9D8B030D-6E8A-4147-A177-3AD203B41FA5}">
                      <a16:colId xmlns:a16="http://schemas.microsoft.com/office/drawing/2014/main" val="3369594962"/>
                    </a:ext>
                  </a:extLst>
                </a:gridCol>
                <a:gridCol w="1009586">
                  <a:extLst>
                    <a:ext uri="{9D8B030D-6E8A-4147-A177-3AD203B41FA5}">
                      <a16:colId xmlns:a16="http://schemas.microsoft.com/office/drawing/2014/main" val="2391982009"/>
                    </a:ext>
                  </a:extLst>
                </a:gridCol>
                <a:gridCol w="1891195">
                  <a:extLst>
                    <a:ext uri="{9D8B030D-6E8A-4147-A177-3AD203B41FA5}">
                      <a16:colId xmlns:a16="http://schemas.microsoft.com/office/drawing/2014/main" val="2352840726"/>
                    </a:ext>
                  </a:extLst>
                </a:gridCol>
                <a:gridCol w="1265536">
                  <a:extLst>
                    <a:ext uri="{9D8B030D-6E8A-4147-A177-3AD203B41FA5}">
                      <a16:colId xmlns:a16="http://schemas.microsoft.com/office/drawing/2014/main" val="1892070879"/>
                    </a:ext>
                  </a:extLst>
                </a:gridCol>
              </a:tblGrid>
              <a:tr h="8402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729129"/>
                  </a:ext>
                </a:extLst>
              </a:tr>
              <a:tr h="2597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Vicente de Chucurí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67765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Guapotá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33814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Barrancabermeja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4286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55342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483406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Landázuri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70374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Florián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1883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Contratación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65654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Onzaga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29650"/>
                  </a:ext>
                </a:extLst>
              </a:tr>
              <a:tr h="1996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Guadalupe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4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2962983" y="399427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602686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8926640" y="4056101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6313828" y="353241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D6BE01-C07D-E6CB-0F88-C665D422B24C}"/>
              </a:ext>
            </a:extLst>
          </p:cNvPr>
          <p:cNvGrpSpPr/>
          <p:nvPr/>
        </p:nvGrpSpPr>
        <p:grpSpPr>
          <a:xfrm>
            <a:off x="651973" y="817327"/>
            <a:ext cx="5170119" cy="3130585"/>
            <a:chOff x="690494" y="848385"/>
            <a:chExt cx="5170119" cy="3130585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D4BB193B-BBCD-8BEF-A515-1A61E3132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70" t="2967" r="20002" b="4215"/>
            <a:stretch/>
          </p:blipFill>
          <p:spPr>
            <a:xfrm>
              <a:off x="690494" y="848385"/>
              <a:ext cx="3650125" cy="3130585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8594FE78-A765-CF86-2008-B91C69AA6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511" t="29465" b="29465"/>
            <a:stretch/>
          </p:blipFill>
          <p:spPr>
            <a:xfrm>
              <a:off x="4536823" y="1458620"/>
              <a:ext cx="1323790" cy="2003273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65DA3E-FB87-2E4D-A0F9-DB29674E5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94267"/>
              </p:ext>
            </p:extLst>
          </p:nvPr>
        </p:nvGraphicFramePr>
        <p:xfrm>
          <a:off x="651973" y="4441289"/>
          <a:ext cx="11079363" cy="1440295"/>
        </p:xfrm>
        <a:graphic>
          <a:graphicData uri="http://schemas.openxmlformats.org/drawingml/2006/table">
            <a:tbl>
              <a:tblPr/>
              <a:tblGrid>
                <a:gridCol w="1235566">
                  <a:extLst>
                    <a:ext uri="{9D8B030D-6E8A-4147-A177-3AD203B41FA5}">
                      <a16:colId xmlns:a16="http://schemas.microsoft.com/office/drawing/2014/main" val="4053841839"/>
                    </a:ext>
                  </a:extLst>
                </a:gridCol>
                <a:gridCol w="610995">
                  <a:extLst>
                    <a:ext uri="{9D8B030D-6E8A-4147-A177-3AD203B41FA5}">
                      <a16:colId xmlns:a16="http://schemas.microsoft.com/office/drawing/2014/main" val="831998239"/>
                    </a:ext>
                  </a:extLst>
                </a:gridCol>
                <a:gridCol w="991168">
                  <a:extLst>
                    <a:ext uri="{9D8B030D-6E8A-4147-A177-3AD203B41FA5}">
                      <a16:colId xmlns:a16="http://schemas.microsoft.com/office/drawing/2014/main" val="3093124943"/>
                    </a:ext>
                  </a:extLst>
                </a:gridCol>
                <a:gridCol w="909703">
                  <a:extLst>
                    <a:ext uri="{9D8B030D-6E8A-4147-A177-3AD203B41FA5}">
                      <a16:colId xmlns:a16="http://schemas.microsoft.com/office/drawing/2014/main" val="2371282938"/>
                    </a:ext>
                  </a:extLst>
                </a:gridCol>
                <a:gridCol w="964013">
                  <a:extLst>
                    <a:ext uri="{9D8B030D-6E8A-4147-A177-3AD203B41FA5}">
                      <a16:colId xmlns:a16="http://schemas.microsoft.com/office/drawing/2014/main" val="1374795566"/>
                    </a:ext>
                  </a:extLst>
                </a:gridCol>
                <a:gridCol w="936858">
                  <a:extLst>
                    <a:ext uri="{9D8B030D-6E8A-4147-A177-3AD203B41FA5}">
                      <a16:colId xmlns:a16="http://schemas.microsoft.com/office/drawing/2014/main" val="298602429"/>
                    </a:ext>
                  </a:extLst>
                </a:gridCol>
                <a:gridCol w="1452809">
                  <a:extLst>
                    <a:ext uri="{9D8B030D-6E8A-4147-A177-3AD203B41FA5}">
                      <a16:colId xmlns:a16="http://schemas.microsoft.com/office/drawing/2014/main" val="1371511167"/>
                    </a:ext>
                  </a:extLst>
                </a:gridCol>
                <a:gridCol w="964013">
                  <a:extLst>
                    <a:ext uri="{9D8B030D-6E8A-4147-A177-3AD203B41FA5}">
                      <a16:colId xmlns:a16="http://schemas.microsoft.com/office/drawing/2014/main" val="839193371"/>
                    </a:ext>
                  </a:extLst>
                </a:gridCol>
                <a:gridCol w="1805827">
                  <a:extLst>
                    <a:ext uri="{9D8B030D-6E8A-4147-A177-3AD203B41FA5}">
                      <a16:colId xmlns:a16="http://schemas.microsoft.com/office/drawing/2014/main" val="2825120911"/>
                    </a:ext>
                  </a:extLst>
                </a:gridCol>
                <a:gridCol w="1208411">
                  <a:extLst>
                    <a:ext uri="{9D8B030D-6E8A-4147-A177-3AD203B41FA5}">
                      <a16:colId xmlns:a16="http://schemas.microsoft.com/office/drawing/2014/main" val="3835742191"/>
                    </a:ext>
                  </a:extLst>
                </a:gridCol>
              </a:tblGrid>
              <a:tr h="972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40129"/>
                  </a:ext>
                </a:extLst>
              </a:tr>
              <a:tr h="233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Nariño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6534"/>
                  </a:ext>
                </a:extLst>
              </a:tr>
              <a:tr h="233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C79CC8E3-698A-4457-1859-14887AE4AFC4}"/>
              </a:ext>
            </a:extLst>
          </p:cNvPr>
          <p:cNvGrpSpPr/>
          <p:nvPr/>
        </p:nvGrpSpPr>
        <p:grpSpPr>
          <a:xfrm>
            <a:off x="509601" y="654628"/>
            <a:ext cx="2846662" cy="2870486"/>
            <a:chOff x="509601" y="654628"/>
            <a:chExt cx="2846662" cy="2870486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1126FAFF-9DCF-F272-BBCD-5A37AA2E0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94" t="3664" r="34083" b="4002"/>
            <a:stretch/>
          </p:blipFill>
          <p:spPr>
            <a:xfrm>
              <a:off x="509601" y="654628"/>
              <a:ext cx="1881120" cy="2870486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71A61850-A10D-0DC4-9518-282E6C3B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232" t="30287" r="18042" b="29465"/>
            <a:stretch/>
          </p:blipFill>
          <p:spPr>
            <a:xfrm>
              <a:off x="2286739" y="654628"/>
              <a:ext cx="1069524" cy="1864686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3288502" y="31451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967983" y="31451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8780044" y="3145159"/>
            <a:ext cx="309041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4852555" y="2680900"/>
            <a:ext cx="628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A894FC7-E151-1795-3008-DAD52021E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1646"/>
              </p:ext>
            </p:extLst>
          </p:nvPr>
        </p:nvGraphicFramePr>
        <p:xfrm>
          <a:off x="509600" y="3528482"/>
          <a:ext cx="11172799" cy="3259702"/>
        </p:xfrm>
        <a:graphic>
          <a:graphicData uri="http://schemas.openxmlformats.org/drawingml/2006/table">
            <a:tbl>
              <a:tblPr/>
              <a:tblGrid>
                <a:gridCol w="1391936">
                  <a:extLst>
                    <a:ext uri="{9D8B030D-6E8A-4147-A177-3AD203B41FA5}">
                      <a16:colId xmlns:a16="http://schemas.microsoft.com/office/drawing/2014/main" val="2297748409"/>
                    </a:ext>
                  </a:extLst>
                </a:gridCol>
                <a:gridCol w="470197">
                  <a:extLst>
                    <a:ext uri="{9D8B030D-6E8A-4147-A177-3AD203B41FA5}">
                      <a16:colId xmlns:a16="http://schemas.microsoft.com/office/drawing/2014/main" val="2961421642"/>
                    </a:ext>
                  </a:extLst>
                </a:gridCol>
                <a:gridCol w="999527">
                  <a:extLst>
                    <a:ext uri="{9D8B030D-6E8A-4147-A177-3AD203B41FA5}">
                      <a16:colId xmlns:a16="http://schemas.microsoft.com/office/drawing/2014/main" val="837815263"/>
                    </a:ext>
                  </a:extLst>
                </a:gridCol>
                <a:gridCol w="917374">
                  <a:extLst>
                    <a:ext uri="{9D8B030D-6E8A-4147-A177-3AD203B41FA5}">
                      <a16:colId xmlns:a16="http://schemas.microsoft.com/office/drawing/2014/main" val="3224701851"/>
                    </a:ext>
                  </a:extLst>
                </a:gridCol>
                <a:gridCol w="972143">
                  <a:extLst>
                    <a:ext uri="{9D8B030D-6E8A-4147-A177-3AD203B41FA5}">
                      <a16:colId xmlns:a16="http://schemas.microsoft.com/office/drawing/2014/main" val="3006920792"/>
                    </a:ext>
                  </a:extLst>
                </a:gridCol>
                <a:gridCol w="944759">
                  <a:extLst>
                    <a:ext uri="{9D8B030D-6E8A-4147-A177-3AD203B41FA5}">
                      <a16:colId xmlns:a16="http://schemas.microsoft.com/office/drawing/2014/main" val="3997383590"/>
                    </a:ext>
                  </a:extLst>
                </a:gridCol>
                <a:gridCol w="1465061">
                  <a:extLst>
                    <a:ext uri="{9D8B030D-6E8A-4147-A177-3AD203B41FA5}">
                      <a16:colId xmlns:a16="http://schemas.microsoft.com/office/drawing/2014/main" val="1435160767"/>
                    </a:ext>
                  </a:extLst>
                </a:gridCol>
                <a:gridCol w="972143">
                  <a:extLst>
                    <a:ext uri="{9D8B030D-6E8A-4147-A177-3AD203B41FA5}">
                      <a16:colId xmlns:a16="http://schemas.microsoft.com/office/drawing/2014/main" val="2472827736"/>
                    </a:ext>
                  </a:extLst>
                </a:gridCol>
                <a:gridCol w="1821057">
                  <a:extLst>
                    <a:ext uri="{9D8B030D-6E8A-4147-A177-3AD203B41FA5}">
                      <a16:colId xmlns:a16="http://schemas.microsoft.com/office/drawing/2014/main" val="2790260572"/>
                    </a:ext>
                  </a:extLst>
                </a:gridCol>
                <a:gridCol w="1218602">
                  <a:extLst>
                    <a:ext uri="{9D8B030D-6E8A-4147-A177-3AD203B41FA5}">
                      <a16:colId xmlns:a16="http://schemas.microsoft.com/office/drawing/2014/main" val="2823191479"/>
                    </a:ext>
                  </a:extLst>
                </a:gridCol>
              </a:tblGrid>
              <a:tr h="98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112053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 Betulia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861741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Tolú Viejo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02563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Onofre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1457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8695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Ovejas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8453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5315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Guaranda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7976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37984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Morroa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16190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Colosó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1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ACD0D2E0-F8DF-7014-F2DE-1AD3D67F05E9}"/>
              </a:ext>
            </a:extLst>
          </p:cNvPr>
          <p:cNvGrpSpPr/>
          <p:nvPr/>
        </p:nvGrpSpPr>
        <p:grpSpPr>
          <a:xfrm>
            <a:off x="1053724" y="680037"/>
            <a:ext cx="3334962" cy="3018141"/>
            <a:chOff x="852055" y="554144"/>
            <a:chExt cx="3658720" cy="3203929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099C15B9-1647-3595-0354-EEB65A704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51" t="2361" r="35299" b="4002"/>
            <a:stretch/>
          </p:blipFill>
          <p:spPr>
            <a:xfrm>
              <a:off x="852055" y="554144"/>
              <a:ext cx="2187365" cy="3203929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7CC5BBC3-F9B2-2337-AEF1-3E7B3CE7A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730" t="32203" r="16178" b="30286"/>
            <a:stretch/>
          </p:blipFill>
          <p:spPr>
            <a:xfrm>
              <a:off x="3258010" y="851548"/>
              <a:ext cx="1252765" cy="176953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3206587" y="33642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967983" y="3364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8780117" y="3364235"/>
            <a:ext cx="309033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4748645" y="2899975"/>
            <a:ext cx="6389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2388580-2D73-3AE0-4F39-4AB3E833C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12122"/>
              </p:ext>
            </p:extLst>
          </p:nvPr>
        </p:nvGraphicFramePr>
        <p:xfrm>
          <a:off x="259774" y="3755122"/>
          <a:ext cx="11610682" cy="3009364"/>
        </p:xfrm>
        <a:graphic>
          <a:graphicData uri="http://schemas.openxmlformats.org/drawingml/2006/table">
            <a:tbl>
              <a:tblPr/>
              <a:tblGrid>
                <a:gridCol w="1294819">
                  <a:extLst>
                    <a:ext uri="{9D8B030D-6E8A-4147-A177-3AD203B41FA5}">
                      <a16:colId xmlns:a16="http://schemas.microsoft.com/office/drawing/2014/main" val="2382897694"/>
                    </a:ext>
                  </a:extLst>
                </a:gridCol>
                <a:gridCol w="640295">
                  <a:extLst>
                    <a:ext uri="{9D8B030D-6E8A-4147-A177-3AD203B41FA5}">
                      <a16:colId xmlns:a16="http://schemas.microsoft.com/office/drawing/2014/main" val="3839479110"/>
                    </a:ext>
                  </a:extLst>
                </a:gridCol>
                <a:gridCol w="1038701">
                  <a:extLst>
                    <a:ext uri="{9D8B030D-6E8A-4147-A177-3AD203B41FA5}">
                      <a16:colId xmlns:a16="http://schemas.microsoft.com/office/drawing/2014/main" val="2938223428"/>
                    </a:ext>
                  </a:extLst>
                </a:gridCol>
                <a:gridCol w="953328">
                  <a:extLst>
                    <a:ext uri="{9D8B030D-6E8A-4147-A177-3AD203B41FA5}">
                      <a16:colId xmlns:a16="http://schemas.microsoft.com/office/drawing/2014/main" val="4236124506"/>
                    </a:ext>
                  </a:extLst>
                </a:gridCol>
                <a:gridCol w="1010243">
                  <a:extLst>
                    <a:ext uri="{9D8B030D-6E8A-4147-A177-3AD203B41FA5}">
                      <a16:colId xmlns:a16="http://schemas.microsoft.com/office/drawing/2014/main" val="390075909"/>
                    </a:ext>
                  </a:extLst>
                </a:gridCol>
                <a:gridCol w="981786">
                  <a:extLst>
                    <a:ext uri="{9D8B030D-6E8A-4147-A177-3AD203B41FA5}">
                      <a16:colId xmlns:a16="http://schemas.microsoft.com/office/drawing/2014/main" val="1943269464"/>
                    </a:ext>
                  </a:extLst>
                </a:gridCol>
                <a:gridCol w="1522479">
                  <a:extLst>
                    <a:ext uri="{9D8B030D-6E8A-4147-A177-3AD203B41FA5}">
                      <a16:colId xmlns:a16="http://schemas.microsoft.com/office/drawing/2014/main" val="3997797854"/>
                    </a:ext>
                  </a:extLst>
                </a:gridCol>
                <a:gridCol w="1010243">
                  <a:extLst>
                    <a:ext uri="{9D8B030D-6E8A-4147-A177-3AD203B41FA5}">
                      <a16:colId xmlns:a16="http://schemas.microsoft.com/office/drawing/2014/main" val="3923070015"/>
                    </a:ext>
                  </a:extLst>
                </a:gridCol>
                <a:gridCol w="1892427">
                  <a:extLst>
                    <a:ext uri="{9D8B030D-6E8A-4147-A177-3AD203B41FA5}">
                      <a16:colId xmlns:a16="http://schemas.microsoft.com/office/drawing/2014/main" val="296316363"/>
                    </a:ext>
                  </a:extLst>
                </a:gridCol>
                <a:gridCol w="1266361">
                  <a:extLst>
                    <a:ext uri="{9D8B030D-6E8A-4147-A177-3AD203B41FA5}">
                      <a16:colId xmlns:a16="http://schemas.microsoft.com/office/drawing/2014/main" val="3523084633"/>
                    </a:ext>
                  </a:extLst>
                </a:gridCol>
              </a:tblGrid>
              <a:tr h="8377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1036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Ataco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0691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Purificación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0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39244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15680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57712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Ambalema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32359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Natagaima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05528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Chaparral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46853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Palocabildo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10814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Honda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30612"/>
                  </a:ext>
                </a:extLst>
              </a:tr>
              <a:tr h="2171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Rioblanco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0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744CD9F9-44BE-2E20-D1FA-F5D4583388EA}"/>
              </a:ext>
            </a:extLst>
          </p:cNvPr>
          <p:cNvGrpSpPr/>
          <p:nvPr/>
        </p:nvGrpSpPr>
        <p:grpSpPr>
          <a:xfrm>
            <a:off x="782320" y="619129"/>
            <a:ext cx="3519516" cy="2562805"/>
            <a:chOff x="439061" y="489254"/>
            <a:chExt cx="3862775" cy="2813483"/>
          </a:xfrm>
        </p:grpSpPr>
        <p:pic>
          <p:nvPicPr>
            <p:cNvPr id="8" name="Imagen 7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37B70E3B-11ED-386D-9226-D27BF2A89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t="28096" r="18041" b="31061"/>
            <a:stretch/>
          </p:blipFill>
          <p:spPr>
            <a:xfrm>
              <a:off x="439061" y="489254"/>
              <a:ext cx="2678228" cy="2813483"/>
            </a:xfrm>
            <a:prstGeom prst="rect">
              <a:avLst/>
            </a:prstGeom>
          </p:spPr>
        </p:pic>
        <p:pic>
          <p:nvPicPr>
            <p:cNvPr id="11" name="Imagen 10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30E153C2-18DA-7746-EECD-6830D3AE9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569" t="31061" b="31061"/>
            <a:stretch/>
          </p:blipFill>
          <p:spPr>
            <a:xfrm>
              <a:off x="3252320" y="678158"/>
              <a:ext cx="1049516" cy="1755092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330437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596798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8829369" y="289751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4810991" y="243325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D3C58F7-7C6F-B27C-E040-09FA5B25C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39000"/>
              </p:ext>
            </p:extLst>
          </p:nvPr>
        </p:nvGraphicFramePr>
        <p:xfrm>
          <a:off x="439061" y="3181934"/>
          <a:ext cx="11431397" cy="3540770"/>
        </p:xfrm>
        <a:graphic>
          <a:graphicData uri="http://schemas.openxmlformats.org/drawingml/2006/table">
            <a:tbl>
              <a:tblPr/>
              <a:tblGrid>
                <a:gridCol w="1274825">
                  <a:extLst>
                    <a:ext uri="{9D8B030D-6E8A-4147-A177-3AD203B41FA5}">
                      <a16:colId xmlns:a16="http://schemas.microsoft.com/office/drawing/2014/main" val="2626425234"/>
                    </a:ext>
                  </a:extLst>
                </a:gridCol>
                <a:gridCol w="630408">
                  <a:extLst>
                    <a:ext uri="{9D8B030D-6E8A-4147-A177-3AD203B41FA5}">
                      <a16:colId xmlns:a16="http://schemas.microsoft.com/office/drawing/2014/main" val="3505070554"/>
                    </a:ext>
                  </a:extLst>
                </a:gridCol>
                <a:gridCol w="1022662">
                  <a:extLst>
                    <a:ext uri="{9D8B030D-6E8A-4147-A177-3AD203B41FA5}">
                      <a16:colId xmlns:a16="http://schemas.microsoft.com/office/drawing/2014/main" val="1521162815"/>
                    </a:ext>
                  </a:extLst>
                </a:gridCol>
                <a:gridCol w="938607">
                  <a:extLst>
                    <a:ext uri="{9D8B030D-6E8A-4147-A177-3AD203B41FA5}">
                      <a16:colId xmlns:a16="http://schemas.microsoft.com/office/drawing/2014/main" val="3086005308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159527967"/>
                    </a:ext>
                  </a:extLst>
                </a:gridCol>
                <a:gridCol w="966625">
                  <a:extLst>
                    <a:ext uri="{9D8B030D-6E8A-4147-A177-3AD203B41FA5}">
                      <a16:colId xmlns:a16="http://schemas.microsoft.com/office/drawing/2014/main" val="3686226323"/>
                    </a:ext>
                  </a:extLst>
                </a:gridCol>
                <a:gridCol w="1498970">
                  <a:extLst>
                    <a:ext uri="{9D8B030D-6E8A-4147-A177-3AD203B41FA5}">
                      <a16:colId xmlns:a16="http://schemas.microsoft.com/office/drawing/2014/main" val="3786077946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406741453"/>
                    </a:ext>
                  </a:extLst>
                </a:gridCol>
                <a:gridCol w="1863205">
                  <a:extLst>
                    <a:ext uri="{9D8B030D-6E8A-4147-A177-3AD203B41FA5}">
                      <a16:colId xmlns:a16="http://schemas.microsoft.com/office/drawing/2014/main" val="1295449414"/>
                    </a:ext>
                  </a:extLst>
                </a:gridCol>
                <a:gridCol w="1246807">
                  <a:extLst>
                    <a:ext uri="{9D8B030D-6E8A-4147-A177-3AD203B41FA5}">
                      <a16:colId xmlns:a16="http://schemas.microsoft.com/office/drawing/2014/main" val="2775514502"/>
                    </a:ext>
                  </a:extLst>
                </a:gridCol>
              </a:tblGrid>
              <a:tr h="974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559380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Buenaventura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68254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Roldanillo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79248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71980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93466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Alcalá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739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Águila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02634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Cairo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11351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Ansermanuevo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37443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Riofrío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1601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7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E4EB6EB7-2287-88AB-3A1A-52DF468A66FA}"/>
              </a:ext>
            </a:extLst>
          </p:cNvPr>
          <p:cNvGrpSpPr/>
          <p:nvPr/>
        </p:nvGrpSpPr>
        <p:grpSpPr>
          <a:xfrm>
            <a:off x="408620" y="633472"/>
            <a:ext cx="4360807" cy="3347632"/>
            <a:chOff x="408620" y="633472"/>
            <a:chExt cx="4360807" cy="3347632"/>
          </a:xfrm>
        </p:grpSpPr>
        <p:pic>
          <p:nvPicPr>
            <p:cNvPr id="7" name="Imagen 6" descr="Mapa&#10;&#10;Descripción generada automáticamente">
              <a:extLst>
                <a:ext uri="{FF2B5EF4-FFF2-40B4-BE49-F238E27FC236}">
                  <a16:creationId xmlns:a16="http://schemas.microsoft.com/office/drawing/2014/main" id="{B8C071E2-D0B4-8CDE-6939-4DB137EB5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622" t="3455" r="29199" b="4276"/>
            <a:stretch/>
          </p:blipFill>
          <p:spPr>
            <a:xfrm>
              <a:off x="408620" y="633472"/>
              <a:ext cx="2991852" cy="3347632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4FD4F5C6-5D52-F6E8-5629-CAFFCDBA8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700" t="31108" r="11140" b="31108"/>
            <a:stretch/>
          </p:blipFill>
          <p:spPr>
            <a:xfrm>
              <a:off x="3512127" y="789166"/>
              <a:ext cx="1257300" cy="188595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332152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5366083" y="32432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Salud por municipios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C16D22C-B2ED-DA13-389C-0A4661C3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16398"/>
              </p:ext>
            </p:extLst>
          </p:nvPr>
        </p:nvGraphicFramePr>
        <p:xfrm>
          <a:off x="408619" y="4020431"/>
          <a:ext cx="11353890" cy="1591086"/>
        </p:xfrm>
        <a:graphic>
          <a:graphicData uri="http://schemas.openxmlformats.org/drawingml/2006/table">
            <a:tbl>
              <a:tblPr/>
              <a:tblGrid>
                <a:gridCol w="1266181">
                  <a:extLst>
                    <a:ext uri="{9D8B030D-6E8A-4147-A177-3AD203B41FA5}">
                      <a16:colId xmlns:a16="http://schemas.microsoft.com/office/drawing/2014/main" val="2985927438"/>
                    </a:ext>
                  </a:extLst>
                </a:gridCol>
                <a:gridCol w="626134">
                  <a:extLst>
                    <a:ext uri="{9D8B030D-6E8A-4147-A177-3AD203B41FA5}">
                      <a16:colId xmlns:a16="http://schemas.microsoft.com/office/drawing/2014/main" val="3302410258"/>
                    </a:ext>
                  </a:extLst>
                </a:gridCol>
                <a:gridCol w="1015728">
                  <a:extLst>
                    <a:ext uri="{9D8B030D-6E8A-4147-A177-3AD203B41FA5}">
                      <a16:colId xmlns:a16="http://schemas.microsoft.com/office/drawing/2014/main" val="3776778793"/>
                    </a:ext>
                  </a:extLst>
                </a:gridCol>
                <a:gridCol w="932243">
                  <a:extLst>
                    <a:ext uri="{9D8B030D-6E8A-4147-A177-3AD203B41FA5}">
                      <a16:colId xmlns:a16="http://schemas.microsoft.com/office/drawing/2014/main" val="3838980932"/>
                    </a:ext>
                  </a:extLst>
                </a:gridCol>
                <a:gridCol w="987900">
                  <a:extLst>
                    <a:ext uri="{9D8B030D-6E8A-4147-A177-3AD203B41FA5}">
                      <a16:colId xmlns:a16="http://schemas.microsoft.com/office/drawing/2014/main" val="1367861085"/>
                    </a:ext>
                  </a:extLst>
                </a:gridCol>
                <a:gridCol w="960071">
                  <a:extLst>
                    <a:ext uri="{9D8B030D-6E8A-4147-A177-3AD203B41FA5}">
                      <a16:colId xmlns:a16="http://schemas.microsoft.com/office/drawing/2014/main" val="1338738113"/>
                    </a:ext>
                  </a:extLst>
                </a:gridCol>
                <a:gridCol w="1488807">
                  <a:extLst>
                    <a:ext uri="{9D8B030D-6E8A-4147-A177-3AD203B41FA5}">
                      <a16:colId xmlns:a16="http://schemas.microsoft.com/office/drawing/2014/main" val="531606532"/>
                    </a:ext>
                  </a:extLst>
                </a:gridCol>
                <a:gridCol w="987900">
                  <a:extLst>
                    <a:ext uri="{9D8B030D-6E8A-4147-A177-3AD203B41FA5}">
                      <a16:colId xmlns:a16="http://schemas.microsoft.com/office/drawing/2014/main" val="2859731855"/>
                    </a:ext>
                  </a:extLst>
                </a:gridCol>
                <a:gridCol w="1850573">
                  <a:extLst>
                    <a:ext uri="{9D8B030D-6E8A-4147-A177-3AD203B41FA5}">
                      <a16:colId xmlns:a16="http://schemas.microsoft.com/office/drawing/2014/main" val="2526445576"/>
                    </a:ext>
                  </a:extLst>
                </a:gridCol>
                <a:gridCol w="1238353">
                  <a:extLst>
                    <a:ext uri="{9D8B030D-6E8A-4147-A177-3AD203B41FA5}">
                      <a16:colId xmlns:a16="http://schemas.microsoft.com/office/drawing/2014/main" val="3313459902"/>
                    </a:ext>
                  </a:extLst>
                </a:gridCol>
              </a:tblGrid>
              <a:tr h="9568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283985"/>
                  </a:ext>
                </a:extLst>
              </a:tr>
              <a:tr h="2114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16154"/>
                  </a:ext>
                </a:extLst>
              </a:tr>
              <a:tr h="2114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05654"/>
                  </a:ext>
                </a:extLst>
              </a:tr>
              <a:tr h="2114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72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4C1037C-10E3-4590-1BA2-B5F65D3D75FB}"/>
              </a:ext>
            </a:extLst>
          </p:cNvPr>
          <p:cNvGrpSpPr/>
          <p:nvPr/>
        </p:nvGrpSpPr>
        <p:grpSpPr>
          <a:xfrm>
            <a:off x="617769" y="687931"/>
            <a:ext cx="4733548" cy="3320915"/>
            <a:chOff x="617769" y="687931"/>
            <a:chExt cx="4733548" cy="3320915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B9FAC92A-6F67-7D39-2F06-A7F3C23FE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99" t="3727" r="25129" b="4002"/>
            <a:stretch/>
          </p:blipFill>
          <p:spPr>
            <a:xfrm>
              <a:off x="617769" y="739932"/>
              <a:ext cx="3404715" cy="3268914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64BCDA28-5D78-5892-44E1-1E247BF05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362" t="31108" r="6850" b="30013"/>
            <a:stretch/>
          </p:blipFill>
          <p:spPr>
            <a:xfrm>
              <a:off x="4225794" y="687931"/>
              <a:ext cx="1125523" cy="177582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324532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8839201" y="3449960"/>
            <a:ext cx="303125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4810991" y="298570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863602C9-4DF6-F99E-267E-2B6DD7C89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14068"/>
              </p:ext>
            </p:extLst>
          </p:nvPr>
        </p:nvGraphicFramePr>
        <p:xfrm>
          <a:off x="384463" y="4008845"/>
          <a:ext cx="11485994" cy="2657708"/>
        </p:xfrm>
        <a:graphic>
          <a:graphicData uri="http://schemas.openxmlformats.org/drawingml/2006/table">
            <a:tbl>
              <a:tblPr/>
              <a:tblGrid>
                <a:gridCol w="1280914">
                  <a:extLst>
                    <a:ext uri="{9D8B030D-6E8A-4147-A177-3AD203B41FA5}">
                      <a16:colId xmlns:a16="http://schemas.microsoft.com/office/drawing/2014/main" val="2425378722"/>
                    </a:ext>
                  </a:extLst>
                </a:gridCol>
                <a:gridCol w="633419">
                  <a:extLst>
                    <a:ext uri="{9D8B030D-6E8A-4147-A177-3AD203B41FA5}">
                      <a16:colId xmlns:a16="http://schemas.microsoft.com/office/drawing/2014/main" val="4118175949"/>
                    </a:ext>
                  </a:extLst>
                </a:gridCol>
                <a:gridCol w="1027546">
                  <a:extLst>
                    <a:ext uri="{9D8B030D-6E8A-4147-A177-3AD203B41FA5}">
                      <a16:colId xmlns:a16="http://schemas.microsoft.com/office/drawing/2014/main" val="4209792287"/>
                    </a:ext>
                  </a:extLst>
                </a:gridCol>
                <a:gridCol w="943090">
                  <a:extLst>
                    <a:ext uri="{9D8B030D-6E8A-4147-A177-3AD203B41FA5}">
                      <a16:colId xmlns:a16="http://schemas.microsoft.com/office/drawing/2014/main" val="3981820501"/>
                    </a:ext>
                  </a:extLst>
                </a:gridCol>
                <a:gridCol w="999394">
                  <a:extLst>
                    <a:ext uri="{9D8B030D-6E8A-4147-A177-3AD203B41FA5}">
                      <a16:colId xmlns:a16="http://schemas.microsoft.com/office/drawing/2014/main" val="1975166602"/>
                    </a:ext>
                  </a:extLst>
                </a:gridCol>
                <a:gridCol w="971242">
                  <a:extLst>
                    <a:ext uri="{9D8B030D-6E8A-4147-A177-3AD203B41FA5}">
                      <a16:colId xmlns:a16="http://schemas.microsoft.com/office/drawing/2014/main" val="4209928455"/>
                    </a:ext>
                  </a:extLst>
                </a:gridCol>
                <a:gridCol w="1506129">
                  <a:extLst>
                    <a:ext uri="{9D8B030D-6E8A-4147-A177-3AD203B41FA5}">
                      <a16:colId xmlns:a16="http://schemas.microsoft.com/office/drawing/2014/main" val="3379837750"/>
                    </a:ext>
                  </a:extLst>
                </a:gridCol>
                <a:gridCol w="999394">
                  <a:extLst>
                    <a:ext uri="{9D8B030D-6E8A-4147-A177-3AD203B41FA5}">
                      <a16:colId xmlns:a16="http://schemas.microsoft.com/office/drawing/2014/main" val="287999779"/>
                    </a:ext>
                  </a:extLst>
                </a:gridCol>
                <a:gridCol w="1872104">
                  <a:extLst>
                    <a:ext uri="{9D8B030D-6E8A-4147-A177-3AD203B41FA5}">
                      <a16:colId xmlns:a16="http://schemas.microsoft.com/office/drawing/2014/main" val="2167148636"/>
                    </a:ext>
                  </a:extLst>
                </a:gridCol>
                <a:gridCol w="1252762">
                  <a:extLst>
                    <a:ext uri="{9D8B030D-6E8A-4147-A177-3AD203B41FA5}">
                      <a16:colId xmlns:a16="http://schemas.microsoft.com/office/drawing/2014/main" val="1524628018"/>
                    </a:ext>
                  </a:extLst>
                </a:gridCol>
              </a:tblGrid>
              <a:tr h="9580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24905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55501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19249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Primavera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37636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Cumaribo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41492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Rosalía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2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53480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6495"/>
                  </a:ext>
                </a:extLst>
              </a:tr>
              <a:tr h="242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5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6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2881711" y="375837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6120340" y="377035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8927690" y="3770351"/>
            <a:ext cx="309512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5053781" y="3354852"/>
            <a:ext cx="6455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B495A93-467E-CE6C-ECAC-EE5594C0EB2D}"/>
              </a:ext>
            </a:extLst>
          </p:cNvPr>
          <p:cNvGrpSpPr/>
          <p:nvPr/>
        </p:nvGrpSpPr>
        <p:grpSpPr>
          <a:xfrm>
            <a:off x="587755" y="758293"/>
            <a:ext cx="4277308" cy="2987272"/>
            <a:chOff x="587755" y="758293"/>
            <a:chExt cx="4277308" cy="2987272"/>
          </a:xfrm>
        </p:grpSpPr>
        <p:pic>
          <p:nvPicPr>
            <p:cNvPr id="3" name="Imagen 2" descr="Mapa&#10;&#10;Descripción generada automáticamente">
              <a:extLst>
                <a:ext uri="{FF2B5EF4-FFF2-40B4-BE49-F238E27FC236}">
                  <a16:creationId xmlns:a16="http://schemas.microsoft.com/office/drawing/2014/main" id="{E78850F1-9E4C-72EE-BE86-7A2E2A32B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30" t="7474" r="27795" b="4364"/>
            <a:stretch/>
          </p:blipFill>
          <p:spPr>
            <a:xfrm>
              <a:off x="587755" y="758293"/>
              <a:ext cx="2938194" cy="2987272"/>
            </a:xfrm>
            <a:prstGeom prst="rect">
              <a:avLst/>
            </a:prstGeom>
          </p:spPr>
        </p:pic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2A0151A1-1725-1318-D1AD-90CF7BE24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73" t="30560" r="9648" b="27266"/>
            <a:stretch/>
          </p:blipFill>
          <p:spPr>
            <a:xfrm>
              <a:off x="3576590" y="1377775"/>
              <a:ext cx="1288473" cy="2025157"/>
            </a:xfrm>
            <a:prstGeom prst="rect">
              <a:avLst/>
            </a:prstGeom>
          </p:spPr>
        </p:pic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77FC2BE-F7A9-F043-027E-21388E8BF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24734"/>
              </p:ext>
            </p:extLst>
          </p:nvPr>
        </p:nvGraphicFramePr>
        <p:xfrm>
          <a:off x="335878" y="3994166"/>
          <a:ext cx="11471565" cy="2801228"/>
        </p:xfrm>
        <a:graphic>
          <a:graphicData uri="http://schemas.openxmlformats.org/drawingml/2006/table">
            <a:tbl>
              <a:tblPr/>
              <a:tblGrid>
                <a:gridCol w="1279304">
                  <a:extLst>
                    <a:ext uri="{9D8B030D-6E8A-4147-A177-3AD203B41FA5}">
                      <a16:colId xmlns:a16="http://schemas.microsoft.com/office/drawing/2014/main" val="3244083821"/>
                    </a:ext>
                  </a:extLst>
                </a:gridCol>
                <a:gridCol w="632623">
                  <a:extLst>
                    <a:ext uri="{9D8B030D-6E8A-4147-A177-3AD203B41FA5}">
                      <a16:colId xmlns:a16="http://schemas.microsoft.com/office/drawing/2014/main" val="157658981"/>
                    </a:ext>
                  </a:extLst>
                </a:gridCol>
                <a:gridCol w="1026256">
                  <a:extLst>
                    <a:ext uri="{9D8B030D-6E8A-4147-A177-3AD203B41FA5}">
                      <a16:colId xmlns:a16="http://schemas.microsoft.com/office/drawing/2014/main" val="2387680510"/>
                    </a:ext>
                  </a:extLst>
                </a:gridCol>
                <a:gridCol w="941906">
                  <a:extLst>
                    <a:ext uri="{9D8B030D-6E8A-4147-A177-3AD203B41FA5}">
                      <a16:colId xmlns:a16="http://schemas.microsoft.com/office/drawing/2014/main" val="1718688246"/>
                    </a:ext>
                  </a:extLst>
                </a:gridCol>
                <a:gridCol w="998138">
                  <a:extLst>
                    <a:ext uri="{9D8B030D-6E8A-4147-A177-3AD203B41FA5}">
                      <a16:colId xmlns:a16="http://schemas.microsoft.com/office/drawing/2014/main" val="4113603855"/>
                    </a:ext>
                  </a:extLst>
                </a:gridCol>
                <a:gridCol w="970022">
                  <a:extLst>
                    <a:ext uri="{9D8B030D-6E8A-4147-A177-3AD203B41FA5}">
                      <a16:colId xmlns:a16="http://schemas.microsoft.com/office/drawing/2014/main" val="2443210987"/>
                    </a:ext>
                  </a:extLst>
                </a:gridCol>
                <a:gridCol w="1504237">
                  <a:extLst>
                    <a:ext uri="{9D8B030D-6E8A-4147-A177-3AD203B41FA5}">
                      <a16:colId xmlns:a16="http://schemas.microsoft.com/office/drawing/2014/main" val="2278372752"/>
                    </a:ext>
                  </a:extLst>
                </a:gridCol>
                <a:gridCol w="998138">
                  <a:extLst>
                    <a:ext uri="{9D8B030D-6E8A-4147-A177-3AD203B41FA5}">
                      <a16:colId xmlns:a16="http://schemas.microsoft.com/office/drawing/2014/main" val="2444113105"/>
                    </a:ext>
                  </a:extLst>
                </a:gridCol>
                <a:gridCol w="1869753">
                  <a:extLst>
                    <a:ext uri="{9D8B030D-6E8A-4147-A177-3AD203B41FA5}">
                      <a16:colId xmlns:a16="http://schemas.microsoft.com/office/drawing/2014/main" val="4294481061"/>
                    </a:ext>
                  </a:extLst>
                </a:gridCol>
                <a:gridCol w="1251188">
                  <a:extLst>
                    <a:ext uri="{9D8B030D-6E8A-4147-A177-3AD203B41FA5}">
                      <a16:colId xmlns:a16="http://schemas.microsoft.com/office/drawing/2014/main" val="354181243"/>
                    </a:ext>
                  </a:extLst>
                </a:gridCol>
              </a:tblGrid>
              <a:tr h="8024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5347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Valdivia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9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94702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Amalfi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50348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Remedios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99823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Mutatá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5945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Necoclí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98195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Caucasia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48258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Tarazá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09641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Dabeiba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5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25856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Turbo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01620"/>
                  </a:ext>
                </a:extLst>
              </a:tr>
              <a:tr h="199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Bagre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7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2906408" y="321790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579522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8937524" y="3217901"/>
            <a:ext cx="308529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5895975" y="2753641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</a:t>
            </a:r>
            <a:r>
              <a:rPr lang="es-ES" sz="1200" b="1" dirty="0">
                <a:latin typeface="Verdana"/>
                <a:ea typeface="Verdana"/>
              </a:rPr>
              <a:t>Salud </a:t>
            </a:r>
            <a:r>
              <a:rPr lang="es-CO" sz="1200" b="1" dirty="0">
                <a:latin typeface="Verdana"/>
                <a:ea typeface="Verdana"/>
              </a:rPr>
              <a:t>por municipios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B2F022F-1CD7-6A00-D36C-5B8067419C05}"/>
              </a:ext>
            </a:extLst>
          </p:cNvPr>
          <p:cNvGrpSpPr/>
          <p:nvPr/>
        </p:nvGrpSpPr>
        <p:grpSpPr>
          <a:xfrm>
            <a:off x="476087" y="927194"/>
            <a:ext cx="5155784" cy="1925036"/>
            <a:chOff x="476087" y="927194"/>
            <a:chExt cx="5155784" cy="1925036"/>
          </a:xfrm>
        </p:grpSpPr>
        <p:pic>
          <p:nvPicPr>
            <p:cNvPr id="6" name="Imagen 5" descr="Gráfico&#10;&#10;Descripción generada automáticamente">
              <a:extLst>
                <a:ext uri="{FF2B5EF4-FFF2-40B4-BE49-F238E27FC236}">
                  <a16:creationId xmlns:a16="http://schemas.microsoft.com/office/drawing/2014/main" id="{8A6D4CD7-E6BD-CCFF-BA04-F267D6518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20" t="27461" r="17865" b="26541"/>
            <a:stretch/>
          </p:blipFill>
          <p:spPr>
            <a:xfrm>
              <a:off x="476087" y="1305935"/>
              <a:ext cx="3865799" cy="1538992"/>
            </a:xfrm>
            <a:prstGeom prst="rect">
              <a:avLst/>
            </a:prstGeom>
          </p:spPr>
        </p:pic>
        <p:pic>
          <p:nvPicPr>
            <p:cNvPr id="13" name="Imagen 12" descr="Gráfico&#10;&#10;Descripción generada automáticamente">
              <a:extLst>
                <a:ext uri="{FF2B5EF4-FFF2-40B4-BE49-F238E27FC236}">
                  <a16:creationId xmlns:a16="http://schemas.microsoft.com/office/drawing/2014/main" id="{905771C3-1FC9-4B38-68E4-85BF38B1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10" t="28887" b="30560"/>
            <a:stretch/>
          </p:blipFill>
          <p:spPr>
            <a:xfrm>
              <a:off x="4517694" y="927194"/>
              <a:ext cx="1114177" cy="1925036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6878F81-0172-10B5-9BC6-982407B5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58268"/>
              </p:ext>
            </p:extLst>
          </p:nvPr>
        </p:nvGraphicFramePr>
        <p:xfrm>
          <a:off x="633463" y="3682160"/>
          <a:ext cx="10993962" cy="2731585"/>
        </p:xfrm>
        <a:graphic>
          <a:graphicData uri="http://schemas.openxmlformats.org/drawingml/2006/table">
            <a:tbl>
              <a:tblPr/>
              <a:tblGrid>
                <a:gridCol w="1226042">
                  <a:extLst>
                    <a:ext uri="{9D8B030D-6E8A-4147-A177-3AD203B41FA5}">
                      <a16:colId xmlns:a16="http://schemas.microsoft.com/office/drawing/2014/main" val="3595212219"/>
                    </a:ext>
                  </a:extLst>
                </a:gridCol>
                <a:gridCol w="606284">
                  <a:extLst>
                    <a:ext uri="{9D8B030D-6E8A-4147-A177-3AD203B41FA5}">
                      <a16:colId xmlns:a16="http://schemas.microsoft.com/office/drawing/2014/main" val="3228999027"/>
                    </a:ext>
                  </a:extLst>
                </a:gridCol>
                <a:gridCol w="983529">
                  <a:extLst>
                    <a:ext uri="{9D8B030D-6E8A-4147-A177-3AD203B41FA5}">
                      <a16:colId xmlns:a16="http://schemas.microsoft.com/office/drawing/2014/main" val="3050988783"/>
                    </a:ext>
                  </a:extLst>
                </a:gridCol>
                <a:gridCol w="902690">
                  <a:extLst>
                    <a:ext uri="{9D8B030D-6E8A-4147-A177-3AD203B41FA5}">
                      <a16:colId xmlns:a16="http://schemas.microsoft.com/office/drawing/2014/main" val="1022035689"/>
                    </a:ext>
                  </a:extLst>
                </a:gridCol>
                <a:gridCol w="956583">
                  <a:extLst>
                    <a:ext uri="{9D8B030D-6E8A-4147-A177-3AD203B41FA5}">
                      <a16:colId xmlns:a16="http://schemas.microsoft.com/office/drawing/2014/main" val="1993770727"/>
                    </a:ext>
                  </a:extLst>
                </a:gridCol>
                <a:gridCol w="929636">
                  <a:extLst>
                    <a:ext uri="{9D8B030D-6E8A-4147-A177-3AD203B41FA5}">
                      <a16:colId xmlns:a16="http://schemas.microsoft.com/office/drawing/2014/main" val="3343079307"/>
                    </a:ext>
                  </a:extLst>
                </a:gridCol>
                <a:gridCol w="1441610">
                  <a:extLst>
                    <a:ext uri="{9D8B030D-6E8A-4147-A177-3AD203B41FA5}">
                      <a16:colId xmlns:a16="http://schemas.microsoft.com/office/drawing/2014/main" val="4164634683"/>
                    </a:ext>
                  </a:extLst>
                </a:gridCol>
                <a:gridCol w="956583">
                  <a:extLst>
                    <a:ext uri="{9D8B030D-6E8A-4147-A177-3AD203B41FA5}">
                      <a16:colId xmlns:a16="http://schemas.microsoft.com/office/drawing/2014/main" val="1284464605"/>
                    </a:ext>
                  </a:extLst>
                </a:gridCol>
                <a:gridCol w="1791909">
                  <a:extLst>
                    <a:ext uri="{9D8B030D-6E8A-4147-A177-3AD203B41FA5}">
                      <a16:colId xmlns:a16="http://schemas.microsoft.com/office/drawing/2014/main" val="2974213272"/>
                    </a:ext>
                  </a:extLst>
                </a:gridCol>
                <a:gridCol w="1199096">
                  <a:extLst>
                    <a:ext uri="{9D8B030D-6E8A-4147-A177-3AD203B41FA5}">
                      <a16:colId xmlns:a16="http://schemas.microsoft.com/office/drawing/2014/main" val="191916925"/>
                    </a:ext>
                  </a:extLst>
                </a:gridCol>
              </a:tblGrid>
              <a:tr h="1024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525562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43164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Saravena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924494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Arauquita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91378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94610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Fortul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14550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Cravo Norte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A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77042"/>
                  </a:ext>
                </a:extLst>
              </a:tr>
              <a:tr h="2438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Rondón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3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8858866" y="3217901"/>
            <a:ext cx="316394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5194633" y="27536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EFAAA17-FA36-8D99-E859-1EAC8E6492F0}"/>
              </a:ext>
            </a:extLst>
          </p:cNvPr>
          <p:cNvGrpSpPr/>
          <p:nvPr/>
        </p:nvGrpSpPr>
        <p:grpSpPr>
          <a:xfrm>
            <a:off x="476325" y="725985"/>
            <a:ext cx="3976592" cy="2932153"/>
            <a:chOff x="476325" y="725985"/>
            <a:chExt cx="3976592" cy="2932153"/>
          </a:xfrm>
        </p:grpSpPr>
        <p:pic>
          <p:nvPicPr>
            <p:cNvPr id="3" name="Imagen 2" descr="Gráfico&#10;&#10;Descripción generada automáticamente">
              <a:extLst>
                <a:ext uri="{FF2B5EF4-FFF2-40B4-BE49-F238E27FC236}">
                  <a16:creationId xmlns:a16="http://schemas.microsoft.com/office/drawing/2014/main" id="{14C8A174-25F8-BCE8-B2D2-18CFFA40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39" t="3455" r="27294" b="3728"/>
            <a:stretch/>
          </p:blipFill>
          <p:spPr>
            <a:xfrm>
              <a:off x="476325" y="725985"/>
              <a:ext cx="2776030" cy="2932153"/>
            </a:xfrm>
            <a:prstGeom prst="rect">
              <a:avLst/>
            </a:prstGeom>
          </p:spPr>
        </p:pic>
        <p:pic>
          <p:nvPicPr>
            <p:cNvPr id="9" name="Imagen 8" descr="Gráfico&#10;&#10;Descripción generada automáticamente">
              <a:extLst>
                <a:ext uri="{FF2B5EF4-FFF2-40B4-BE49-F238E27FC236}">
                  <a16:creationId xmlns:a16="http://schemas.microsoft.com/office/drawing/2014/main" id="{37C52484-3E14-1CCD-A4A7-571409C77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51" t="29191" r="8902" b="30013"/>
            <a:stretch/>
          </p:blipFill>
          <p:spPr>
            <a:xfrm>
              <a:off x="3252355" y="1126095"/>
              <a:ext cx="1200562" cy="1923480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FFA9072-3683-F124-DA2A-FDE19A4A2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19292"/>
              </p:ext>
            </p:extLst>
          </p:nvPr>
        </p:nvGraphicFramePr>
        <p:xfrm>
          <a:off x="259773" y="3685994"/>
          <a:ext cx="11554693" cy="2947274"/>
        </p:xfrm>
        <a:graphic>
          <a:graphicData uri="http://schemas.openxmlformats.org/drawingml/2006/table">
            <a:tbl>
              <a:tblPr/>
              <a:tblGrid>
                <a:gridCol w="1288575">
                  <a:extLst>
                    <a:ext uri="{9D8B030D-6E8A-4147-A177-3AD203B41FA5}">
                      <a16:colId xmlns:a16="http://schemas.microsoft.com/office/drawing/2014/main" val="1680965350"/>
                    </a:ext>
                  </a:extLst>
                </a:gridCol>
                <a:gridCol w="637208">
                  <a:extLst>
                    <a:ext uri="{9D8B030D-6E8A-4147-A177-3AD203B41FA5}">
                      <a16:colId xmlns:a16="http://schemas.microsoft.com/office/drawing/2014/main" val="3790805223"/>
                    </a:ext>
                  </a:extLst>
                </a:gridCol>
                <a:gridCol w="1033692">
                  <a:extLst>
                    <a:ext uri="{9D8B030D-6E8A-4147-A177-3AD203B41FA5}">
                      <a16:colId xmlns:a16="http://schemas.microsoft.com/office/drawing/2014/main" val="1964852131"/>
                    </a:ext>
                  </a:extLst>
                </a:gridCol>
                <a:gridCol w="948730">
                  <a:extLst>
                    <a:ext uri="{9D8B030D-6E8A-4147-A177-3AD203B41FA5}">
                      <a16:colId xmlns:a16="http://schemas.microsoft.com/office/drawing/2014/main" val="1032121012"/>
                    </a:ext>
                  </a:extLst>
                </a:gridCol>
                <a:gridCol w="1005372">
                  <a:extLst>
                    <a:ext uri="{9D8B030D-6E8A-4147-A177-3AD203B41FA5}">
                      <a16:colId xmlns:a16="http://schemas.microsoft.com/office/drawing/2014/main" val="3072137723"/>
                    </a:ext>
                  </a:extLst>
                </a:gridCol>
                <a:gridCol w="977051">
                  <a:extLst>
                    <a:ext uri="{9D8B030D-6E8A-4147-A177-3AD203B41FA5}">
                      <a16:colId xmlns:a16="http://schemas.microsoft.com/office/drawing/2014/main" val="1771537765"/>
                    </a:ext>
                  </a:extLst>
                </a:gridCol>
                <a:gridCol w="1515137">
                  <a:extLst>
                    <a:ext uri="{9D8B030D-6E8A-4147-A177-3AD203B41FA5}">
                      <a16:colId xmlns:a16="http://schemas.microsoft.com/office/drawing/2014/main" val="1507590200"/>
                    </a:ext>
                  </a:extLst>
                </a:gridCol>
                <a:gridCol w="1005372">
                  <a:extLst>
                    <a:ext uri="{9D8B030D-6E8A-4147-A177-3AD203B41FA5}">
                      <a16:colId xmlns:a16="http://schemas.microsoft.com/office/drawing/2014/main" val="3454306786"/>
                    </a:ext>
                  </a:extLst>
                </a:gridCol>
                <a:gridCol w="1883302">
                  <a:extLst>
                    <a:ext uri="{9D8B030D-6E8A-4147-A177-3AD203B41FA5}">
                      <a16:colId xmlns:a16="http://schemas.microsoft.com/office/drawing/2014/main" val="13116594"/>
                    </a:ext>
                  </a:extLst>
                </a:gridCol>
                <a:gridCol w="1260254">
                  <a:extLst>
                    <a:ext uri="{9D8B030D-6E8A-4147-A177-3AD203B41FA5}">
                      <a16:colId xmlns:a16="http://schemas.microsoft.com/office/drawing/2014/main" val="1207921596"/>
                    </a:ext>
                  </a:extLst>
                </a:gridCol>
              </a:tblGrid>
              <a:tr h="8340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33037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972026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Luruaco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20353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67889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Ponedera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39366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Repelón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237280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Campo de La Cruz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20492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4381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Polonuevo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3031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Soledad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0279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Baranoa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7492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751849C-615B-DE53-5ED5-BE14F3A020EB}"/>
              </a:ext>
            </a:extLst>
          </p:cNvPr>
          <p:cNvSpPr txBox="1"/>
          <p:nvPr/>
        </p:nvSpPr>
        <p:spPr>
          <a:xfrm>
            <a:off x="3068312" y="322000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3225637" y="3659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6206108" y="3659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8996516" y="3659510"/>
            <a:ext cx="3112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5053781" y="3195250"/>
            <a:ext cx="6322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2F65B1C-5B8F-35E0-3A7B-13234FE645B1}"/>
              </a:ext>
            </a:extLst>
          </p:cNvPr>
          <p:cNvGrpSpPr/>
          <p:nvPr/>
        </p:nvGrpSpPr>
        <p:grpSpPr>
          <a:xfrm>
            <a:off x="624530" y="724123"/>
            <a:ext cx="3021077" cy="3164438"/>
            <a:chOff x="624530" y="724123"/>
            <a:chExt cx="3021077" cy="3164438"/>
          </a:xfrm>
        </p:grpSpPr>
        <p:pic>
          <p:nvPicPr>
            <p:cNvPr id="3" name="Imagen 2" descr="Mapa&#10;&#10;Descripción generada automáticamente">
              <a:extLst>
                <a:ext uri="{FF2B5EF4-FFF2-40B4-BE49-F238E27FC236}">
                  <a16:creationId xmlns:a16="http://schemas.microsoft.com/office/drawing/2014/main" id="{37553B56-2F1B-84F6-9A7B-56C23325B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798" t="3728" r="39305" b="4221"/>
            <a:stretch/>
          </p:blipFill>
          <p:spPr>
            <a:xfrm>
              <a:off x="624530" y="724123"/>
              <a:ext cx="1609515" cy="3164438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584CAD48-1D4F-8420-E2E3-A86CBC6D3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35" t="30286" r="23824" b="31382"/>
            <a:stretch/>
          </p:blipFill>
          <p:spPr>
            <a:xfrm>
              <a:off x="2496669" y="1379064"/>
              <a:ext cx="1148938" cy="1870364"/>
            </a:xfrm>
            <a:prstGeom prst="rect">
              <a:avLst/>
            </a:prstGeom>
          </p:spPr>
        </p:pic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142506F-EFD4-A859-1C51-7E6E35585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52589"/>
              </p:ext>
            </p:extLst>
          </p:nvPr>
        </p:nvGraphicFramePr>
        <p:xfrm>
          <a:off x="422561" y="3936509"/>
          <a:ext cx="11475114" cy="2815272"/>
        </p:xfrm>
        <a:graphic>
          <a:graphicData uri="http://schemas.openxmlformats.org/drawingml/2006/table">
            <a:tbl>
              <a:tblPr/>
              <a:tblGrid>
                <a:gridCol w="1485179">
                  <a:extLst>
                    <a:ext uri="{9D8B030D-6E8A-4147-A177-3AD203B41FA5}">
                      <a16:colId xmlns:a16="http://schemas.microsoft.com/office/drawing/2014/main" val="3039770673"/>
                    </a:ext>
                  </a:extLst>
                </a:gridCol>
                <a:gridCol w="493893">
                  <a:extLst>
                    <a:ext uri="{9D8B030D-6E8A-4147-A177-3AD203B41FA5}">
                      <a16:colId xmlns:a16="http://schemas.microsoft.com/office/drawing/2014/main" val="632963998"/>
                    </a:ext>
                  </a:extLst>
                </a:gridCol>
                <a:gridCol w="960020">
                  <a:extLst>
                    <a:ext uri="{9D8B030D-6E8A-4147-A177-3AD203B41FA5}">
                      <a16:colId xmlns:a16="http://schemas.microsoft.com/office/drawing/2014/main" val="3842699317"/>
                    </a:ext>
                  </a:extLst>
                </a:gridCol>
                <a:gridCol w="942198">
                  <a:extLst>
                    <a:ext uri="{9D8B030D-6E8A-4147-A177-3AD203B41FA5}">
                      <a16:colId xmlns:a16="http://schemas.microsoft.com/office/drawing/2014/main" val="2730841081"/>
                    </a:ext>
                  </a:extLst>
                </a:gridCol>
                <a:gridCol w="998447">
                  <a:extLst>
                    <a:ext uri="{9D8B030D-6E8A-4147-A177-3AD203B41FA5}">
                      <a16:colId xmlns:a16="http://schemas.microsoft.com/office/drawing/2014/main" val="2830440714"/>
                    </a:ext>
                  </a:extLst>
                </a:gridCol>
                <a:gridCol w="970322">
                  <a:extLst>
                    <a:ext uri="{9D8B030D-6E8A-4147-A177-3AD203B41FA5}">
                      <a16:colId xmlns:a16="http://schemas.microsoft.com/office/drawing/2014/main" val="3588872696"/>
                    </a:ext>
                  </a:extLst>
                </a:gridCol>
                <a:gridCol w="1504702">
                  <a:extLst>
                    <a:ext uri="{9D8B030D-6E8A-4147-A177-3AD203B41FA5}">
                      <a16:colId xmlns:a16="http://schemas.microsoft.com/office/drawing/2014/main" val="817339803"/>
                    </a:ext>
                  </a:extLst>
                </a:gridCol>
                <a:gridCol w="998447">
                  <a:extLst>
                    <a:ext uri="{9D8B030D-6E8A-4147-A177-3AD203B41FA5}">
                      <a16:colId xmlns:a16="http://schemas.microsoft.com/office/drawing/2014/main" val="3767390728"/>
                    </a:ext>
                  </a:extLst>
                </a:gridCol>
                <a:gridCol w="1870331">
                  <a:extLst>
                    <a:ext uri="{9D8B030D-6E8A-4147-A177-3AD203B41FA5}">
                      <a16:colId xmlns:a16="http://schemas.microsoft.com/office/drawing/2014/main" val="3263127600"/>
                    </a:ext>
                  </a:extLst>
                </a:gridCol>
                <a:gridCol w="1251575">
                  <a:extLst>
                    <a:ext uri="{9D8B030D-6E8A-4147-A177-3AD203B41FA5}">
                      <a16:colId xmlns:a16="http://schemas.microsoft.com/office/drawing/2014/main" val="2252630769"/>
                    </a:ext>
                  </a:extLst>
                </a:gridCol>
              </a:tblGrid>
              <a:tr h="8121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85364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Montecristo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F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86560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Zambrano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9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90187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Río Viejo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14213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Mompós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03114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 de Loba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01552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Achí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22172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Bolívar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8362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María La Baja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773557"/>
                  </a:ext>
                </a:extLst>
              </a:tr>
              <a:tr h="198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Magangué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64515"/>
                  </a:ext>
                </a:extLst>
              </a:tr>
              <a:tr h="219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 del Sur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1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1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967983" y="35452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8626957" y="3545210"/>
            <a:ext cx="324349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5104278" y="3035791"/>
            <a:ext cx="6335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4DF5738-3404-3366-DEBB-B768E1EBE533}"/>
              </a:ext>
            </a:extLst>
          </p:cNvPr>
          <p:cNvGrpSpPr/>
          <p:nvPr/>
        </p:nvGrpSpPr>
        <p:grpSpPr>
          <a:xfrm>
            <a:off x="585048" y="667392"/>
            <a:ext cx="4694252" cy="3154817"/>
            <a:chOff x="585048" y="667392"/>
            <a:chExt cx="4694252" cy="3154817"/>
          </a:xfrm>
        </p:grpSpPr>
        <p:pic>
          <p:nvPicPr>
            <p:cNvPr id="3" name="Imagen 2" descr="Mapa&#10;&#10;Descripción generada automáticamente">
              <a:extLst>
                <a:ext uri="{FF2B5EF4-FFF2-40B4-BE49-F238E27FC236}">
                  <a16:creationId xmlns:a16="http://schemas.microsoft.com/office/drawing/2014/main" id="{88CE5E36-2951-DACA-8790-59EF39BC9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75" t="3180" r="21772" b="1"/>
            <a:stretch/>
          </p:blipFill>
          <p:spPr>
            <a:xfrm>
              <a:off x="585048" y="667392"/>
              <a:ext cx="3408050" cy="3154817"/>
            </a:xfrm>
            <a:prstGeom prst="rect">
              <a:avLst/>
            </a:prstGeom>
          </p:spPr>
        </p:pic>
        <p:pic>
          <p:nvPicPr>
            <p:cNvPr id="13" name="Imagen 12" descr="Mapa&#10;&#10;Descripción generada automáticamente">
              <a:extLst>
                <a:ext uri="{FF2B5EF4-FFF2-40B4-BE49-F238E27FC236}">
                  <a16:creationId xmlns:a16="http://schemas.microsoft.com/office/drawing/2014/main" id="{02B0A378-7FA7-8E62-36A8-E665471BD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907" t="31656" r="3745" b="30012"/>
            <a:stretch/>
          </p:blipFill>
          <p:spPr>
            <a:xfrm>
              <a:off x="4110471" y="1066980"/>
              <a:ext cx="1168829" cy="1867100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3289753" y="35597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E29EBBA-B968-2375-0805-121D0CDCA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54974"/>
              </p:ext>
            </p:extLst>
          </p:nvPr>
        </p:nvGraphicFramePr>
        <p:xfrm>
          <a:off x="633464" y="3822209"/>
          <a:ext cx="11097871" cy="2906738"/>
        </p:xfrm>
        <a:graphic>
          <a:graphicData uri="http://schemas.openxmlformats.org/drawingml/2006/table">
            <a:tbl>
              <a:tblPr/>
              <a:tblGrid>
                <a:gridCol w="1237630">
                  <a:extLst>
                    <a:ext uri="{9D8B030D-6E8A-4147-A177-3AD203B41FA5}">
                      <a16:colId xmlns:a16="http://schemas.microsoft.com/office/drawing/2014/main" val="1541657425"/>
                    </a:ext>
                  </a:extLst>
                </a:gridCol>
                <a:gridCol w="612015">
                  <a:extLst>
                    <a:ext uri="{9D8B030D-6E8A-4147-A177-3AD203B41FA5}">
                      <a16:colId xmlns:a16="http://schemas.microsoft.com/office/drawing/2014/main" val="1068941506"/>
                    </a:ext>
                  </a:extLst>
                </a:gridCol>
                <a:gridCol w="992824">
                  <a:extLst>
                    <a:ext uri="{9D8B030D-6E8A-4147-A177-3AD203B41FA5}">
                      <a16:colId xmlns:a16="http://schemas.microsoft.com/office/drawing/2014/main" val="241792465"/>
                    </a:ext>
                  </a:extLst>
                </a:gridCol>
                <a:gridCol w="911222">
                  <a:extLst>
                    <a:ext uri="{9D8B030D-6E8A-4147-A177-3AD203B41FA5}">
                      <a16:colId xmlns:a16="http://schemas.microsoft.com/office/drawing/2014/main" val="1265691501"/>
                    </a:ext>
                  </a:extLst>
                </a:gridCol>
                <a:gridCol w="965624">
                  <a:extLst>
                    <a:ext uri="{9D8B030D-6E8A-4147-A177-3AD203B41FA5}">
                      <a16:colId xmlns:a16="http://schemas.microsoft.com/office/drawing/2014/main" val="468622720"/>
                    </a:ext>
                  </a:extLst>
                </a:gridCol>
                <a:gridCol w="938424">
                  <a:extLst>
                    <a:ext uri="{9D8B030D-6E8A-4147-A177-3AD203B41FA5}">
                      <a16:colId xmlns:a16="http://schemas.microsoft.com/office/drawing/2014/main" val="1260276649"/>
                    </a:ext>
                  </a:extLst>
                </a:gridCol>
                <a:gridCol w="1455235">
                  <a:extLst>
                    <a:ext uri="{9D8B030D-6E8A-4147-A177-3AD203B41FA5}">
                      <a16:colId xmlns:a16="http://schemas.microsoft.com/office/drawing/2014/main" val="437402839"/>
                    </a:ext>
                  </a:extLst>
                </a:gridCol>
                <a:gridCol w="965624">
                  <a:extLst>
                    <a:ext uri="{9D8B030D-6E8A-4147-A177-3AD203B41FA5}">
                      <a16:colId xmlns:a16="http://schemas.microsoft.com/office/drawing/2014/main" val="3705936723"/>
                    </a:ext>
                  </a:extLst>
                </a:gridCol>
                <a:gridCol w="1808843">
                  <a:extLst>
                    <a:ext uri="{9D8B030D-6E8A-4147-A177-3AD203B41FA5}">
                      <a16:colId xmlns:a16="http://schemas.microsoft.com/office/drawing/2014/main" val="3878850438"/>
                    </a:ext>
                  </a:extLst>
                </a:gridCol>
                <a:gridCol w="1210430">
                  <a:extLst>
                    <a:ext uri="{9D8B030D-6E8A-4147-A177-3AD203B41FA5}">
                      <a16:colId xmlns:a16="http://schemas.microsoft.com/office/drawing/2014/main" val="1467683631"/>
                    </a:ext>
                  </a:extLst>
                </a:gridCol>
              </a:tblGrid>
              <a:tr h="832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783389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Muzo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7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C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88943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Cocuy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66208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63481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Cómbita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82292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Oicatá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31373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Boyacá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44915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Togüí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63466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Sativasur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8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57525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Tununguá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69221"/>
                  </a:ext>
                </a:extLst>
              </a:tr>
              <a:tr h="2073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Cuítiva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D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41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 de Salud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967983" y="33261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8721213" y="332613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5164282" y="2863821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</a:t>
            </a:r>
            <a:r>
              <a:rPr lang="es-ES" sz="1200" b="1" dirty="0">
                <a:latin typeface="Verdana"/>
                <a:ea typeface="Verdana"/>
              </a:rPr>
              <a:t>Salud</a:t>
            </a:r>
            <a:endParaRPr lang="es-CO" sz="12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847E66B-A9D4-D9C1-948A-70E62518D164}"/>
              </a:ext>
            </a:extLst>
          </p:cNvPr>
          <p:cNvGrpSpPr/>
          <p:nvPr/>
        </p:nvGrpSpPr>
        <p:grpSpPr>
          <a:xfrm>
            <a:off x="529935" y="651814"/>
            <a:ext cx="4922735" cy="2849548"/>
            <a:chOff x="529935" y="651814"/>
            <a:chExt cx="4922735" cy="2849548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E3BE0E98-EC9D-BE4D-7BA3-2470C2E08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74" t="6193" r="18601" b="8109"/>
            <a:stretch/>
          </p:blipFill>
          <p:spPr>
            <a:xfrm>
              <a:off x="529935" y="651814"/>
              <a:ext cx="3832583" cy="2849548"/>
            </a:xfrm>
            <a:prstGeom prst="rect">
              <a:avLst/>
            </a:prstGeom>
          </p:spPr>
        </p:pic>
        <p:pic>
          <p:nvPicPr>
            <p:cNvPr id="11" name="Imagen 10" descr="Mapa&#10;&#10;Descripción generada automáticamente">
              <a:extLst>
                <a:ext uri="{FF2B5EF4-FFF2-40B4-BE49-F238E27FC236}">
                  <a16:creationId xmlns:a16="http://schemas.microsoft.com/office/drawing/2014/main" id="{D6A6E07A-D45B-22BD-952A-68EA6035A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10" t="31108" b="30560"/>
            <a:stretch/>
          </p:blipFill>
          <p:spPr>
            <a:xfrm>
              <a:off x="4365758" y="925248"/>
              <a:ext cx="1086912" cy="1775107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3129752" y="33261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0D6BDF6-539F-8DE2-BC48-95E4644C9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62311"/>
              </p:ext>
            </p:extLst>
          </p:nvPr>
        </p:nvGraphicFramePr>
        <p:xfrm>
          <a:off x="633464" y="3603133"/>
          <a:ext cx="11129046" cy="2979439"/>
        </p:xfrm>
        <a:graphic>
          <a:graphicData uri="http://schemas.openxmlformats.org/drawingml/2006/table">
            <a:tbl>
              <a:tblPr/>
              <a:tblGrid>
                <a:gridCol w="1241107">
                  <a:extLst>
                    <a:ext uri="{9D8B030D-6E8A-4147-A177-3AD203B41FA5}">
                      <a16:colId xmlns:a16="http://schemas.microsoft.com/office/drawing/2014/main" val="1220856179"/>
                    </a:ext>
                  </a:extLst>
                </a:gridCol>
                <a:gridCol w="613734">
                  <a:extLst>
                    <a:ext uri="{9D8B030D-6E8A-4147-A177-3AD203B41FA5}">
                      <a16:colId xmlns:a16="http://schemas.microsoft.com/office/drawing/2014/main" val="4252413098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501555588"/>
                    </a:ext>
                  </a:extLst>
                </a:gridCol>
                <a:gridCol w="913782">
                  <a:extLst>
                    <a:ext uri="{9D8B030D-6E8A-4147-A177-3AD203B41FA5}">
                      <a16:colId xmlns:a16="http://schemas.microsoft.com/office/drawing/2014/main" val="2438191717"/>
                    </a:ext>
                  </a:extLst>
                </a:gridCol>
                <a:gridCol w="968336">
                  <a:extLst>
                    <a:ext uri="{9D8B030D-6E8A-4147-A177-3AD203B41FA5}">
                      <a16:colId xmlns:a16="http://schemas.microsoft.com/office/drawing/2014/main" val="1715629188"/>
                    </a:ext>
                  </a:extLst>
                </a:gridCol>
                <a:gridCol w="941059">
                  <a:extLst>
                    <a:ext uri="{9D8B030D-6E8A-4147-A177-3AD203B41FA5}">
                      <a16:colId xmlns:a16="http://schemas.microsoft.com/office/drawing/2014/main" val="3570310577"/>
                    </a:ext>
                  </a:extLst>
                </a:gridCol>
                <a:gridCol w="1459324">
                  <a:extLst>
                    <a:ext uri="{9D8B030D-6E8A-4147-A177-3AD203B41FA5}">
                      <a16:colId xmlns:a16="http://schemas.microsoft.com/office/drawing/2014/main" val="1601264081"/>
                    </a:ext>
                  </a:extLst>
                </a:gridCol>
                <a:gridCol w="968336">
                  <a:extLst>
                    <a:ext uri="{9D8B030D-6E8A-4147-A177-3AD203B41FA5}">
                      <a16:colId xmlns:a16="http://schemas.microsoft.com/office/drawing/2014/main" val="2610513519"/>
                    </a:ext>
                  </a:extLst>
                </a:gridCol>
                <a:gridCol w="1813925">
                  <a:extLst>
                    <a:ext uri="{9D8B030D-6E8A-4147-A177-3AD203B41FA5}">
                      <a16:colId xmlns:a16="http://schemas.microsoft.com/office/drawing/2014/main" val="2326437416"/>
                    </a:ext>
                  </a:extLst>
                </a:gridCol>
                <a:gridCol w="1213830">
                  <a:extLst>
                    <a:ext uri="{9D8B030D-6E8A-4147-A177-3AD203B41FA5}">
                      <a16:colId xmlns:a16="http://schemas.microsoft.com/office/drawing/2014/main" val="2718632896"/>
                    </a:ext>
                  </a:extLst>
                </a:gridCol>
              </a:tblGrid>
              <a:tr h="8753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Acceso, Prestación del Servicio y Gestión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Indicadores de Vigilancia Epidemiológica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566427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Belalcázar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6978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Palestina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3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34781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Dorada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75963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Riosucio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AF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447881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Norcasia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D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7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89084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Viterbo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73721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Risaralda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9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235798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Marulanda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26643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Samaná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5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03608"/>
                  </a:ext>
                </a:extLst>
              </a:tr>
              <a:tr h="2104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Supía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4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1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5A809C9E30044BFE3FBFD8DED64EF" ma:contentTypeVersion="15" ma:contentTypeDescription="Create a new document." ma:contentTypeScope="" ma:versionID="9f0b4d8ddda30a5d3a531117e9c832a2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2742c69ae2efa3e327006deccc782934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58E9E-0162-4B2C-8448-19B1B04AEEF0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2.xml><?xml version="1.0" encoding="utf-8"?>
<ds:datastoreItem xmlns:ds="http://schemas.openxmlformats.org/officeDocument/2006/customXml" ds:itemID="{89E64D59-1BBE-4D70-81C7-3A90404EC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d4ce2-03b1-49b4-86c1-7572c28a7541"/>
    <ds:schemaRef ds:uri="0e5ab9b7-57ae-41f1-8beb-8290f78ad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F4C128-6E79-4D71-95C2-2572A6A677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4529</Words>
  <Application>Microsoft Office PowerPoint</Application>
  <PresentationFormat>Panorámica</PresentationFormat>
  <Paragraphs>3251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</dc:title>
  <dc:creator>Edith Johana Medina Hernández</dc:creator>
  <cp:lastModifiedBy>Cristhian Steven Lesmes Piñeres</cp:lastModifiedBy>
  <cp:revision>123</cp:revision>
  <dcterms:created xsi:type="dcterms:W3CDTF">2024-09-02T03:43:19Z</dcterms:created>
  <dcterms:modified xsi:type="dcterms:W3CDTF">2024-12-30T21:51:43Z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  <property fmtid="{D5CDD505-2E9C-101B-9397-08002B2CF9AE}" pid="3" name="MediaServiceImageTags">
    <vt:lpwstr/>
  </property>
</Properties>
</file>