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4"/>
  </p:sldMasterIdLst>
  <p:notesMasterIdLst>
    <p:notesMasterId r:id="rId22"/>
  </p:notesMasterIdLst>
  <p:sldIdLst>
    <p:sldId id="257" r:id="rId5"/>
    <p:sldId id="490" r:id="rId6"/>
    <p:sldId id="458" r:id="rId7"/>
    <p:sldId id="493" r:id="rId8"/>
    <p:sldId id="472" r:id="rId9"/>
    <p:sldId id="471" r:id="rId10"/>
    <p:sldId id="452" r:id="rId11"/>
    <p:sldId id="468" r:id="rId12"/>
    <p:sldId id="470" r:id="rId13"/>
    <p:sldId id="455" r:id="rId14"/>
    <p:sldId id="467" r:id="rId15"/>
    <p:sldId id="469" r:id="rId16"/>
    <p:sldId id="474" r:id="rId17"/>
    <p:sldId id="475" r:id="rId18"/>
    <p:sldId id="491" r:id="rId19"/>
    <p:sldId id="492" r:id="rId20"/>
    <p:sldId id="400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6D0"/>
    <a:srgbClr val="4FC9DD"/>
    <a:srgbClr val="63B7C3"/>
    <a:srgbClr val="2198AA"/>
    <a:srgbClr val="1B7D8D"/>
    <a:srgbClr val="F0F0F0"/>
    <a:srgbClr val="A9D7DE"/>
    <a:srgbClr val="99ADC7"/>
    <a:srgbClr val="ED940E"/>
    <a:srgbClr val="F5D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85C81F-983F-5559-7408-E3FB852B5383}" v="19" dt="2024-08-13T21:45:17.8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61" autoAdjust="0"/>
  </p:normalViewPr>
  <p:slideViewPr>
    <p:cSldViewPr snapToGrid="0">
      <p:cViewPr varScale="1">
        <p:scale>
          <a:sx n="66" d="100"/>
          <a:sy n="66" d="100"/>
        </p:scale>
        <p:origin x="5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hian Steven Lesmes Piñeres" userId="S::cristhianlesmes@presidencia.gov.co::e5e3dd15-69e6-4f0c-982d-ea48c6e98c58" providerId="AD" clId="Web-{2385C81F-983F-5559-7408-E3FB852B5383}"/>
    <pc:docChg chg="modSld">
      <pc:chgData name="Cristhian Steven Lesmes Piñeres" userId="S::cristhianlesmes@presidencia.gov.co::e5e3dd15-69e6-4f0c-982d-ea48c6e98c58" providerId="AD" clId="Web-{2385C81F-983F-5559-7408-E3FB852B5383}" dt="2024-08-13T21:45:17.860" v="11"/>
      <pc:docMkLst>
        <pc:docMk/>
      </pc:docMkLst>
      <pc:sldChg chg="delSp modSp">
        <pc:chgData name="Cristhian Steven Lesmes Piñeres" userId="S::cristhianlesmes@presidencia.gov.co::e5e3dd15-69e6-4f0c-982d-ea48c6e98c58" providerId="AD" clId="Web-{2385C81F-983F-5559-7408-E3FB852B5383}" dt="2024-08-13T21:45:17.860" v="11"/>
        <pc:sldMkLst>
          <pc:docMk/>
          <pc:sldMk cId="3073463864" sldId="443"/>
        </pc:sldMkLst>
        <pc:spChg chg="del mod">
          <ac:chgData name="Cristhian Steven Lesmes Piñeres" userId="S::cristhianlesmes@presidencia.gov.co::e5e3dd15-69e6-4f0c-982d-ea48c6e98c58" providerId="AD" clId="Web-{2385C81F-983F-5559-7408-E3FB852B5383}" dt="2024-08-13T21:45:14.375" v="10"/>
          <ac:spMkLst>
            <pc:docMk/>
            <pc:sldMk cId="3073463864" sldId="443"/>
            <ac:spMk id="538" creationId="{6476DC9E-F49C-222F-028C-0A2D15B023C2}"/>
          </ac:spMkLst>
        </pc:spChg>
        <pc:spChg chg="mod">
          <ac:chgData name="Cristhian Steven Lesmes Piñeres" userId="S::cristhianlesmes@presidencia.gov.co::e5e3dd15-69e6-4f0c-982d-ea48c6e98c58" providerId="AD" clId="Web-{2385C81F-983F-5559-7408-E3FB852B5383}" dt="2024-08-13T21:44:37.249" v="6" actId="1076"/>
          <ac:spMkLst>
            <pc:docMk/>
            <pc:sldMk cId="3073463864" sldId="443"/>
            <ac:spMk id="539" creationId="{5FFA1709-7361-8A4F-81E9-A917151C913F}"/>
          </ac:spMkLst>
        </pc:spChg>
        <pc:spChg chg="del">
          <ac:chgData name="Cristhian Steven Lesmes Piñeres" userId="S::cristhianlesmes@presidencia.gov.co::e5e3dd15-69e6-4f0c-982d-ea48c6e98c58" providerId="AD" clId="Web-{2385C81F-983F-5559-7408-E3FB852B5383}" dt="2024-08-13T21:45:09.969" v="8"/>
          <ac:spMkLst>
            <pc:docMk/>
            <pc:sldMk cId="3073463864" sldId="443"/>
            <ac:spMk id="546" creationId="{0CA4F0B8-8360-0FAF-F6D5-C2D5FCCC9466}"/>
          </ac:spMkLst>
        </pc:spChg>
        <pc:spChg chg="mod">
          <ac:chgData name="Cristhian Steven Lesmes Piñeres" userId="S::cristhianlesmes@presidencia.gov.co::e5e3dd15-69e6-4f0c-982d-ea48c6e98c58" providerId="AD" clId="Web-{2385C81F-983F-5559-7408-E3FB852B5383}" dt="2024-08-13T21:44:32.093" v="5" actId="14100"/>
          <ac:spMkLst>
            <pc:docMk/>
            <pc:sldMk cId="3073463864" sldId="443"/>
            <ac:spMk id="547" creationId="{92C90263-B623-3E40-06E7-0C5C58CF43FC}"/>
          </ac:spMkLst>
        </pc:spChg>
        <pc:spChg chg="del">
          <ac:chgData name="Cristhian Steven Lesmes Piñeres" userId="S::cristhianlesmes@presidencia.gov.co::e5e3dd15-69e6-4f0c-982d-ea48c6e98c58" providerId="AD" clId="Web-{2385C81F-983F-5559-7408-E3FB852B5383}" dt="2024-08-13T21:45:07.172" v="7"/>
          <ac:spMkLst>
            <pc:docMk/>
            <pc:sldMk cId="3073463864" sldId="443"/>
            <ac:spMk id="549" creationId="{95BB9E92-119F-2E10-976C-4AA7E6252356}"/>
          </ac:spMkLst>
        </pc:spChg>
        <pc:cxnChg chg="del">
          <ac:chgData name="Cristhian Steven Lesmes Piñeres" userId="S::cristhianlesmes@presidencia.gov.co::e5e3dd15-69e6-4f0c-982d-ea48c6e98c58" providerId="AD" clId="Web-{2385C81F-983F-5559-7408-E3FB852B5383}" dt="2024-08-13T21:45:17.860" v="11"/>
          <ac:cxnSpMkLst>
            <pc:docMk/>
            <pc:sldMk cId="3073463864" sldId="443"/>
            <ac:cxnSpMk id="552" creationId="{ACD21EC1-9618-0292-086F-D9192439C871}"/>
          </ac:cxnSpMkLst>
        </pc:cxnChg>
      </pc:sldChg>
    </pc:docChg>
  </pc:docChgLst>
  <pc:docChgLst>
    <pc:chgData name="German Leonardo Rodríguez Galeano" userId="S::germanrodriguez@presidencia.gov.co::5b6be96d-a680-46b8-88ff-efa40846ed19" providerId="AD" clId="Web-{4C1C66EB-A259-3E3E-B784-5C465A6F1A32}"/>
    <pc:docChg chg="modSld">
      <pc:chgData name="German Leonardo Rodríguez Galeano" userId="S::germanrodriguez@presidencia.gov.co::5b6be96d-a680-46b8-88ff-efa40846ed19" providerId="AD" clId="Web-{4C1C66EB-A259-3E3E-B784-5C465A6F1A32}" dt="2024-08-02T17:24:03.948" v="37"/>
      <pc:docMkLst>
        <pc:docMk/>
      </pc:docMkLst>
      <pc:sldChg chg="modSp">
        <pc:chgData name="German Leonardo Rodríguez Galeano" userId="S::germanrodriguez@presidencia.gov.co::5b6be96d-a680-46b8-88ff-efa40846ed19" providerId="AD" clId="Web-{4C1C66EB-A259-3E3E-B784-5C465A6F1A32}" dt="2024-08-02T17:24:03.948" v="37"/>
        <pc:sldMkLst>
          <pc:docMk/>
          <pc:sldMk cId="3384046474" sldId="446"/>
        </pc:sldMkLst>
        <pc:graphicFrameChg chg="mod modGraphic">
          <ac:chgData name="German Leonardo Rodríguez Galeano" userId="S::germanrodriguez@presidencia.gov.co::5b6be96d-a680-46b8-88ff-efa40846ed19" providerId="AD" clId="Web-{4C1C66EB-A259-3E3E-B784-5C465A6F1A32}" dt="2024-08-02T17:24:03.948" v="37"/>
          <ac:graphicFrameMkLst>
            <pc:docMk/>
            <pc:sldMk cId="3384046474" sldId="446"/>
            <ac:graphicFrameMk id="8" creationId="{DD2F610D-869A-8C02-1BF3-09202F26F999}"/>
          </ac:graphicFrameMkLst>
        </pc:graphicFrameChg>
      </pc:sldChg>
      <pc:sldChg chg="modSp">
        <pc:chgData name="German Leonardo Rodríguez Galeano" userId="S::germanrodriguez@presidencia.gov.co::5b6be96d-a680-46b8-88ff-efa40846ed19" providerId="AD" clId="Web-{4C1C66EB-A259-3E3E-B784-5C465A6F1A32}" dt="2024-08-02T17:22:45.070" v="9" actId="1076"/>
        <pc:sldMkLst>
          <pc:docMk/>
          <pc:sldMk cId="447684114" sldId="460"/>
        </pc:sldMkLst>
        <pc:spChg chg="mod">
          <ac:chgData name="German Leonardo Rodríguez Galeano" userId="S::germanrodriguez@presidencia.gov.co::5b6be96d-a680-46b8-88ff-efa40846ed19" providerId="AD" clId="Web-{4C1C66EB-A259-3E3E-B784-5C465A6F1A32}" dt="2024-08-02T17:22:45.070" v="9" actId="1076"/>
          <ac:spMkLst>
            <pc:docMk/>
            <pc:sldMk cId="447684114" sldId="460"/>
            <ac:spMk id="8" creationId="{E7E4F974-5E80-480E-D48F-2FBBC5CC7034}"/>
          </ac:spMkLst>
        </pc:spChg>
      </pc:sldChg>
    </pc:docChg>
  </pc:docChgLst>
  <pc:docChgLst>
    <pc:chgData name="German Leonardo Rodríguez Galeano" userId="S::germanrodriguez@presidencia.gov.co::5b6be96d-a680-46b8-88ff-efa40846ed19" providerId="AD" clId="Web-{F4525D82-A9B3-078B-7B5E-C2CCF57EC952}"/>
    <pc:docChg chg="modSld">
      <pc:chgData name="German Leonardo Rodríguez Galeano" userId="S::germanrodriguez@presidencia.gov.co::5b6be96d-a680-46b8-88ff-efa40846ed19" providerId="AD" clId="Web-{F4525D82-A9B3-078B-7B5E-C2CCF57EC952}" dt="2024-08-08T17:16:51.743" v="25"/>
      <pc:docMkLst>
        <pc:docMk/>
      </pc:docMkLst>
      <pc:sldChg chg="addSp delSp modSp">
        <pc:chgData name="German Leonardo Rodríguez Galeano" userId="S::germanrodriguez@presidencia.gov.co::5b6be96d-a680-46b8-88ff-efa40846ed19" providerId="AD" clId="Web-{F4525D82-A9B3-078B-7B5E-C2CCF57EC952}" dt="2024-08-08T17:16:51.743" v="25"/>
        <pc:sldMkLst>
          <pc:docMk/>
          <pc:sldMk cId="3384046474" sldId="446"/>
        </pc:sldMkLst>
        <pc:graphicFrameChg chg="add del mod">
          <ac:chgData name="German Leonardo Rodríguez Galeano" userId="S::germanrodriguez@presidencia.gov.co::5b6be96d-a680-46b8-88ff-efa40846ed19" providerId="AD" clId="Web-{F4525D82-A9B3-078B-7B5E-C2CCF57EC952}" dt="2024-08-08T17:15:51.491" v="8"/>
          <ac:graphicFrameMkLst>
            <pc:docMk/>
            <pc:sldMk cId="3384046474" sldId="446"/>
            <ac:graphicFrameMk id="5" creationId="{A7B8DB17-C80D-8F6B-DB91-208B552FFD1D}"/>
          </ac:graphicFrameMkLst>
        </pc:graphicFrameChg>
        <pc:graphicFrameChg chg="mod modGraphic">
          <ac:chgData name="German Leonardo Rodríguez Galeano" userId="S::germanrodriguez@presidencia.gov.co::5b6be96d-a680-46b8-88ff-efa40846ed19" providerId="AD" clId="Web-{F4525D82-A9B3-078B-7B5E-C2CCF57EC952}" dt="2024-08-08T17:16:51.743" v="25"/>
          <ac:graphicFrameMkLst>
            <pc:docMk/>
            <pc:sldMk cId="3384046474" sldId="446"/>
            <ac:graphicFrameMk id="8" creationId="{DD2F610D-869A-8C02-1BF3-09202F26F999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F6D24-3A78-406D-A629-707923EF01EF}" type="datetimeFigureOut">
              <a:rPr lang="es-CO" smtClean="0"/>
              <a:t>9/07/2025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93F6D-1B10-41C9-AD64-AC5608D028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2098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93F6D-1B10-41C9-AD64-AC5608D02825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22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3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2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28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9/07/2025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3094B-3B2A-4C1A-84F1-903486D2D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8"/>
            <a:ext cx="12192000" cy="685829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D590E0-EA1E-4BBD-CB15-4058BE250E3A}"/>
              </a:ext>
            </a:extLst>
          </p:cNvPr>
          <p:cNvSpPr txBox="1"/>
          <p:nvPr userDrawn="1"/>
        </p:nvSpPr>
        <p:spPr>
          <a:xfrm>
            <a:off x="8418286" y="2917371"/>
            <a:ext cx="3556000" cy="10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8542CE-1C30-6275-EF60-006396864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8251" y="3013182"/>
            <a:ext cx="3276070" cy="9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1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67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3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9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1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0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1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sv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9.svg"/><Relationship Id="rId5" Type="http://schemas.openxmlformats.org/officeDocument/2006/relationships/image" Target="../media/image45.sv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48DA3A-A9FC-56DB-307B-304B6479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36887" cy="646560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6A2F246-BCB4-B8AE-60A3-699128731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66" y="947238"/>
            <a:ext cx="7546034" cy="2874546"/>
          </a:xfrm>
          <a:noFill/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s-CO" sz="4000" b="1" dirty="0">
                <a:solidFill>
                  <a:schemeClr val="bg1"/>
                </a:solidFill>
                <a:latin typeface="Verdana"/>
                <a:ea typeface="Verdana"/>
              </a:rPr>
              <a:t>Radar de Corrupción </a:t>
            </a:r>
            <a:br>
              <a:rPr lang="es-CO" sz="4000" b="1" dirty="0">
                <a:latin typeface="Verdana"/>
                <a:ea typeface="Verdana"/>
              </a:rPr>
            </a:br>
            <a:r>
              <a:rPr lang="es-CO" sz="4000" b="1" dirty="0">
                <a:solidFill>
                  <a:schemeClr val="bg1"/>
                </a:solidFill>
                <a:latin typeface="Verdana"/>
                <a:ea typeface="Verdana"/>
              </a:rPr>
              <a:t>&amp; Derechos Económicos </a:t>
            </a:r>
            <a:br>
              <a:rPr lang="es-CO" sz="4000" b="1" dirty="0">
                <a:latin typeface="Verdana"/>
                <a:ea typeface="Verdana"/>
              </a:rPr>
            </a:br>
            <a:r>
              <a:rPr lang="es-CO" sz="4000" b="1" dirty="0">
                <a:solidFill>
                  <a:schemeClr val="bg1"/>
                </a:solidFill>
                <a:latin typeface="Verdana"/>
                <a:ea typeface="Verdana"/>
              </a:rPr>
              <a:t>Culturales y Sociales:</a:t>
            </a:r>
            <a:r>
              <a:rPr lang="es-CO" sz="4400" b="1" dirty="0">
                <a:solidFill>
                  <a:schemeClr val="bg1"/>
                </a:solidFill>
                <a:latin typeface="Verdana"/>
                <a:ea typeface="Verdana"/>
              </a:rPr>
              <a:t> </a:t>
            </a:r>
            <a:endParaRPr lang="es-CO" sz="3600" b="1" dirty="0">
              <a:solidFill>
                <a:schemeClr val="bg1"/>
              </a:solidFill>
              <a:latin typeface="Verdana"/>
              <a:ea typeface="Verdana"/>
            </a:endParaRPr>
          </a:p>
        </p:txBody>
      </p:sp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76EAB12B-4A61-191D-197D-28991FBA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593" y="600878"/>
            <a:ext cx="1918049" cy="6116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3750CE-7D73-D298-2F50-9DC411F8A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67" y="641946"/>
            <a:ext cx="1497908" cy="515409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33F4B56-33CD-A0AB-3441-B9DD8000C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07" y="5556164"/>
            <a:ext cx="2429774" cy="7484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E6C0278-F743-7BA0-FCE6-995E9B910F4C}"/>
              </a:ext>
            </a:extLst>
          </p:cNvPr>
          <p:cNvSpPr/>
          <p:nvPr/>
        </p:nvSpPr>
        <p:spPr>
          <a:xfrm>
            <a:off x="638542" y="3986902"/>
            <a:ext cx="3327066" cy="747623"/>
          </a:xfrm>
          <a:prstGeom prst="rect">
            <a:avLst/>
          </a:prstGeom>
          <a:solidFill>
            <a:srgbClr val="F8B0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B7F6D4-6E88-C774-2A6D-7249D59075DD}"/>
              </a:ext>
            </a:extLst>
          </p:cNvPr>
          <p:cNvSpPr txBox="1"/>
          <p:nvPr/>
        </p:nvSpPr>
        <p:spPr>
          <a:xfrm>
            <a:off x="952901" y="4128115"/>
            <a:ext cx="27779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Mapas de Salud</a:t>
            </a:r>
          </a:p>
          <a:p>
            <a:endParaRPr lang="es-ES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450FDC8-3CD7-3B2D-7DF2-8D33A96F1002}"/>
              </a:ext>
            </a:extLst>
          </p:cNvPr>
          <p:cNvSpPr txBox="1"/>
          <p:nvPr/>
        </p:nvSpPr>
        <p:spPr>
          <a:xfrm>
            <a:off x="3471392" y="4959112"/>
            <a:ext cx="508600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srgbClr val="F8B017"/>
                </a:solidFill>
                <a:latin typeface="Verdana"/>
                <a:ea typeface="Verdana"/>
                <a:cs typeface="Calibri"/>
              </a:rPr>
              <a:t>Resultados del indicador 2023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F8B017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97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4B601422-E167-B585-0524-859E891E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10</a:t>
            </a:fld>
            <a:endParaRPr lang="es-CO"/>
          </a:p>
        </p:txBody>
      </p:sp>
      <p:sp>
        <p:nvSpPr>
          <p:cNvPr id="17" name="CuadroTexto 1">
            <a:extLst>
              <a:ext uri="{FF2B5EF4-FFF2-40B4-BE49-F238E27FC236}">
                <a16:creationId xmlns:a16="http://schemas.microsoft.com/office/drawing/2014/main" id="{0A3EFF32-C864-6F95-0AC8-9B887D00680A}"/>
              </a:ext>
            </a:extLst>
          </p:cNvPr>
          <p:cNvSpPr txBox="1"/>
          <p:nvPr/>
        </p:nvSpPr>
        <p:spPr>
          <a:xfrm>
            <a:off x="698286" y="316298"/>
            <a:ext cx="11204412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2200" b="1" dirty="0">
                <a:solidFill>
                  <a:srgbClr val="3E415F"/>
                </a:solidFill>
                <a:latin typeface="Verdana"/>
                <a:ea typeface="Verdana"/>
              </a:rPr>
              <a:t>Subdimensión de Salud - </a:t>
            </a:r>
            <a:r>
              <a:rPr lang="es-MX" sz="2200" dirty="0">
                <a:solidFill>
                  <a:srgbClr val="3E415F"/>
                </a:solidFill>
                <a:latin typeface="Verdana"/>
                <a:ea typeface="Verdana"/>
              </a:rPr>
              <a:t>Acceso, Prestación del servicio y Gestión</a:t>
            </a:r>
            <a:endParaRPr lang="es-CO" sz="2200" dirty="0">
              <a:solidFill>
                <a:srgbClr val="3E415F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AC400D1-2978-A7E4-0ED4-2B88B6AE0938}"/>
              </a:ext>
            </a:extLst>
          </p:cNvPr>
          <p:cNvSpPr txBox="1"/>
          <p:nvPr/>
        </p:nvSpPr>
        <p:spPr>
          <a:xfrm>
            <a:off x="1557880" y="1243892"/>
            <a:ext cx="264903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2000" b="1" dirty="0">
                <a:solidFill>
                  <a:srgbClr val="2198AA"/>
                </a:solidFill>
                <a:ea typeface="Calibri"/>
                <a:cs typeface="Calibri"/>
              </a:rPr>
              <a:t>Subsidiado</a:t>
            </a:r>
            <a:endParaRPr lang="es-CO" sz="2000" b="1" dirty="0">
              <a:solidFill>
                <a:srgbClr val="2198AA"/>
              </a:solidFill>
              <a:ea typeface="Calibri"/>
              <a:cs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F46F853-42BE-A78A-F1B9-6DFAE2D5A115}"/>
              </a:ext>
            </a:extLst>
          </p:cNvPr>
          <p:cNvSpPr txBox="1"/>
          <p:nvPr/>
        </p:nvSpPr>
        <p:spPr>
          <a:xfrm>
            <a:off x="6096000" y="1243892"/>
            <a:ext cx="394252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2000" b="1">
                <a:solidFill>
                  <a:srgbClr val="2198AA"/>
                </a:solidFill>
                <a:ea typeface="Calibri"/>
                <a:cs typeface="Calibri"/>
              </a:rPr>
              <a:t> Indígenas, ROM  y Discapacidad</a:t>
            </a:r>
            <a:endParaRPr lang="es-CO" sz="2000" b="1" dirty="0">
              <a:solidFill>
                <a:srgbClr val="2198AA"/>
              </a:solidFill>
              <a:ea typeface="Calibri"/>
              <a:cs typeface="Calibri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0F800F2-44B5-7D4E-01FE-AF09D86D0363}"/>
              </a:ext>
            </a:extLst>
          </p:cNvPr>
          <p:cNvGrpSpPr/>
          <p:nvPr/>
        </p:nvGrpSpPr>
        <p:grpSpPr>
          <a:xfrm>
            <a:off x="944976" y="1591057"/>
            <a:ext cx="4295909" cy="4388076"/>
            <a:chOff x="944976" y="1591057"/>
            <a:chExt cx="4295909" cy="438807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0A6C5F1-5AEB-1260-16AF-456792F92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3975" y="1591057"/>
              <a:ext cx="4076910" cy="4388076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54932EEE-E1A6-5BDF-04A8-C652122E6DB3}"/>
                </a:ext>
              </a:extLst>
            </p:cNvPr>
            <p:cNvGrpSpPr/>
            <p:nvPr/>
          </p:nvGrpSpPr>
          <p:grpSpPr>
            <a:xfrm>
              <a:off x="944976" y="1877366"/>
              <a:ext cx="527863" cy="667388"/>
              <a:chOff x="944976" y="1877366"/>
              <a:chExt cx="527863" cy="667388"/>
            </a:xfrm>
          </p:grpSpPr>
          <p:pic>
            <p:nvPicPr>
              <p:cNvPr id="15" name="Gráfico 14">
                <a:extLst>
                  <a:ext uri="{FF2B5EF4-FFF2-40B4-BE49-F238E27FC236}">
                    <a16:creationId xmlns:a16="http://schemas.microsoft.com/office/drawing/2014/main" id="{FF82C121-3438-E5B7-381D-C645DDF1E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37427" t="62553" r="59327" b="26109"/>
              <a:stretch>
                <a:fillRect/>
              </a:stretch>
            </p:blipFill>
            <p:spPr>
              <a:xfrm>
                <a:off x="944976" y="1929695"/>
                <a:ext cx="297935" cy="615059"/>
              </a:xfrm>
              <a:prstGeom prst="rect">
                <a:avLst/>
              </a:prstGeom>
            </p:spPr>
          </p:pic>
          <p:pic>
            <p:nvPicPr>
              <p:cNvPr id="18" name="Gráfico 17">
                <a:extLst>
                  <a:ext uri="{FF2B5EF4-FFF2-40B4-BE49-F238E27FC236}">
                    <a16:creationId xmlns:a16="http://schemas.microsoft.com/office/drawing/2014/main" id="{77876E40-E81C-7597-C6BB-438C39A98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51958" t="3032" r="45423" b="87676"/>
              <a:stretch>
                <a:fillRect/>
              </a:stretch>
            </p:blipFill>
            <p:spPr>
              <a:xfrm>
                <a:off x="1242911" y="1877366"/>
                <a:ext cx="229928" cy="482154"/>
              </a:xfrm>
              <a:prstGeom prst="rect">
                <a:avLst/>
              </a:prstGeom>
            </p:spPr>
          </p:pic>
        </p:grp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A78398F3-CAFC-6DF9-C187-1707614F994E}"/>
              </a:ext>
            </a:extLst>
          </p:cNvPr>
          <p:cNvGrpSpPr/>
          <p:nvPr/>
        </p:nvGrpSpPr>
        <p:grpSpPr>
          <a:xfrm>
            <a:off x="6659000" y="1716185"/>
            <a:ext cx="4369025" cy="4330923"/>
            <a:chOff x="6659000" y="1716185"/>
            <a:chExt cx="4369025" cy="4330923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D4030BC-3EE6-C96D-1971-AEF032998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9000" y="1716185"/>
              <a:ext cx="4369025" cy="4330923"/>
            </a:xfrm>
            <a:prstGeom prst="rect">
              <a:avLst/>
            </a:prstGeom>
          </p:spPr>
        </p:pic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B34A5771-1FCB-0E07-CFF9-B07545123971}"/>
                </a:ext>
              </a:extLst>
            </p:cNvPr>
            <p:cNvGrpSpPr/>
            <p:nvPr/>
          </p:nvGrpSpPr>
          <p:grpSpPr>
            <a:xfrm>
              <a:off x="6911194" y="1918388"/>
              <a:ext cx="548275" cy="625753"/>
              <a:chOff x="6911194" y="1918388"/>
              <a:chExt cx="548275" cy="625753"/>
            </a:xfrm>
          </p:grpSpPr>
          <p:pic>
            <p:nvPicPr>
              <p:cNvPr id="24" name="Gráfico 23">
                <a:extLst>
                  <a:ext uri="{FF2B5EF4-FFF2-40B4-BE49-F238E27FC236}">
                    <a16:creationId xmlns:a16="http://schemas.microsoft.com/office/drawing/2014/main" id="{43D6E2EB-7E3F-2132-11FF-06EC4D443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37273" t="61507" r="59945" b="27155"/>
              <a:stretch>
                <a:fillRect/>
              </a:stretch>
            </p:blipFill>
            <p:spPr>
              <a:xfrm>
                <a:off x="6911194" y="1929695"/>
                <a:ext cx="255119" cy="614446"/>
              </a:xfrm>
              <a:prstGeom prst="rect">
                <a:avLst/>
              </a:prstGeom>
            </p:spPr>
          </p:pic>
          <p:pic>
            <p:nvPicPr>
              <p:cNvPr id="26" name="Gráfico 25">
                <a:extLst>
                  <a:ext uri="{FF2B5EF4-FFF2-40B4-BE49-F238E27FC236}">
                    <a16:creationId xmlns:a16="http://schemas.microsoft.com/office/drawing/2014/main" id="{6937FDDF-A32E-13D5-1BB3-017A90C3D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51494" t="3032" r="45259" b="89472"/>
              <a:stretch>
                <a:fillRect/>
              </a:stretch>
            </p:blipFill>
            <p:spPr>
              <a:xfrm>
                <a:off x="7166313" y="1918388"/>
                <a:ext cx="293156" cy="4001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1187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4B601422-E167-B585-0524-859E891E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11</a:t>
            </a:fld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A83C65-3807-F82A-2E60-6AF34BF47DB2}"/>
              </a:ext>
            </a:extLst>
          </p:cNvPr>
          <p:cNvSpPr txBox="1"/>
          <p:nvPr/>
        </p:nvSpPr>
        <p:spPr>
          <a:xfrm>
            <a:off x="1642327" y="1246290"/>
            <a:ext cx="3446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2198AA"/>
                </a:solidFill>
              </a:rPr>
              <a:t>PSS, Ambulancias, Camas y Salas</a:t>
            </a:r>
            <a:endParaRPr lang="es-CO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8240CCA-9583-D75B-FB43-98C64F354737}"/>
              </a:ext>
            </a:extLst>
          </p:cNvPr>
          <p:cNvSpPr txBox="1"/>
          <p:nvPr/>
        </p:nvSpPr>
        <p:spPr>
          <a:xfrm>
            <a:off x="7591137" y="1246290"/>
            <a:ext cx="176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2198AA"/>
                </a:solidFill>
              </a:rPr>
              <a:t>MDM Salud</a:t>
            </a:r>
            <a:endParaRPr lang="es-CO" b="1" dirty="0"/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44B0F4D5-0630-CD59-FCC7-28A9C03C3484}"/>
              </a:ext>
            </a:extLst>
          </p:cNvPr>
          <p:cNvSpPr txBox="1"/>
          <p:nvPr/>
        </p:nvSpPr>
        <p:spPr>
          <a:xfrm>
            <a:off x="698286" y="316298"/>
            <a:ext cx="11204412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2200" b="1" dirty="0">
                <a:solidFill>
                  <a:srgbClr val="3E415F"/>
                </a:solidFill>
                <a:latin typeface="Verdana"/>
                <a:ea typeface="Verdana"/>
              </a:rPr>
              <a:t>Subdimensión de Salud - </a:t>
            </a:r>
            <a:r>
              <a:rPr lang="es-MX" sz="2200" dirty="0">
                <a:solidFill>
                  <a:srgbClr val="3E415F"/>
                </a:solidFill>
                <a:latin typeface="Verdana"/>
                <a:ea typeface="Verdana"/>
              </a:rPr>
              <a:t>Acceso, Prestación del servicio y Gestión</a:t>
            </a:r>
            <a:endParaRPr lang="es-CO" sz="2200" dirty="0">
              <a:solidFill>
                <a:srgbClr val="3E415F"/>
              </a:solidFill>
              <a:latin typeface="Verdana"/>
              <a:ea typeface="Verdana"/>
              <a:cs typeface="Calibri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9728233-09BB-5055-060E-41E98A283898}"/>
              </a:ext>
            </a:extLst>
          </p:cNvPr>
          <p:cNvGrpSpPr/>
          <p:nvPr/>
        </p:nvGrpSpPr>
        <p:grpSpPr>
          <a:xfrm>
            <a:off x="1016211" y="1819426"/>
            <a:ext cx="4698738" cy="4536924"/>
            <a:chOff x="1016211" y="1819426"/>
            <a:chExt cx="4698738" cy="4536924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58D1EA52-0879-FC6E-5E55-DBE270D77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0977" t="18526" r="21101" b="3194"/>
            <a:stretch>
              <a:fillRect/>
            </a:stretch>
          </p:blipFill>
          <p:spPr>
            <a:xfrm>
              <a:off x="1016211" y="1819426"/>
              <a:ext cx="4698738" cy="4536924"/>
            </a:xfrm>
            <a:prstGeom prst="rect">
              <a:avLst/>
            </a:prstGeom>
          </p:spPr>
        </p:pic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C2AD52C7-5DED-091A-58F7-E402360DBF6A}"/>
                </a:ext>
              </a:extLst>
            </p:cNvPr>
            <p:cNvGrpSpPr/>
            <p:nvPr/>
          </p:nvGrpSpPr>
          <p:grpSpPr>
            <a:xfrm>
              <a:off x="1156479" y="1884831"/>
              <a:ext cx="779244" cy="773214"/>
              <a:chOff x="1156479" y="1884831"/>
              <a:chExt cx="779244" cy="773214"/>
            </a:xfrm>
          </p:grpSpPr>
          <p:pic>
            <p:nvPicPr>
              <p:cNvPr id="17" name="Gráfico 16">
                <a:extLst>
                  <a:ext uri="{FF2B5EF4-FFF2-40B4-BE49-F238E27FC236}">
                    <a16:creationId xmlns:a16="http://schemas.microsoft.com/office/drawing/2014/main" id="{A92D25D0-A827-AD64-7802-BCAE66FE4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4335" t="62292" r="61955" b="26201"/>
              <a:stretch>
                <a:fillRect/>
              </a:stretch>
            </p:blipFill>
            <p:spPr>
              <a:xfrm>
                <a:off x="1156479" y="1967769"/>
                <a:ext cx="376517" cy="690276"/>
              </a:xfrm>
              <a:prstGeom prst="rect">
                <a:avLst/>
              </a:prstGeom>
            </p:spPr>
          </p:pic>
          <p:pic>
            <p:nvPicPr>
              <p:cNvPr id="19" name="Gráfico 18">
                <a:extLst>
                  <a:ext uri="{FF2B5EF4-FFF2-40B4-BE49-F238E27FC236}">
                    <a16:creationId xmlns:a16="http://schemas.microsoft.com/office/drawing/2014/main" id="{CDB16A1E-EDCA-53D8-9A94-56024468C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0000" t="2285" r="46960" b="88449"/>
              <a:stretch>
                <a:fillRect/>
              </a:stretch>
            </p:blipFill>
            <p:spPr>
              <a:xfrm>
                <a:off x="1642327" y="1884831"/>
                <a:ext cx="293396" cy="528565"/>
              </a:xfrm>
              <a:prstGeom prst="rect">
                <a:avLst/>
              </a:prstGeom>
            </p:spPr>
          </p:pic>
        </p:grp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0F85E23C-D825-B932-D59B-15DC63F320D2}"/>
              </a:ext>
            </a:extLst>
          </p:cNvPr>
          <p:cNvGrpSpPr/>
          <p:nvPr/>
        </p:nvGrpSpPr>
        <p:grpSpPr>
          <a:xfrm>
            <a:off x="6477053" y="1884831"/>
            <a:ext cx="4680107" cy="4398709"/>
            <a:chOff x="6477053" y="1884831"/>
            <a:chExt cx="4680107" cy="4398709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E8F9485-3340-2FD4-5666-DFFBFF876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9714" t="18419" r="21436" b="3908"/>
            <a:stretch>
              <a:fillRect/>
            </a:stretch>
          </p:blipFill>
          <p:spPr>
            <a:xfrm>
              <a:off x="6477053" y="1884831"/>
              <a:ext cx="4680107" cy="4398709"/>
            </a:xfrm>
            <a:prstGeom prst="rect">
              <a:avLst/>
            </a:prstGeom>
          </p:spPr>
        </p:pic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9D19640B-BDA8-E599-B9B4-037D31D9D0B2}"/>
                </a:ext>
              </a:extLst>
            </p:cNvPr>
            <p:cNvGrpSpPr/>
            <p:nvPr/>
          </p:nvGrpSpPr>
          <p:grpSpPr>
            <a:xfrm>
              <a:off x="6634621" y="2178678"/>
              <a:ext cx="794336" cy="541447"/>
              <a:chOff x="6634621" y="2178678"/>
              <a:chExt cx="794336" cy="541447"/>
            </a:xfrm>
          </p:grpSpPr>
          <p:pic>
            <p:nvPicPr>
              <p:cNvPr id="23" name="Gráfico 22">
                <a:extLst>
                  <a:ext uri="{FF2B5EF4-FFF2-40B4-BE49-F238E27FC236}">
                    <a16:creationId xmlns:a16="http://schemas.microsoft.com/office/drawing/2014/main" id="{3E624DA6-F3FB-5E53-C377-798DFB1BC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36809" t="62292" r="59481" b="28032"/>
              <a:stretch>
                <a:fillRect/>
              </a:stretch>
            </p:blipFill>
            <p:spPr>
              <a:xfrm>
                <a:off x="6634621" y="2178678"/>
                <a:ext cx="351210" cy="541447"/>
              </a:xfrm>
              <a:prstGeom prst="rect">
                <a:avLst/>
              </a:prstGeom>
            </p:spPr>
          </p:pic>
          <p:pic>
            <p:nvPicPr>
              <p:cNvPr id="25" name="Gráfico 24">
                <a:extLst>
                  <a:ext uri="{FF2B5EF4-FFF2-40B4-BE49-F238E27FC236}">
                    <a16:creationId xmlns:a16="http://schemas.microsoft.com/office/drawing/2014/main" id="{4F387B3E-8D46-B605-6B3C-E6CFF30580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51494" t="4495" r="44074" b="88449"/>
              <a:stretch>
                <a:fillRect/>
              </a:stretch>
            </p:blipFill>
            <p:spPr>
              <a:xfrm>
                <a:off x="6985831" y="2204892"/>
                <a:ext cx="443126" cy="41700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5104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69C92829-3349-3F71-91A8-64C7878D13DD}"/>
              </a:ext>
            </a:extLst>
          </p:cNvPr>
          <p:cNvSpPr txBox="1"/>
          <p:nvPr/>
        </p:nvSpPr>
        <p:spPr>
          <a:xfrm>
            <a:off x="638257" y="315535"/>
            <a:ext cx="1065551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200" b="1" dirty="0">
                <a:solidFill>
                  <a:srgbClr val="3E415F"/>
                </a:solidFill>
                <a:latin typeface="Verdana"/>
                <a:ea typeface="Verdana"/>
              </a:rPr>
              <a:t>Subdimensión de Salud </a:t>
            </a:r>
            <a:r>
              <a:rPr lang="es-CO" sz="2200" dirty="0">
                <a:solidFill>
                  <a:srgbClr val="3E415F"/>
                </a:solidFill>
                <a:latin typeface="Verdana"/>
                <a:ea typeface="Verdana"/>
              </a:rPr>
              <a:t>– Indicadores de Vigilancia Epidemiológica</a:t>
            </a:r>
            <a:endParaRPr lang="es-CO" sz="2200" b="1" dirty="0">
              <a:solidFill>
                <a:srgbClr val="3E415F"/>
              </a:solidFill>
              <a:latin typeface="Verdana"/>
              <a:ea typeface="Verdana"/>
            </a:endParaRPr>
          </a:p>
          <a:p>
            <a:endParaRPr lang="es-CO" sz="2200" b="1" dirty="0">
              <a:solidFill>
                <a:srgbClr val="3E415F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9C24C74-520E-AAC1-A80B-1FB2D81980F8}"/>
              </a:ext>
            </a:extLst>
          </p:cNvPr>
          <p:cNvSpPr txBox="1"/>
          <p:nvPr/>
        </p:nvSpPr>
        <p:spPr>
          <a:xfrm>
            <a:off x="2288371" y="1176716"/>
            <a:ext cx="29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2198AA"/>
                </a:solidFill>
              </a:rPr>
              <a:t>Desnutrición 5 años</a:t>
            </a:r>
            <a:endParaRPr lang="es-CO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BDEF0F-32B4-14E5-9BD3-930B4B0CEA7F}"/>
              </a:ext>
            </a:extLst>
          </p:cNvPr>
          <p:cNvSpPr txBox="1"/>
          <p:nvPr/>
        </p:nvSpPr>
        <p:spPr>
          <a:xfrm>
            <a:off x="6964019" y="1176716"/>
            <a:ext cx="2770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2198AA"/>
                </a:solidFill>
              </a:rPr>
              <a:t>Fecundidad Adolescente</a:t>
            </a:r>
            <a:endParaRPr lang="es-CO" b="1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9B856B2-A455-3E2A-4A7B-C021F12F7C9E}"/>
              </a:ext>
            </a:extLst>
          </p:cNvPr>
          <p:cNvGrpSpPr/>
          <p:nvPr/>
        </p:nvGrpSpPr>
        <p:grpSpPr>
          <a:xfrm>
            <a:off x="1264042" y="1841145"/>
            <a:ext cx="4273770" cy="4286470"/>
            <a:chOff x="1235166" y="1716017"/>
            <a:chExt cx="4273770" cy="428647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AA73412-929A-56E7-F98D-2E507A3D1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166" y="1716017"/>
              <a:ext cx="4273770" cy="4286470"/>
            </a:xfrm>
            <a:prstGeom prst="rect">
              <a:avLst/>
            </a:prstGeom>
          </p:spPr>
        </p:pic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BE68C889-715B-6769-2042-9F0270208AD2}"/>
                </a:ext>
              </a:extLst>
            </p:cNvPr>
            <p:cNvGrpSpPr/>
            <p:nvPr/>
          </p:nvGrpSpPr>
          <p:grpSpPr>
            <a:xfrm>
              <a:off x="1372261" y="1864329"/>
              <a:ext cx="709983" cy="508387"/>
              <a:chOff x="1372261" y="1864329"/>
              <a:chExt cx="709983" cy="508387"/>
            </a:xfrm>
          </p:grpSpPr>
          <p:pic>
            <p:nvPicPr>
              <p:cNvPr id="20" name="Gráfico 19">
                <a:extLst>
                  <a:ext uri="{FF2B5EF4-FFF2-40B4-BE49-F238E27FC236}">
                    <a16:creationId xmlns:a16="http://schemas.microsoft.com/office/drawing/2014/main" id="{C862991A-4E73-2AD3-8525-3CCFECE34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6499" t="63084" r="60409" b="28286"/>
              <a:stretch>
                <a:fillRect/>
              </a:stretch>
            </p:blipFill>
            <p:spPr>
              <a:xfrm>
                <a:off x="1372261" y="1864329"/>
                <a:ext cx="308113" cy="508387"/>
              </a:xfrm>
              <a:prstGeom prst="rect">
                <a:avLst/>
              </a:prstGeom>
            </p:spPr>
          </p:pic>
          <p:pic>
            <p:nvPicPr>
              <p:cNvPr id="22" name="Gráfico 21">
                <a:extLst>
                  <a:ext uri="{FF2B5EF4-FFF2-40B4-BE49-F238E27FC236}">
                    <a16:creationId xmlns:a16="http://schemas.microsoft.com/office/drawing/2014/main" id="{28ABB6FD-3409-855D-9F06-BE0F548A5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1340" t="4179" r="45662" b="88967"/>
              <a:stretch>
                <a:fillRect/>
              </a:stretch>
            </p:blipFill>
            <p:spPr>
              <a:xfrm>
                <a:off x="1774131" y="1864329"/>
                <a:ext cx="308113" cy="416404"/>
              </a:xfrm>
              <a:prstGeom prst="rect">
                <a:avLst/>
              </a:prstGeom>
            </p:spPr>
          </p:pic>
        </p:grp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44E69A99-7C4B-0C6A-A049-FF02B72AF4DC}"/>
              </a:ext>
            </a:extLst>
          </p:cNvPr>
          <p:cNvGrpSpPr/>
          <p:nvPr/>
        </p:nvGrpSpPr>
        <p:grpSpPr>
          <a:xfrm>
            <a:off x="6435201" y="1684265"/>
            <a:ext cx="4730993" cy="4349974"/>
            <a:chOff x="6310073" y="1546048"/>
            <a:chExt cx="4730993" cy="4349974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14BE9B9-98D6-9F57-7074-8EE182A56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0073" y="1546048"/>
              <a:ext cx="4730993" cy="4349974"/>
            </a:xfrm>
            <a:prstGeom prst="rect">
              <a:avLst/>
            </a:prstGeom>
          </p:spPr>
        </p:pic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FCBFE1A9-ABD1-A407-972D-66E30744C098}"/>
                </a:ext>
              </a:extLst>
            </p:cNvPr>
            <p:cNvGrpSpPr/>
            <p:nvPr/>
          </p:nvGrpSpPr>
          <p:grpSpPr>
            <a:xfrm>
              <a:off x="6440556" y="1868659"/>
              <a:ext cx="715619" cy="694682"/>
              <a:chOff x="6440556" y="1868659"/>
              <a:chExt cx="715619" cy="694682"/>
            </a:xfrm>
          </p:grpSpPr>
          <p:pic>
            <p:nvPicPr>
              <p:cNvPr id="28" name="Gráfico 27">
                <a:extLst>
                  <a:ext uri="{FF2B5EF4-FFF2-40B4-BE49-F238E27FC236}">
                    <a16:creationId xmlns:a16="http://schemas.microsoft.com/office/drawing/2014/main" id="{B329E3C7-6CE2-471E-BDAF-F4AD8F3E7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33408" t="62815" r="62109" b="26724"/>
              <a:stretch>
                <a:fillRect/>
              </a:stretch>
            </p:blipFill>
            <p:spPr>
              <a:xfrm>
                <a:off x="6440556" y="1946429"/>
                <a:ext cx="447261" cy="616912"/>
              </a:xfrm>
              <a:prstGeom prst="rect">
                <a:avLst/>
              </a:prstGeom>
            </p:spPr>
          </p:pic>
          <p:pic>
            <p:nvPicPr>
              <p:cNvPr id="30" name="Gráfico 29">
                <a:extLst>
                  <a:ext uri="{FF2B5EF4-FFF2-40B4-BE49-F238E27FC236}">
                    <a16:creationId xmlns:a16="http://schemas.microsoft.com/office/drawing/2014/main" id="{F56AB011-DF9D-4F50-73E9-654DE863F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48069" t="2869" r="48506" b="87413"/>
              <a:stretch>
                <a:fillRect/>
              </a:stretch>
            </p:blipFill>
            <p:spPr>
              <a:xfrm>
                <a:off x="6803745" y="1868659"/>
                <a:ext cx="352430" cy="59106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61874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23A545F8-63AB-A052-4E28-258F88C2F5B9}"/>
              </a:ext>
            </a:extLst>
          </p:cNvPr>
          <p:cNvSpPr txBox="1"/>
          <p:nvPr/>
        </p:nvSpPr>
        <p:spPr>
          <a:xfrm>
            <a:off x="638257" y="315535"/>
            <a:ext cx="1065551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200" b="1" dirty="0">
                <a:solidFill>
                  <a:srgbClr val="3E415F"/>
                </a:solidFill>
                <a:latin typeface="Verdana"/>
                <a:ea typeface="Verdana"/>
              </a:rPr>
              <a:t>Subdimensión de Salud </a:t>
            </a:r>
            <a:r>
              <a:rPr lang="es-CO" sz="2200" dirty="0">
                <a:solidFill>
                  <a:srgbClr val="3E415F"/>
                </a:solidFill>
                <a:latin typeface="Verdana"/>
                <a:ea typeface="Verdana"/>
              </a:rPr>
              <a:t>– Indicadores de Vigilancia Epidemiológica</a:t>
            </a:r>
            <a:endParaRPr lang="es-CO" sz="2200" b="1" dirty="0">
              <a:solidFill>
                <a:srgbClr val="3E415F"/>
              </a:solidFill>
              <a:latin typeface="Verdana"/>
              <a:ea typeface="Verdana"/>
            </a:endParaRPr>
          </a:p>
          <a:p>
            <a:endParaRPr lang="es-CO" sz="2200" b="1" dirty="0">
              <a:solidFill>
                <a:srgbClr val="3E415F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468774-5E48-FE6D-8107-BFAC58E58CF5}"/>
              </a:ext>
            </a:extLst>
          </p:cNvPr>
          <p:cNvSpPr txBox="1"/>
          <p:nvPr/>
        </p:nvSpPr>
        <p:spPr>
          <a:xfrm>
            <a:off x="1483301" y="1084976"/>
            <a:ext cx="29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2198AA"/>
                </a:solidFill>
              </a:rPr>
              <a:t>Razón Mortalidad Materna</a:t>
            </a:r>
            <a:endParaRPr lang="es-CO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89B52C-7853-B480-6ED6-AC28890DA581}"/>
              </a:ext>
            </a:extLst>
          </p:cNvPr>
          <p:cNvSpPr txBox="1"/>
          <p:nvPr/>
        </p:nvSpPr>
        <p:spPr>
          <a:xfrm>
            <a:off x="6959761" y="1084976"/>
            <a:ext cx="2939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2198AA"/>
                </a:solidFill>
              </a:rPr>
              <a:t>Tasa Mortalidad Neonatal y en Menores de 1 año</a:t>
            </a:r>
            <a:endParaRPr lang="es-CO" b="1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1398F5FE-A003-CDB1-8317-C5CEF9A56884}"/>
              </a:ext>
            </a:extLst>
          </p:cNvPr>
          <p:cNvGrpSpPr/>
          <p:nvPr/>
        </p:nvGrpSpPr>
        <p:grpSpPr>
          <a:xfrm>
            <a:off x="757872" y="1731307"/>
            <a:ext cx="4912777" cy="4443150"/>
            <a:chOff x="757872" y="1731307"/>
            <a:chExt cx="4912777" cy="4443150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A2CD1C9B-03DF-C1BA-E2FA-F2A674BB0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924" t="18287" r="19752" b="3187"/>
            <a:stretch>
              <a:fillRect/>
            </a:stretch>
          </p:blipFill>
          <p:spPr>
            <a:xfrm>
              <a:off x="757872" y="1731307"/>
              <a:ext cx="4912777" cy="4443150"/>
            </a:xfrm>
            <a:prstGeom prst="rect">
              <a:avLst/>
            </a:prstGeom>
          </p:spPr>
        </p:pic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4AAEDC9B-3603-6CD4-976A-17545BFE595F}"/>
                </a:ext>
              </a:extLst>
            </p:cNvPr>
            <p:cNvGrpSpPr/>
            <p:nvPr/>
          </p:nvGrpSpPr>
          <p:grpSpPr>
            <a:xfrm>
              <a:off x="894795" y="1854417"/>
              <a:ext cx="699692" cy="764541"/>
              <a:chOff x="894795" y="1854417"/>
              <a:chExt cx="699692" cy="764541"/>
            </a:xfrm>
          </p:grpSpPr>
          <p:pic>
            <p:nvPicPr>
              <p:cNvPr id="17" name="Gráfico 16">
                <a:extLst>
                  <a:ext uri="{FF2B5EF4-FFF2-40B4-BE49-F238E27FC236}">
                    <a16:creationId xmlns:a16="http://schemas.microsoft.com/office/drawing/2014/main" id="{760D09FB-B834-6816-E49A-5EFD789B2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5108" t="61769" r="61801" b="26463"/>
              <a:stretch>
                <a:fillRect/>
              </a:stretch>
            </p:blipFill>
            <p:spPr>
              <a:xfrm>
                <a:off x="894795" y="1888436"/>
                <a:ext cx="324678" cy="730522"/>
              </a:xfrm>
              <a:prstGeom prst="rect">
                <a:avLst/>
              </a:prstGeom>
            </p:spPr>
          </p:pic>
          <p:pic>
            <p:nvPicPr>
              <p:cNvPr id="19" name="Gráfico 18">
                <a:extLst>
                  <a:ext uri="{FF2B5EF4-FFF2-40B4-BE49-F238E27FC236}">
                    <a16:creationId xmlns:a16="http://schemas.microsoft.com/office/drawing/2014/main" id="{56CD4B94-452F-475A-2F0C-D7118B32F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0000" t="1879" r="46496" b="87921"/>
              <a:stretch>
                <a:fillRect/>
              </a:stretch>
            </p:blipFill>
            <p:spPr>
              <a:xfrm>
                <a:off x="1269809" y="1854417"/>
                <a:ext cx="324678" cy="558638"/>
              </a:xfrm>
              <a:prstGeom prst="rect">
                <a:avLst/>
              </a:prstGeom>
            </p:spPr>
          </p:pic>
        </p:grp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1A71AA6A-44A1-27F7-F3B7-54536768AEBB}"/>
              </a:ext>
            </a:extLst>
          </p:cNvPr>
          <p:cNvGrpSpPr/>
          <p:nvPr/>
        </p:nvGrpSpPr>
        <p:grpSpPr>
          <a:xfrm>
            <a:off x="6830016" y="1854417"/>
            <a:ext cx="4578585" cy="4419827"/>
            <a:chOff x="6830016" y="1854417"/>
            <a:chExt cx="4578585" cy="4419827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08DD36A-093D-50D2-8012-35A00E493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0016" y="1854417"/>
              <a:ext cx="4578585" cy="4419827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66A9E5DF-DE33-81CB-67C7-E1151D855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3871" t="62553" r="62419" b="26463"/>
            <a:stretch>
              <a:fillRect/>
            </a:stretch>
          </p:blipFill>
          <p:spPr>
            <a:xfrm>
              <a:off x="6959761" y="2007704"/>
              <a:ext cx="349289" cy="611254"/>
            </a:xfrm>
            <a:prstGeom prst="rect">
              <a:avLst/>
            </a:prstGeom>
          </p:spPr>
        </p:pic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0E2046E0-0BAF-DD4D-76A7-E0E14504C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48444" t="2926" r="48653" b="87398"/>
            <a:stretch>
              <a:fillRect/>
            </a:stretch>
          </p:blipFill>
          <p:spPr>
            <a:xfrm>
              <a:off x="7294852" y="1982861"/>
              <a:ext cx="274923" cy="541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9352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300AB992-0506-3C03-7F26-83F9DB6A3296}"/>
              </a:ext>
            </a:extLst>
          </p:cNvPr>
          <p:cNvSpPr txBox="1"/>
          <p:nvPr/>
        </p:nvSpPr>
        <p:spPr>
          <a:xfrm>
            <a:off x="638257" y="315535"/>
            <a:ext cx="1065551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200" b="1" dirty="0">
                <a:solidFill>
                  <a:srgbClr val="3E415F"/>
                </a:solidFill>
                <a:latin typeface="Verdana"/>
                <a:ea typeface="Verdana"/>
              </a:rPr>
              <a:t>Subdimensión de Salud </a:t>
            </a:r>
            <a:r>
              <a:rPr lang="es-CO" sz="2200" dirty="0">
                <a:solidFill>
                  <a:srgbClr val="3E415F"/>
                </a:solidFill>
                <a:latin typeface="Verdana"/>
                <a:ea typeface="Verdana"/>
              </a:rPr>
              <a:t>– Indicadores de Vigilancia Epidemiológica</a:t>
            </a:r>
            <a:endParaRPr lang="es-CO" sz="2200" b="1" dirty="0">
              <a:solidFill>
                <a:srgbClr val="3E415F"/>
              </a:solidFill>
              <a:latin typeface="Verdana"/>
              <a:ea typeface="Verdana"/>
            </a:endParaRPr>
          </a:p>
          <a:p>
            <a:endParaRPr lang="es-CO" sz="2200" b="1" dirty="0">
              <a:solidFill>
                <a:srgbClr val="3E415F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C3AAF0-6A5F-05EA-2D35-1E572EAD6B8C}"/>
              </a:ext>
            </a:extLst>
          </p:cNvPr>
          <p:cNvSpPr txBox="1"/>
          <p:nvPr/>
        </p:nvSpPr>
        <p:spPr>
          <a:xfrm>
            <a:off x="530854" y="1630829"/>
            <a:ext cx="3486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2198AA"/>
                </a:solidFill>
              </a:rPr>
              <a:t>Tasa Mortalidad Enf. Transmisibles</a:t>
            </a:r>
            <a:endParaRPr lang="es-CO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CAF3AB-E2E0-55AD-3C3D-12FB318F990F}"/>
              </a:ext>
            </a:extLst>
          </p:cNvPr>
          <p:cNvSpPr txBox="1"/>
          <p:nvPr/>
        </p:nvSpPr>
        <p:spPr>
          <a:xfrm>
            <a:off x="4619045" y="1630829"/>
            <a:ext cx="3272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2198AA"/>
                </a:solidFill>
              </a:rPr>
              <a:t>Tasa Mortalidad Enf. Crónicas</a:t>
            </a:r>
            <a:endParaRPr lang="es-CO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74012FC-8C17-93F9-DDA0-C64D63350C3E}"/>
              </a:ext>
            </a:extLst>
          </p:cNvPr>
          <p:cNvSpPr txBox="1"/>
          <p:nvPr/>
        </p:nvSpPr>
        <p:spPr>
          <a:xfrm>
            <a:off x="8493596" y="1630829"/>
            <a:ext cx="3167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2198AA"/>
                </a:solidFill>
              </a:rPr>
              <a:t>Falta de Cobertura Vacunación en menores de 5 años</a:t>
            </a:r>
            <a:endParaRPr lang="es-CO" b="1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38AF558-09BE-9D7F-2721-8BC1115DE60F}"/>
              </a:ext>
            </a:extLst>
          </p:cNvPr>
          <p:cNvGrpSpPr/>
          <p:nvPr/>
        </p:nvGrpSpPr>
        <p:grpSpPr>
          <a:xfrm>
            <a:off x="421607" y="2337276"/>
            <a:ext cx="3843593" cy="3680268"/>
            <a:chOff x="421607" y="2337276"/>
            <a:chExt cx="3843593" cy="3680268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382959B3-63A6-6443-E49E-4D1C0714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607" y="2337276"/>
              <a:ext cx="3843593" cy="3680268"/>
            </a:xfrm>
            <a:prstGeom prst="rect">
              <a:avLst/>
            </a:prstGeom>
          </p:spPr>
        </p:pic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F49AD8E0-6AEC-71CF-F855-CF7F0A80A06A}"/>
                </a:ext>
              </a:extLst>
            </p:cNvPr>
            <p:cNvGrpSpPr/>
            <p:nvPr/>
          </p:nvGrpSpPr>
          <p:grpSpPr>
            <a:xfrm>
              <a:off x="530854" y="2592747"/>
              <a:ext cx="649533" cy="557478"/>
              <a:chOff x="-1" y="2546014"/>
              <a:chExt cx="701929" cy="584812"/>
            </a:xfrm>
          </p:grpSpPr>
          <p:pic>
            <p:nvPicPr>
              <p:cNvPr id="29" name="Gráfico 28">
                <a:extLst>
                  <a:ext uri="{FF2B5EF4-FFF2-40B4-BE49-F238E27FC236}">
                    <a16:creationId xmlns:a16="http://schemas.microsoft.com/office/drawing/2014/main" id="{FEC7F250-A67D-2CD7-D36A-1735513C3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34095" t="62998" r="61954" b="27587"/>
              <a:stretch>
                <a:fillRect/>
              </a:stretch>
            </p:blipFill>
            <p:spPr>
              <a:xfrm>
                <a:off x="-1" y="2648885"/>
                <a:ext cx="342148" cy="481941"/>
              </a:xfrm>
              <a:prstGeom prst="rect">
                <a:avLst/>
              </a:prstGeom>
            </p:spPr>
          </p:pic>
          <p:pic>
            <p:nvPicPr>
              <p:cNvPr id="32" name="Gráfico 31">
                <a:extLst>
                  <a:ext uri="{FF2B5EF4-FFF2-40B4-BE49-F238E27FC236}">
                    <a16:creationId xmlns:a16="http://schemas.microsoft.com/office/drawing/2014/main" id="{D713FA63-A4D0-4A35-C1FB-F0C1CE16B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49246" t="2115" r="46870" b="88495"/>
              <a:stretch>
                <a:fillRect/>
              </a:stretch>
            </p:blipFill>
            <p:spPr>
              <a:xfrm>
                <a:off x="359780" y="2546014"/>
                <a:ext cx="342148" cy="489001"/>
              </a:xfrm>
              <a:prstGeom prst="rect">
                <a:avLst/>
              </a:prstGeom>
            </p:spPr>
          </p:pic>
        </p:grp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C04EE67F-A29C-D5A1-F936-1AFC05EA70F9}"/>
              </a:ext>
            </a:extLst>
          </p:cNvPr>
          <p:cNvGrpSpPr/>
          <p:nvPr/>
        </p:nvGrpSpPr>
        <p:grpSpPr>
          <a:xfrm>
            <a:off x="4373072" y="2546014"/>
            <a:ext cx="3785254" cy="3471530"/>
            <a:chOff x="4373073" y="2506986"/>
            <a:chExt cx="3785254" cy="347153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FD088D5-D50D-DBC1-65FE-7DB761FEC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3073" y="2506986"/>
              <a:ext cx="3785254" cy="3471530"/>
            </a:xfrm>
            <a:prstGeom prst="rect">
              <a:avLst/>
            </a:prstGeom>
          </p:spPr>
        </p:pic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E38862E9-E963-AA64-56AF-BFA24F48B48A}"/>
                </a:ext>
              </a:extLst>
            </p:cNvPr>
            <p:cNvGrpSpPr/>
            <p:nvPr/>
          </p:nvGrpSpPr>
          <p:grpSpPr>
            <a:xfrm>
              <a:off x="4494073" y="2546014"/>
              <a:ext cx="520865" cy="584812"/>
              <a:chOff x="4494073" y="2546014"/>
              <a:chExt cx="520865" cy="584812"/>
            </a:xfrm>
          </p:grpSpPr>
          <p:pic>
            <p:nvPicPr>
              <p:cNvPr id="36" name="Gráfico 35">
                <a:extLst>
                  <a:ext uri="{FF2B5EF4-FFF2-40B4-BE49-F238E27FC236}">
                    <a16:creationId xmlns:a16="http://schemas.microsoft.com/office/drawing/2014/main" id="{146CB31A-F850-4B36-07EA-ABADBAA8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34026" t="62485" r="62671" b="26724"/>
              <a:stretch>
                <a:fillRect/>
              </a:stretch>
            </p:blipFill>
            <p:spPr>
              <a:xfrm>
                <a:off x="4494073" y="2574237"/>
                <a:ext cx="288234" cy="556589"/>
              </a:xfrm>
              <a:prstGeom prst="rect">
                <a:avLst/>
              </a:prstGeom>
            </p:spPr>
          </p:pic>
          <p:pic>
            <p:nvPicPr>
              <p:cNvPr id="38" name="Gráfico 37">
                <a:extLst>
                  <a:ext uri="{FF2B5EF4-FFF2-40B4-BE49-F238E27FC236}">
                    <a16:creationId xmlns:a16="http://schemas.microsoft.com/office/drawing/2014/main" id="{A9977B74-3CE0-9BB9-04D5-DD0EFEE10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7939" t="2686" r="48890" b="89220"/>
              <a:stretch>
                <a:fillRect/>
              </a:stretch>
            </p:blipFill>
            <p:spPr>
              <a:xfrm>
                <a:off x="4743949" y="2546014"/>
                <a:ext cx="270989" cy="408886"/>
              </a:xfrm>
              <a:prstGeom prst="rect">
                <a:avLst/>
              </a:prstGeom>
            </p:spPr>
          </p:pic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71FC1B6-7C3D-94F0-8949-603C9E94EA02}"/>
              </a:ext>
            </a:extLst>
          </p:cNvPr>
          <p:cNvGrpSpPr/>
          <p:nvPr/>
        </p:nvGrpSpPr>
        <p:grpSpPr>
          <a:xfrm>
            <a:off x="8408202" y="2496425"/>
            <a:ext cx="3599038" cy="3669608"/>
            <a:chOff x="8277852" y="2347994"/>
            <a:chExt cx="3599038" cy="366960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AE0911A-777E-3268-491F-FF9876B69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77852" y="2347994"/>
              <a:ext cx="3599038" cy="3669608"/>
            </a:xfrm>
            <a:prstGeom prst="rect">
              <a:avLst/>
            </a:prstGeom>
          </p:spPr>
        </p:pic>
        <p:pic>
          <p:nvPicPr>
            <p:cNvPr id="42" name="Gráfico 41">
              <a:extLst>
                <a:ext uri="{FF2B5EF4-FFF2-40B4-BE49-F238E27FC236}">
                  <a16:creationId xmlns:a16="http://schemas.microsoft.com/office/drawing/2014/main" id="{F5B4103F-0586-1F7A-972E-CAB6E447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36190" t="62968" r="59993" b="26986"/>
            <a:stretch>
              <a:fillRect/>
            </a:stretch>
          </p:blipFill>
          <p:spPr>
            <a:xfrm>
              <a:off x="8493596" y="2648884"/>
              <a:ext cx="309780" cy="481942"/>
            </a:xfrm>
            <a:prstGeom prst="rect">
              <a:avLst/>
            </a:prstGeom>
          </p:spPr>
        </p:pic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9622C5AA-10C8-B779-5AF7-CDD78AE76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9246" t="2115" r="46870" b="88495"/>
            <a:stretch>
              <a:fillRect/>
            </a:stretch>
          </p:blipFill>
          <p:spPr>
            <a:xfrm>
              <a:off x="8796498" y="2449123"/>
              <a:ext cx="342148" cy="489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520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0B75439D-2B5C-9DCB-10C3-7F20F1A92056}"/>
              </a:ext>
            </a:extLst>
          </p:cNvPr>
          <p:cNvSpPr txBox="1">
            <a:spLocks/>
          </p:cNvSpPr>
          <p:nvPr/>
        </p:nvSpPr>
        <p:spPr>
          <a:xfrm>
            <a:off x="550606" y="408036"/>
            <a:ext cx="11480483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 sz="2000" b="1" i="0">
                <a:solidFill>
                  <a:srgbClr val="3D415F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/>
                <a:ea typeface="+mj-ea"/>
              </a:rPr>
              <a:t>Top de departamentos con resultados más altos en riesgo de vulneración del derecho a la salud (por factores de corrupción).</a:t>
            </a:r>
            <a:endParaRPr kumimoji="0" lang="es-ES" sz="2000" b="1" i="0" u="none" strike="noStrike" kern="0" cap="none" spc="-1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/>
              <a:ea typeface="+mj-ea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1831328-61BE-A6AD-E465-A50633D9A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15323"/>
              </p:ext>
            </p:extLst>
          </p:nvPr>
        </p:nvGraphicFramePr>
        <p:xfrm>
          <a:off x="1129364" y="1511166"/>
          <a:ext cx="9933271" cy="4562370"/>
        </p:xfrm>
        <a:graphic>
          <a:graphicData uri="http://schemas.openxmlformats.org/drawingml/2006/table">
            <a:tbl>
              <a:tblPr/>
              <a:tblGrid>
                <a:gridCol w="1550056">
                  <a:extLst>
                    <a:ext uri="{9D8B030D-6E8A-4147-A177-3AD203B41FA5}">
                      <a16:colId xmlns:a16="http://schemas.microsoft.com/office/drawing/2014/main" val="3439008982"/>
                    </a:ext>
                  </a:extLst>
                </a:gridCol>
                <a:gridCol w="1366827">
                  <a:extLst>
                    <a:ext uri="{9D8B030D-6E8A-4147-A177-3AD203B41FA5}">
                      <a16:colId xmlns:a16="http://schemas.microsoft.com/office/drawing/2014/main" val="800487232"/>
                    </a:ext>
                  </a:extLst>
                </a:gridCol>
                <a:gridCol w="1344049">
                  <a:extLst>
                    <a:ext uri="{9D8B030D-6E8A-4147-A177-3AD203B41FA5}">
                      <a16:colId xmlns:a16="http://schemas.microsoft.com/office/drawing/2014/main" val="1480963308"/>
                    </a:ext>
                  </a:extLst>
                </a:gridCol>
                <a:gridCol w="1275707">
                  <a:extLst>
                    <a:ext uri="{9D8B030D-6E8A-4147-A177-3AD203B41FA5}">
                      <a16:colId xmlns:a16="http://schemas.microsoft.com/office/drawing/2014/main" val="193587731"/>
                    </a:ext>
                  </a:extLst>
                </a:gridCol>
                <a:gridCol w="1480731">
                  <a:extLst>
                    <a:ext uri="{9D8B030D-6E8A-4147-A177-3AD203B41FA5}">
                      <a16:colId xmlns:a16="http://schemas.microsoft.com/office/drawing/2014/main" val="2549699797"/>
                    </a:ext>
                  </a:extLst>
                </a:gridCol>
                <a:gridCol w="1321268">
                  <a:extLst>
                    <a:ext uri="{9D8B030D-6E8A-4147-A177-3AD203B41FA5}">
                      <a16:colId xmlns:a16="http://schemas.microsoft.com/office/drawing/2014/main" val="201053303"/>
                    </a:ext>
                  </a:extLst>
                </a:gridCol>
                <a:gridCol w="1594633">
                  <a:extLst>
                    <a:ext uri="{9D8B030D-6E8A-4147-A177-3AD203B41FA5}">
                      <a16:colId xmlns:a16="http://schemas.microsoft.com/office/drawing/2014/main" val="1413913505"/>
                    </a:ext>
                  </a:extLst>
                </a:gridCol>
              </a:tblGrid>
              <a:tr h="6597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Radar Salud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Corrupción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VDSalud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Corrupción Observable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Corrupción Oculta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Capacidad Institucional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629150"/>
                  </a:ext>
                </a:extLst>
              </a:tr>
              <a:tr h="324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Guainía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52.04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47.46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58.89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C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8.78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71.84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6B3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87.19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863861"/>
                  </a:ext>
                </a:extLst>
              </a:tr>
              <a:tr h="324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Chocó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47.25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50.97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C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41.66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3.70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69.14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B6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37.61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163092"/>
                  </a:ext>
                </a:extLst>
              </a:tr>
              <a:tr h="324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Vichada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47.22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52.60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39.15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4.91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71.10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B4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39.95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082058"/>
                  </a:ext>
                </a:extLst>
              </a:tr>
              <a:tr h="324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La Guajira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44.02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47.32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39.07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68.06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B8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61.84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0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389391"/>
                  </a:ext>
                </a:extLst>
              </a:tr>
              <a:tr h="324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Amazonas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42.62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46.27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D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4.56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67.05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B9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59.74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C2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433511"/>
                  </a:ext>
                </a:extLst>
              </a:tr>
              <a:tr h="324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Sucre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42.28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43.80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40.00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4.34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61.73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0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47.36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D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770594"/>
                  </a:ext>
                </a:extLst>
              </a:tr>
              <a:tr h="324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Magdalena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39.49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40.37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38.15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4.70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57.00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C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45.78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D4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756711"/>
                  </a:ext>
                </a:extLst>
              </a:tr>
              <a:tr h="324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Bolívar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37.61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35.28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41.11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4.73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52.02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C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021113"/>
                  </a:ext>
                </a:extLst>
              </a:tr>
              <a:tr h="324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Arauca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37.03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41.52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30.30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4.41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60.38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C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55.50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C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228413"/>
                  </a:ext>
                </a:extLst>
              </a:tr>
              <a:tr h="324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Córdoba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36.45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35.87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3.73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51.96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46.71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D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840869"/>
                  </a:ext>
                </a:extLst>
              </a:tr>
              <a:tr h="324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Cesar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36.30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36.88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35.42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53.49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51.11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CD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55426"/>
                  </a:ext>
                </a:extLst>
              </a:tr>
              <a:tr h="3354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Vaupés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35.53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37.09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33.20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3.31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60.97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85.63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1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313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771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2694C3CB-8569-9FE2-7290-883F0C7EFF51}"/>
              </a:ext>
            </a:extLst>
          </p:cNvPr>
          <p:cNvSpPr txBox="1">
            <a:spLocks/>
          </p:cNvSpPr>
          <p:nvPr/>
        </p:nvSpPr>
        <p:spPr>
          <a:xfrm>
            <a:off x="550606" y="408036"/>
            <a:ext cx="11480483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 sz="2000" b="1" i="0">
                <a:solidFill>
                  <a:srgbClr val="3D415F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/>
                <a:ea typeface="+mj-ea"/>
              </a:rPr>
              <a:t>Top de municipios con resultados más altos en riesgo de vulneración del derecho a la salud (por factores de corrupción).</a:t>
            </a:r>
            <a:endParaRPr kumimoji="0" lang="es-ES" sz="2000" b="1" i="0" u="none" strike="noStrike" kern="0" cap="none" spc="-1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/>
              <a:ea typeface="+mj-ea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EE4DBDC-38D9-09D5-646E-46B16D726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965786"/>
              </p:ext>
            </p:extLst>
          </p:nvPr>
        </p:nvGraphicFramePr>
        <p:xfrm>
          <a:off x="462013" y="1318662"/>
          <a:ext cx="11097927" cy="5131295"/>
        </p:xfrm>
        <a:graphic>
          <a:graphicData uri="http://schemas.openxmlformats.org/drawingml/2006/table">
            <a:tbl>
              <a:tblPr/>
              <a:tblGrid>
                <a:gridCol w="2146674">
                  <a:extLst>
                    <a:ext uri="{9D8B030D-6E8A-4147-A177-3AD203B41FA5}">
                      <a16:colId xmlns:a16="http://schemas.microsoft.com/office/drawing/2014/main" val="1020394607"/>
                    </a:ext>
                  </a:extLst>
                </a:gridCol>
                <a:gridCol w="1414673">
                  <a:extLst>
                    <a:ext uri="{9D8B030D-6E8A-4147-A177-3AD203B41FA5}">
                      <a16:colId xmlns:a16="http://schemas.microsoft.com/office/drawing/2014/main" val="806595403"/>
                    </a:ext>
                  </a:extLst>
                </a:gridCol>
                <a:gridCol w="1061657">
                  <a:extLst>
                    <a:ext uri="{9D8B030D-6E8A-4147-A177-3AD203B41FA5}">
                      <a16:colId xmlns:a16="http://schemas.microsoft.com/office/drawing/2014/main" val="2535216548"/>
                    </a:ext>
                  </a:extLst>
                </a:gridCol>
                <a:gridCol w="1240326">
                  <a:extLst>
                    <a:ext uri="{9D8B030D-6E8A-4147-A177-3AD203B41FA5}">
                      <a16:colId xmlns:a16="http://schemas.microsoft.com/office/drawing/2014/main" val="2767347854"/>
                    </a:ext>
                  </a:extLst>
                </a:gridCol>
                <a:gridCol w="1177259">
                  <a:extLst>
                    <a:ext uri="{9D8B030D-6E8A-4147-A177-3AD203B41FA5}">
                      <a16:colId xmlns:a16="http://schemas.microsoft.com/office/drawing/2014/main" val="2691694609"/>
                    </a:ext>
                  </a:extLst>
                </a:gridCol>
                <a:gridCol w="1366461">
                  <a:extLst>
                    <a:ext uri="{9D8B030D-6E8A-4147-A177-3AD203B41FA5}">
                      <a16:colId xmlns:a16="http://schemas.microsoft.com/office/drawing/2014/main" val="3641074796"/>
                    </a:ext>
                  </a:extLst>
                </a:gridCol>
                <a:gridCol w="1219303">
                  <a:extLst>
                    <a:ext uri="{9D8B030D-6E8A-4147-A177-3AD203B41FA5}">
                      <a16:colId xmlns:a16="http://schemas.microsoft.com/office/drawing/2014/main" val="2564633710"/>
                    </a:ext>
                  </a:extLst>
                </a:gridCol>
                <a:gridCol w="1471574">
                  <a:extLst>
                    <a:ext uri="{9D8B030D-6E8A-4147-A177-3AD203B41FA5}">
                      <a16:colId xmlns:a16="http://schemas.microsoft.com/office/drawing/2014/main" val="893558995"/>
                    </a:ext>
                  </a:extLst>
                </a:gridCol>
              </a:tblGrid>
              <a:tr h="52242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s-CO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Departamento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Radar Salud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Corrupción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VDSalud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Corrupción Observable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Corrupción Oculta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Capacidad Institucional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74108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Alto Baudó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Chocó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62.88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54.35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75.69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6B3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74.36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6B5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37.61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955937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Bojayá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Chocó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61.62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CB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53.66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73.56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B6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3.09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72.78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B8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37.61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411091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Tadó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Chocó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59.57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49.65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74.47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B5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4.85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66.99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C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37.61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159143"/>
                  </a:ext>
                </a:extLst>
              </a:tr>
              <a:tr h="32016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El Litoral del San Juan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Chocó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58.72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55.33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63.81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75.41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B3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37.61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80067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Puerto Carreño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Vichada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58.69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D0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54.79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64.55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C6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11.76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70.84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BB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39.95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D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6450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Barrancominas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Guainía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56.95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44.51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75.59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B3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4.57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69.99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BC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87.19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567071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Montecristo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Bolívar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53.39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40.03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73.44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59.54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752952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Lloró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Chocó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53.03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52.84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53.31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6.77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70.14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BC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37.61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064138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Quibdó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Chocó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52.98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58.06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D1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45.36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73.83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37.61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30776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Bajo Baudó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Chocó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51.03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52.18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49.32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71.72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BA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37.61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299375"/>
                  </a:ext>
                </a:extLst>
              </a:tr>
              <a:tr h="32016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San Jacinto del Cauca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Bolívar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51.03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35.47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74.37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B5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7.32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51.12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205353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Río Viejo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Bolívar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50.46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36.23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71.80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B9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5.90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52.70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950929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Bagadó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Chocó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50.11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53.82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44.56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4.74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72.25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37.61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646164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Riohacha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La Guajira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49.34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52.14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45.15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71.85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B9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61.84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CA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638383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La Jagua del Pilar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La Guajira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49.14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56.11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38.67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34.62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66.59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61.84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CA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821025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Soplaviento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Bolívar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48.95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33.81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71.65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BA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4.99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50.07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908121"/>
                  </a:ext>
                </a:extLst>
              </a:tr>
              <a:tr h="2645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Cartagena del Chairá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Caquetá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48.50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32.22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72.91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8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53.08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70.20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455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485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90E84AA-2780-A9A1-60BD-E5A943651C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FC9D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620090" y="-7083"/>
            <a:ext cx="16350782" cy="72877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CCE9036-6CAC-24CC-9BEE-174C37A134F1}"/>
              </a:ext>
            </a:extLst>
          </p:cNvPr>
          <p:cNvSpPr txBox="1"/>
          <p:nvPr/>
        </p:nvSpPr>
        <p:spPr>
          <a:xfrm>
            <a:off x="914116" y="2919381"/>
            <a:ext cx="427051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6000" b="1" dirty="0">
                <a:solidFill>
                  <a:schemeClr val="bg1"/>
                </a:solidFill>
                <a:latin typeface="Verdana"/>
                <a:ea typeface="Verdana"/>
                <a:cs typeface="Helvetica"/>
              </a:rPr>
              <a:t>Gracias!</a:t>
            </a:r>
          </a:p>
        </p:txBody>
      </p:sp>
    </p:spTree>
    <p:extLst>
      <p:ext uri="{BB962C8B-B14F-4D97-AF65-F5344CB8AC3E}">
        <p14:creationId xmlns:p14="http://schemas.microsoft.com/office/powerpoint/2010/main" val="3843219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460FA6CD-46B1-8D9C-F3C1-75FAC99CA2D2}"/>
              </a:ext>
            </a:extLst>
          </p:cNvPr>
          <p:cNvSpPr txBox="1"/>
          <p:nvPr/>
        </p:nvSpPr>
        <p:spPr>
          <a:xfrm>
            <a:off x="502114" y="374943"/>
            <a:ext cx="11187771" cy="8822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400"/>
              </a:spcBef>
              <a:defRPr/>
            </a:pPr>
            <a:r>
              <a:rPr lang="es-MX" sz="2400" b="1" dirty="0">
                <a:solidFill>
                  <a:srgbClr val="2198AA"/>
                </a:solidFill>
                <a:latin typeface="Verdana"/>
                <a:ea typeface="Verdana"/>
                <a:cs typeface="Helvetica"/>
              </a:rPr>
              <a:t>Componentes, subcomponentes y variables del </a:t>
            </a:r>
            <a:r>
              <a:rPr lang="es-MX" sz="2400" b="1" dirty="0" err="1">
                <a:solidFill>
                  <a:srgbClr val="2198AA"/>
                </a:solidFill>
                <a:latin typeface="Verdana"/>
                <a:ea typeface="Verdana"/>
                <a:cs typeface="Helvetica"/>
              </a:rPr>
              <a:t>inicador</a:t>
            </a:r>
            <a:endParaRPr lang="es-MX" sz="2400" b="1" dirty="0">
              <a:solidFill>
                <a:srgbClr val="2198AA"/>
              </a:solidFill>
              <a:latin typeface="Verdana"/>
              <a:ea typeface="Verdana"/>
              <a:cs typeface="Helvetica"/>
            </a:endParaRPr>
          </a:p>
          <a:p>
            <a:pPr>
              <a:spcBef>
                <a:spcPts val="400"/>
              </a:spcBef>
              <a:defRPr/>
            </a:pPr>
            <a:r>
              <a:rPr lang="es-MX" sz="2400" b="1" dirty="0">
                <a:solidFill>
                  <a:srgbClr val="2198AA"/>
                </a:solidFill>
                <a:latin typeface="Verdana"/>
                <a:ea typeface="Verdana"/>
                <a:cs typeface="Helvetica"/>
              </a:rPr>
              <a:t>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RADAR 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Salud</a:t>
            </a:r>
            <a:endParaRPr lang="es-ES" sz="24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B68D891-25F1-F625-48F6-2FB03EF50D2C}"/>
              </a:ext>
            </a:extLst>
          </p:cNvPr>
          <p:cNvGrpSpPr/>
          <p:nvPr/>
        </p:nvGrpSpPr>
        <p:grpSpPr>
          <a:xfrm>
            <a:off x="2294231" y="1341371"/>
            <a:ext cx="9256227" cy="2505362"/>
            <a:chOff x="838294" y="1608906"/>
            <a:chExt cx="10014539" cy="3053296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DEE7033E-6894-00D1-C11B-1CFF9B32C52C}"/>
                </a:ext>
              </a:extLst>
            </p:cNvPr>
            <p:cNvSpPr/>
            <p:nvPr/>
          </p:nvSpPr>
          <p:spPr>
            <a:xfrm>
              <a:off x="865187" y="3535884"/>
              <a:ext cx="1414399" cy="540777"/>
            </a:xfrm>
            <a:prstGeom prst="roundRect">
              <a:avLst/>
            </a:prstGeom>
            <a:solidFill>
              <a:srgbClr val="B45E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 dirty="0"/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68524396-A2FD-F7FA-1545-31E2F925AE78}"/>
                </a:ext>
              </a:extLst>
            </p:cNvPr>
            <p:cNvSpPr/>
            <p:nvPr/>
          </p:nvSpPr>
          <p:spPr>
            <a:xfrm>
              <a:off x="847258" y="1796731"/>
              <a:ext cx="1414399" cy="540777"/>
            </a:xfrm>
            <a:prstGeom prst="roundRect">
              <a:avLst/>
            </a:prstGeom>
            <a:solidFill>
              <a:srgbClr val="B45E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 dirty="0"/>
            </a:p>
          </p:txBody>
        </p:sp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806DC81D-E120-B397-0776-F2A5AF199DE0}"/>
                </a:ext>
              </a:extLst>
            </p:cNvPr>
            <p:cNvSpPr/>
            <p:nvPr/>
          </p:nvSpPr>
          <p:spPr>
            <a:xfrm>
              <a:off x="838294" y="2603555"/>
              <a:ext cx="1414399" cy="540777"/>
            </a:xfrm>
            <a:prstGeom prst="roundRect">
              <a:avLst/>
            </a:prstGeom>
            <a:solidFill>
              <a:srgbClr val="B45E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 dirty="0"/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2F4B5188-4EAC-53AF-1D1F-9CB26808781D}"/>
                </a:ext>
              </a:extLst>
            </p:cNvPr>
            <p:cNvSpPr/>
            <p:nvPr/>
          </p:nvSpPr>
          <p:spPr>
            <a:xfrm>
              <a:off x="9546012" y="3670789"/>
              <a:ext cx="1297858" cy="585600"/>
            </a:xfrm>
            <a:prstGeom prst="roundRect">
              <a:avLst/>
            </a:prstGeom>
            <a:solidFill>
              <a:srgbClr val="8432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 dirty="0"/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37E1BBC4-037D-F8CB-9CA6-35858D264518}"/>
                </a:ext>
              </a:extLst>
            </p:cNvPr>
            <p:cNvSpPr/>
            <p:nvPr/>
          </p:nvSpPr>
          <p:spPr>
            <a:xfrm>
              <a:off x="7472176" y="2582011"/>
              <a:ext cx="1566799" cy="603529"/>
            </a:xfrm>
            <a:prstGeom prst="roundRect">
              <a:avLst/>
            </a:prstGeom>
            <a:solidFill>
              <a:srgbClr val="4D4A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 dirty="0"/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0597ADD2-61AD-CAA6-BA96-6B007367B89C}"/>
                </a:ext>
              </a:extLst>
            </p:cNvPr>
            <p:cNvSpPr/>
            <p:nvPr/>
          </p:nvSpPr>
          <p:spPr>
            <a:xfrm>
              <a:off x="4693119" y="2601244"/>
              <a:ext cx="2382585" cy="657316"/>
            </a:xfrm>
            <a:prstGeom prst="roundRect">
              <a:avLst/>
            </a:prstGeom>
            <a:solidFill>
              <a:srgbClr val="E78E0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 dirty="0"/>
            </a:p>
          </p:txBody>
        </p:sp>
        <p:sp>
          <p:nvSpPr>
            <p:cNvPr id="12" name="CuadroTexto 57">
              <a:extLst>
                <a:ext uri="{FF2B5EF4-FFF2-40B4-BE49-F238E27FC236}">
                  <a16:creationId xmlns:a16="http://schemas.microsoft.com/office/drawing/2014/main" id="{04C99C83-0AD2-3C8A-6038-74B1F430F347}"/>
                </a:ext>
              </a:extLst>
            </p:cNvPr>
            <p:cNvSpPr txBox="1"/>
            <p:nvPr/>
          </p:nvSpPr>
          <p:spPr>
            <a:xfrm>
              <a:off x="929666" y="3673497"/>
              <a:ext cx="1299666" cy="31882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fontAlgn="ctr"/>
              <a:r>
                <a:rPr lang="es-CO" sz="1100" dirty="0">
                  <a:solidFill>
                    <a:schemeClr val="bg1"/>
                  </a:solidFill>
                  <a:latin typeface="Verdana"/>
                  <a:ea typeface="Verdana"/>
                  <a:cs typeface="Helvetica"/>
                </a:rPr>
                <a:t>Analfabetismo</a:t>
              </a:r>
              <a:endParaRPr lang="es-CO" sz="1100" i="0" u="none" strike="noStrike" dirty="0">
                <a:solidFill>
                  <a:schemeClr val="bg1"/>
                </a:solidFill>
                <a:effectLst/>
                <a:latin typeface="Verdana"/>
                <a:ea typeface="Verdana"/>
                <a:cs typeface="Helvetica"/>
              </a:endParaRPr>
            </a:p>
          </p:txBody>
        </p:sp>
        <p:sp>
          <p:nvSpPr>
            <p:cNvPr id="13" name="CuadroTexto 60">
              <a:extLst>
                <a:ext uri="{FF2B5EF4-FFF2-40B4-BE49-F238E27FC236}">
                  <a16:creationId xmlns:a16="http://schemas.microsoft.com/office/drawing/2014/main" id="{4E75898C-EFBC-8153-EA53-33986B02D500}"/>
                </a:ext>
              </a:extLst>
            </p:cNvPr>
            <p:cNvSpPr txBox="1"/>
            <p:nvPr/>
          </p:nvSpPr>
          <p:spPr>
            <a:xfrm>
              <a:off x="1145523" y="2609328"/>
              <a:ext cx="726651" cy="52512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fontAlgn="ctr"/>
              <a:r>
                <a:rPr lang="es-CO" sz="1100" dirty="0">
                  <a:solidFill>
                    <a:schemeClr val="bg1"/>
                  </a:solidFill>
                  <a:latin typeface="Verdana"/>
                  <a:ea typeface="Verdana"/>
                  <a:cs typeface="Helvetica"/>
                </a:rPr>
                <a:t>Brecha Digital</a:t>
              </a:r>
              <a:endParaRPr lang="es-CO" sz="1100" i="0" u="none" strike="noStrike" dirty="0">
                <a:solidFill>
                  <a:schemeClr val="bg1"/>
                </a:solidFill>
                <a:effectLst/>
                <a:latin typeface="Verdana"/>
                <a:ea typeface="Verdana"/>
                <a:cs typeface="Helvetica"/>
              </a:endParaRPr>
            </a:p>
          </p:txBody>
        </p:sp>
        <p:sp>
          <p:nvSpPr>
            <p:cNvPr id="14" name="CuadroTexto 16">
              <a:extLst>
                <a:ext uri="{FF2B5EF4-FFF2-40B4-BE49-F238E27FC236}">
                  <a16:creationId xmlns:a16="http://schemas.microsoft.com/office/drawing/2014/main" id="{E8B2B1AB-A0FC-5B4D-7FA4-D5CE2E510E4F}"/>
                </a:ext>
              </a:extLst>
            </p:cNvPr>
            <p:cNvSpPr txBox="1"/>
            <p:nvPr/>
          </p:nvSpPr>
          <p:spPr>
            <a:xfrm>
              <a:off x="927679" y="1843433"/>
              <a:ext cx="1260097" cy="52512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fontAlgn="ctr"/>
              <a:r>
                <a:rPr lang="es-CO" sz="1100" b="1" i="0" u="none" strike="noStrike" dirty="0">
                  <a:solidFill>
                    <a:schemeClr val="bg1"/>
                  </a:solidFill>
                  <a:effectLst/>
                  <a:latin typeface="Verdana"/>
                  <a:ea typeface="Verdana"/>
                  <a:cs typeface="Helvetica"/>
                </a:rPr>
                <a:t>Riesgos </a:t>
              </a:r>
              <a:r>
                <a:rPr lang="es-CO" sz="1100" i="0" u="none" strike="noStrike" dirty="0">
                  <a:solidFill>
                    <a:schemeClr val="bg1"/>
                  </a:solidFill>
                  <a:effectLst/>
                  <a:latin typeface="Verdana"/>
                  <a:ea typeface="Verdana"/>
                  <a:cs typeface="Helvetica"/>
                </a:rPr>
                <a:t>de Seguridad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641794E-A0FB-2485-FE8D-564D950E8D5C}"/>
                </a:ext>
              </a:extLst>
            </p:cNvPr>
            <p:cNvSpPr txBox="1"/>
            <p:nvPr/>
          </p:nvSpPr>
          <p:spPr>
            <a:xfrm>
              <a:off x="4774425" y="2755884"/>
              <a:ext cx="2218316" cy="450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CO" b="1" dirty="0">
                  <a:solidFill>
                    <a:schemeClr val="bg1"/>
                  </a:solidFill>
                  <a:latin typeface="Verdana"/>
                  <a:ea typeface="Verdana"/>
                  <a:cs typeface="Helvetica"/>
                </a:rPr>
                <a:t>CORRUPCIÓN</a:t>
              </a:r>
              <a:endParaRPr lang="es-ES" sz="1400" dirty="0">
                <a:solidFill>
                  <a:schemeClr val="bg1"/>
                </a:solidFill>
                <a:latin typeface="Verdana"/>
                <a:ea typeface="Verdana"/>
                <a:cs typeface="Helvetica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49DB302-EC0E-4E80-EC0F-B94AB316FA66}"/>
                </a:ext>
              </a:extLst>
            </p:cNvPr>
            <p:cNvSpPr txBox="1"/>
            <p:nvPr/>
          </p:nvSpPr>
          <p:spPr>
            <a:xfrm>
              <a:off x="7600862" y="2620042"/>
              <a:ext cx="1319836" cy="56263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CO" sz="1200" dirty="0">
                  <a:solidFill>
                    <a:schemeClr val="bg1"/>
                  </a:solidFill>
                  <a:latin typeface="Verdana"/>
                  <a:ea typeface="Verdana"/>
                </a:rPr>
                <a:t>Corrupción </a:t>
              </a:r>
              <a:br>
                <a:rPr lang="es-CO" sz="1200" dirty="0">
                  <a:solidFill>
                    <a:schemeClr val="bg1"/>
                  </a:solidFill>
                  <a:latin typeface="Verdana"/>
                  <a:ea typeface="Verdana"/>
                </a:rPr>
              </a:br>
              <a:r>
                <a:rPr lang="es-CO" sz="1200" dirty="0">
                  <a:solidFill>
                    <a:schemeClr val="bg1"/>
                  </a:solidFill>
                  <a:latin typeface="Verdana"/>
                  <a:ea typeface="Verdana"/>
                </a:rPr>
                <a:t>Observable </a:t>
              </a:r>
              <a:endParaRPr lang="es-ES" sz="1200" dirty="0">
                <a:solidFill>
                  <a:schemeClr val="bg1"/>
                </a:solidFill>
                <a:latin typeface="Verdana"/>
                <a:ea typeface="Verdana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D28B2D16-7E57-AABE-AE41-A5C4CCD04EF4}"/>
                </a:ext>
              </a:extLst>
            </p:cNvPr>
            <p:cNvSpPr txBox="1"/>
            <p:nvPr/>
          </p:nvSpPr>
          <p:spPr>
            <a:xfrm>
              <a:off x="9714606" y="3730365"/>
              <a:ext cx="1039906" cy="52512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dirty="0" err="1">
                  <a:solidFill>
                    <a:schemeClr val="bg1"/>
                  </a:solidFill>
                  <a:latin typeface="Verdana"/>
                  <a:ea typeface="Verdana"/>
                </a:rPr>
                <a:t>Mapeo</a:t>
              </a:r>
              <a:r>
                <a:rPr lang="en-US" sz="1100">
                  <a:solidFill>
                    <a:schemeClr val="bg1"/>
                  </a:solidFill>
                  <a:latin typeface="Verdana"/>
                  <a:ea typeface="Verdana"/>
                </a:rPr>
                <a:t> de </a:t>
              </a:r>
              <a:r>
                <a:rPr lang="en-US" sz="1100" err="1">
                  <a:solidFill>
                    <a:schemeClr val="bg1"/>
                  </a:solidFill>
                  <a:latin typeface="Verdana"/>
                  <a:ea typeface="Verdana"/>
                </a:rPr>
                <a:t>Noticias</a:t>
              </a:r>
              <a:r>
                <a:rPr lang="en-US" sz="1100">
                  <a:solidFill>
                    <a:schemeClr val="bg1"/>
                  </a:solidFill>
                  <a:latin typeface="Verdana"/>
                  <a:ea typeface="Verdana"/>
                </a:rPr>
                <a:t> </a:t>
              </a:r>
              <a:endParaRPr lang="es-ES" sz="1100">
                <a:solidFill>
                  <a:schemeClr val="bg1"/>
                </a:solidFill>
                <a:latin typeface="Verdana"/>
                <a:ea typeface="Verdana"/>
              </a:endParaRPr>
            </a:p>
          </p:txBody>
        </p:sp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CF672E9B-9D3A-4175-3ED4-73E5543411EA}"/>
                </a:ext>
              </a:extLst>
            </p:cNvPr>
            <p:cNvSpPr/>
            <p:nvPr/>
          </p:nvSpPr>
          <p:spPr>
            <a:xfrm>
              <a:off x="9554975" y="2980506"/>
              <a:ext cx="1297858" cy="585600"/>
            </a:xfrm>
            <a:prstGeom prst="roundRect">
              <a:avLst/>
            </a:prstGeom>
            <a:solidFill>
              <a:srgbClr val="8432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E5147FA2-E95B-FA34-549C-67DDE9B86530}"/>
                </a:ext>
              </a:extLst>
            </p:cNvPr>
            <p:cNvSpPr txBox="1"/>
            <p:nvPr/>
          </p:nvSpPr>
          <p:spPr>
            <a:xfrm>
              <a:off x="9573483" y="2999885"/>
              <a:ext cx="1255058" cy="5813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dirty="0" err="1">
                  <a:solidFill>
                    <a:schemeClr val="bg1"/>
                  </a:solidFill>
                  <a:latin typeface="Verdana"/>
                  <a:ea typeface="Verdana"/>
                  <a:cs typeface="Helvetica"/>
                </a:rPr>
                <a:t>Denuncias</a:t>
              </a:r>
              <a:r>
                <a:rPr lang="en-US" sz="1100" dirty="0">
                  <a:solidFill>
                    <a:schemeClr val="bg1"/>
                  </a:solidFill>
                  <a:latin typeface="Verdana"/>
                  <a:ea typeface="Verdana"/>
                  <a:cs typeface="Helvetica"/>
                </a:rPr>
                <a:t> </a:t>
              </a:r>
              <a:br>
                <a:rPr lang="en-US" sz="1100" dirty="0">
                  <a:solidFill>
                    <a:schemeClr val="bg1"/>
                  </a:solidFill>
                  <a:latin typeface="Verdana"/>
                  <a:cs typeface="Helvetica"/>
                </a:rPr>
              </a:br>
              <a:r>
                <a:rPr lang="en-US" sz="1100" dirty="0">
                  <a:solidFill>
                    <a:schemeClr val="bg1"/>
                  </a:solidFill>
                  <a:latin typeface="Verdana"/>
                  <a:ea typeface="Verdana"/>
                  <a:cs typeface="Helvetica"/>
                </a:rPr>
                <a:t>GRAP</a:t>
              </a:r>
              <a:r>
                <a:rPr lang="en-US" sz="1400" dirty="0">
                  <a:latin typeface="Verdana"/>
                  <a:ea typeface="Verdana"/>
                  <a:cs typeface="Helvetica"/>
                </a:rPr>
                <a:t> </a:t>
              </a:r>
              <a:endParaRPr lang="es-ES" sz="1600" dirty="0">
                <a:latin typeface="Verdana"/>
                <a:ea typeface="Verdana"/>
                <a:cs typeface="Calibri" panose="020F0502020204030204"/>
              </a:endParaRPr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50D3090F-4EE9-DE62-4938-FBC44D61BE75}"/>
                </a:ext>
              </a:extLst>
            </p:cNvPr>
            <p:cNvSpPr/>
            <p:nvPr/>
          </p:nvSpPr>
          <p:spPr>
            <a:xfrm>
              <a:off x="9546011" y="2308153"/>
              <a:ext cx="1297858" cy="585600"/>
            </a:xfrm>
            <a:prstGeom prst="roundRect">
              <a:avLst/>
            </a:prstGeom>
            <a:solidFill>
              <a:srgbClr val="8432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EF1BEF45-49E4-E250-F943-42E663ABF72C}"/>
                </a:ext>
              </a:extLst>
            </p:cNvPr>
            <p:cNvSpPr txBox="1"/>
            <p:nvPr/>
          </p:nvSpPr>
          <p:spPr>
            <a:xfrm>
              <a:off x="9639851" y="2364403"/>
              <a:ext cx="1140252" cy="52512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dirty="0" err="1">
                  <a:solidFill>
                    <a:srgbClr val="FFFFFF"/>
                  </a:solidFill>
                  <a:latin typeface="Verdana"/>
                  <a:ea typeface="Verdana"/>
                  <a:cs typeface="Helvetica"/>
                </a:rPr>
                <a:t>Hechos</a:t>
              </a:r>
              <a:r>
                <a:rPr lang="en-US" sz="1100" dirty="0">
                  <a:solidFill>
                    <a:srgbClr val="FFFFFF"/>
                  </a:solidFill>
                  <a:latin typeface="Verdana"/>
                  <a:ea typeface="Verdana"/>
                  <a:cs typeface="Helvetica"/>
                </a:rPr>
                <a:t> de </a:t>
              </a:r>
              <a:br>
                <a:rPr lang="en-US" sz="1100" dirty="0">
                  <a:solidFill>
                    <a:srgbClr val="FFFFFF"/>
                  </a:solidFill>
                  <a:latin typeface="Verdana"/>
                  <a:ea typeface="Verdana"/>
                  <a:cs typeface="Helvetica"/>
                </a:rPr>
              </a:br>
              <a:r>
                <a:rPr lang="en-US" sz="1100" dirty="0" err="1">
                  <a:solidFill>
                    <a:srgbClr val="FFFFFF"/>
                  </a:solidFill>
                  <a:latin typeface="Verdana"/>
                  <a:ea typeface="Verdana"/>
                  <a:cs typeface="Helvetica"/>
                </a:rPr>
                <a:t>corrupción</a:t>
              </a:r>
              <a:r>
                <a:rPr lang="en-US" sz="1100" dirty="0">
                  <a:solidFill>
                    <a:srgbClr val="FFFFFF"/>
                  </a:solidFill>
                  <a:latin typeface="Verdana"/>
                  <a:ea typeface="Verdana"/>
                  <a:cs typeface="Helvetica"/>
                </a:rPr>
                <a:t> </a:t>
              </a:r>
              <a:endParaRPr lang="es-ES" sz="1600" dirty="0">
                <a:solidFill>
                  <a:srgbClr val="FFFFFF"/>
                </a:solidFill>
                <a:latin typeface="Verdana"/>
                <a:ea typeface="Verdana"/>
              </a:endParaRPr>
            </a:p>
          </p:txBody>
        </p:sp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3A544DF0-0398-4894-35FA-2000C007B52C}"/>
                </a:ext>
              </a:extLst>
            </p:cNvPr>
            <p:cNvSpPr/>
            <p:nvPr/>
          </p:nvSpPr>
          <p:spPr>
            <a:xfrm>
              <a:off x="9519117" y="1608906"/>
              <a:ext cx="1297858" cy="585600"/>
            </a:xfrm>
            <a:prstGeom prst="roundRect">
              <a:avLst/>
            </a:prstGeom>
            <a:solidFill>
              <a:srgbClr val="8432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B5EC71A6-ABF4-4BD1-374F-580C434D16B5}"/>
                </a:ext>
              </a:extLst>
            </p:cNvPr>
            <p:cNvSpPr txBox="1"/>
            <p:nvPr/>
          </p:nvSpPr>
          <p:spPr>
            <a:xfrm>
              <a:off x="9514347" y="1643901"/>
              <a:ext cx="1290337" cy="52512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dirty="0" err="1">
                  <a:solidFill>
                    <a:schemeClr val="bg1"/>
                  </a:solidFill>
                  <a:latin typeface="Verdana"/>
                  <a:ea typeface="Verdana"/>
                  <a:cs typeface="Helvetica"/>
                </a:rPr>
                <a:t>Sanciones</a:t>
              </a:r>
              <a:r>
                <a:rPr lang="en-US" sz="1100" dirty="0">
                  <a:solidFill>
                    <a:schemeClr val="bg1"/>
                  </a:solidFill>
                  <a:latin typeface="Verdana"/>
                  <a:ea typeface="Verdana"/>
                  <a:cs typeface="Helvetica"/>
                </a:rPr>
                <a:t> </a:t>
              </a:r>
              <a:br>
                <a:rPr lang="en-US" sz="1600" dirty="0">
                  <a:latin typeface="Verdana"/>
                </a:rPr>
              </a:br>
              <a:r>
                <a:rPr lang="en-US" sz="1100" dirty="0" err="1">
                  <a:solidFill>
                    <a:schemeClr val="bg1"/>
                  </a:solidFill>
                  <a:latin typeface="Verdana"/>
                  <a:ea typeface="Verdana"/>
                  <a:cs typeface="Helvetica"/>
                </a:rPr>
                <a:t>Disciplinarias</a:t>
              </a:r>
              <a:r>
                <a:rPr lang="en-US" sz="1100" dirty="0">
                  <a:solidFill>
                    <a:schemeClr val="bg1"/>
                  </a:solidFill>
                  <a:latin typeface="Verdana"/>
                  <a:ea typeface="Verdana"/>
                  <a:cs typeface="Helvetica"/>
                </a:rPr>
                <a:t> </a:t>
              </a:r>
              <a:endParaRPr lang="es-ES" sz="1100" dirty="0">
                <a:solidFill>
                  <a:schemeClr val="bg1"/>
                </a:solidFill>
                <a:latin typeface="Verdana"/>
                <a:ea typeface="Verdana"/>
                <a:cs typeface="Helvetica"/>
              </a:endParaRPr>
            </a:p>
          </p:txBody>
        </p:sp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4DD314F7-31F0-A9EB-3D36-84BC76806958}"/>
                </a:ext>
              </a:extLst>
            </p:cNvPr>
            <p:cNvSpPr/>
            <p:nvPr/>
          </p:nvSpPr>
          <p:spPr>
            <a:xfrm>
              <a:off x="2801565" y="2594591"/>
              <a:ext cx="1566799" cy="603529"/>
            </a:xfrm>
            <a:prstGeom prst="roundRect">
              <a:avLst/>
            </a:prstGeom>
            <a:solidFill>
              <a:srgbClr val="B37A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DDBB5766-897F-F492-6FF8-104FDDD4BFA6}"/>
                </a:ext>
              </a:extLst>
            </p:cNvPr>
            <p:cNvSpPr txBox="1"/>
            <p:nvPr/>
          </p:nvSpPr>
          <p:spPr>
            <a:xfrm>
              <a:off x="2930250" y="2632621"/>
              <a:ext cx="1319836" cy="56263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CO" sz="1200">
                  <a:solidFill>
                    <a:schemeClr val="bg1"/>
                  </a:solidFill>
                  <a:latin typeface="Verdana"/>
                  <a:ea typeface="Verdana"/>
                </a:rPr>
                <a:t>Corrupción </a:t>
              </a:r>
              <a:br>
                <a:rPr lang="es-CO" sz="1200">
                  <a:solidFill>
                    <a:schemeClr val="bg1"/>
                  </a:solidFill>
                  <a:latin typeface="Verdana"/>
                  <a:ea typeface="Verdana"/>
                </a:rPr>
              </a:br>
              <a:r>
                <a:rPr lang="es-CO" sz="1200">
                  <a:solidFill>
                    <a:schemeClr val="bg1"/>
                  </a:solidFill>
                  <a:latin typeface="Verdana"/>
                  <a:ea typeface="Verdana"/>
                </a:rPr>
                <a:t>Oculta</a:t>
              </a:r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E1AB35D0-7D08-4E8C-BE9B-9ADA542A4F85}"/>
                </a:ext>
              </a:extLst>
            </p:cNvPr>
            <p:cNvGrpSpPr/>
            <p:nvPr/>
          </p:nvGrpSpPr>
          <p:grpSpPr>
            <a:xfrm>
              <a:off x="2296107" y="2055035"/>
              <a:ext cx="423763" cy="1768379"/>
              <a:chOff x="2456366" y="3287069"/>
              <a:chExt cx="423763" cy="1768379"/>
            </a:xfrm>
          </p:grpSpPr>
          <p:cxnSp>
            <p:nvCxnSpPr>
              <p:cNvPr id="39" name="Conector recto de flecha 38">
                <a:extLst>
                  <a:ext uri="{FF2B5EF4-FFF2-40B4-BE49-F238E27FC236}">
                    <a16:creationId xmlns:a16="http://schemas.microsoft.com/office/drawing/2014/main" id="{D13F727C-53CB-2409-6311-6F3270CE65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56368" y="3299847"/>
                <a:ext cx="420693" cy="2822"/>
              </a:xfrm>
              <a:prstGeom prst="straightConnector1">
                <a:avLst/>
              </a:prstGeom>
              <a:ln w="28575">
                <a:solidFill>
                  <a:srgbClr val="B37AD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de flecha 39">
                <a:extLst>
                  <a:ext uri="{FF2B5EF4-FFF2-40B4-BE49-F238E27FC236}">
                    <a16:creationId xmlns:a16="http://schemas.microsoft.com/office/drawing/2014/main" id="{C94D3579-1636-EC0C-2DC9-93EDFC0E0F9B}"/>
                  </a:ext>
                </a:extLst>
              </p:cNvPr>
              <p:cNvCxnSpPr/>
              <p:nvPr/>
            </p:nvCxnSpPr>
            <p:spPr>
              <a:xfrm flipH="1" flipV="1">
                <a:off x="2878600" y="3287069"/>
                <a:ext cx="1529" cy="1768379"/>
              </a:xfrm>
              <a:prstGeom prst="straightConnector1">
                <a:avLst/>
              </a:prstGeom>
              <a:ln w="28575">
                <a:solidFill>
                  <a:srgbClr val="B37A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de flecha 40">
                <a:extLst>
                  <a:ext uri="{FF2B5EF4-FFF2-40B4-BE49-F238E27FC236}">
                    <a16:creationId xmlns:a16="http://schemas.microsoft.com/office/drawing/2014/main" id="{8B085C05-4F63-1F4C-ABCD-83F8713047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56367" y="4098717"/>
                <a:ext cx="420693" cy="2822"/>
              </a:xfrm>
              <a:prstGeom prst="straightConnector1">
                <a:avLst/>
              </a:prstGeom>
              <a:ln w="28575">
                <a:solidFill>
                  <a:srgbClr val="B37AD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cto de flecha 41">
                <a:extLst>
                  <a:ext uri="{FF2B5EF4-FFF2-40B4-BE49-F238E27FC236}">
                    <a16:creationId xmlns:a16="http://schemas.microsoft.com/office/drawing/2014/main" id="{8883C453-8B89-ABD8-36B7-75CDF7ABF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56366" y="5045071"/>
                <a:ext cx="420693" cy="2822"/>
              </a:xfrm>
              <a:prstGeom prst="straightConnector1">
                <a:avLst/>
              </a:prstGeom>
              <a:ln w="28575">
                <a:solidFill>
                  <a:srgbClr val="B37AD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Conector recto de flecha 26">
              <a:extLst>
                <a:ext uri="{FF2B5EF4-FFF2-40B4-BE49-F238E27FC236}">
                  <a16:creationId xmlns:a16="http://schemas.microsoft.com/office/drawing/2014/main" id="{978E68D7-CD0D-55CE-27DD-DD11A5818B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0009" y="1906298"/>
              <a:ext cx="1460" cy="2076773"/>
            </a:xfrm>
            <a:prstGeom prst="straightConnector1">
              <a:avLst/>
            </a:prstGeom>
            <a:ln w="28575">
              <a:solidFill>
                <a:srgbClr val="4D4A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EFD04A41-3018-9044-D7A4-7B62A76D6C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54313" y="1902054"/>
              <a:ext cx="284569" cy="2822"/>
            </a:xfrm>
            <a:prstGeom prst="straightConnector1">
              <a:avLst/>
            </a:prstGeom>
            <a:ln w="28575">
              <a:solidFill>
                <a:srgbClr val="4D4A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E9442FDF-A3D4-68B2-E200-EB7023098A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6084" y="2591482"/>
              <a:ext cx="284569" cy="2822"/>
            </a:xfrm>
            <a:prstGeom prst="straightConnector1">
              <a:avLst/>
            </a:prstGeom>
            <a:ln w="28575">
              <a:solidFill>
                <a:srgbClr val="4D4A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>
              <a:extLst>
                <a:ext uri="{FF2B5EF4-FFF2-40B4-BE49-F238E27FC236}">
                  <a16:creationId xmlns:a16="http://schemas.microsoft.com/office/drawing/2014/main" id="{1D97D886-4250-9233-80B3-8D91810947E9}"/>
                </a:ext>
              </a:extLst>
            </p:cNvPr>
            <p:cNvCxnSpPr>
              <a:cxnSpLocks/>
            </p:cNvCxnSpPr>
            <p:nvPr/>
          </p:nvCxnSpPr>
          <p:spPr>
            <a:xfrm>
              <a:off x="9176084" y="3243818"/>
              <a:ext cx="284569" cy="806"/>
            </a:xfrm>
            <a:prstGeom prst="straightConnector1">
              <a:avLst/>
            </a:prstGeom>
            <a:ln w="28575">
              <a:solidFill>
                <a:srgbClr val="4D4A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414D485C-F992-9533-993C-4A2E41552A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6084" y="3966710"/>
              <a:ext cx="284569" cy="2822"/>
            </a:xfrm>
            <a:prstGeom prst="straightConnector1">
              <a:avLst/>
            </a:prstGeom>
            <a:ln w="28575">
              <a:solidFill>
                <a:srgbClr val="4D4A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31">
              <a:extLst>
                <a:ext uri="{FF2B5EF4-FFF2-40B4-BE49-F238E27FC236}">
                  <a16:creationId xmlns:a16="http://schemas.microsoft.com/office/drawing/2014/main" id="{FF5F7731-E3D7-311B-1A81-C8231678F618}"/>
                </a:ext>
              </a:extLst>
            </p:cNvPr>
            <p:cNvCxnSpPr/>
            <p:nvPr/>
          </p:nvCxnSpPr>
          <p:spPr>
            <a:xfrm flipV="1">
              <a:off x="4348014" y="2862816"/>
              <a:ext cx="374990" cy="3301"/>
            </a:xfrm>
            <a:prstGeom prst="straightConnector1">
              <a:avLst/>
            </a:prstGeom>
            <a:ln w="28575">
              <a:solidFill>
                <a:srgbClr val="B37A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de flecha 32">
              <a:extLst>
                <a:ext uri="{FF2B5EF4-FFF2-40B4-BE49-F238E27FC236}">
                  <a16:creationId xmlns:a16="http://schemas.microsoft.com/office/drawing/2014/main" id="{4C64EDEE-D003-BF66-5658-B4AF73E8C0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6241" y="2868589"/>
              <a:ext cx="374990" cy="3301"/>
            </a:xfrm>
            <a:prstGeom prst="straightConnector1">
              <a:avLst/>
            </a:prstGeom>
            <a:ln w="28575">
              <a:solidFill>
                <a:srgbClr val="4D4A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5CF0F262-9FD0-24E8-2A7D-B00B12731F5B}"/>
                </a:ext>
              </a:extLst>
            </p:cNvPr>
            <p:cNvSpPr/>
            <p:nvPr/>
          </p:nvSpPr>
          <p:spPr>
            <a:xfrm>
              <a:off x="5345564" y="1778613"/>
              <a:ext cx="987777" cy="973666"/>
            </a:xfrm>
            <a:prstGeom prst="ellipse">
              <a:avLst/>
            </a:prstGeom>
            <a:solidFill>
              <a:srgbClr val="E78E0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pic>
          <p:nvPicPr>
            <p:cNvPr id="35" name="Imagen 34" descr="Icono&#10;&#10;Descripción generada automáticamente">
              <a:extLst>
                <a:ext uri="{FF2B5EF4-FFF2-40B4-BE49-F238E27FC236}">
                  <a16:creationId xmlns:a16="http://schemas.microsoft.com/office/drawing/2014/main" id="{80318CDD-4E26-514C-E3FF-2B8D8C2CD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6509" y="1910924"/>
              <a:ext cx="765892" cy="728135"/>
            </a:xfrm>
            <a:prstGeom prst="rect">
              <a:avLst/>
            </a:prstGeom>
          </p:spPr>
        </p:pic>
        <p:cxnSp>
          <p:nvCxnSpPr>
            <p:cNvPr id="36" name="Conector recto de flecha 35">
              <a:extLst>
                <a:ext uri="{FF2B5EF4-FFF2-40B4-BE49-F238E27FC236}">
                  <a16:creationId xmlns:a16="http://schemas.microsoft.com/office/drawing/2014/main" id="{6E379EA8-7434-2E79-2481-5BDABA4073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3605" y="3285289"/>
              <a:ext cx="0" cy="691669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ángulo: esquinas redondeadas 36">
              <a:extLst>
                <a:ext uri="{FF2B5EF4-FFF2-40B4-BE49-F238E27FC236}">
                  <a16:creationId xmlns:a16="http://schemas.microsoft.com/office/drawing/2014/main" id="{8892C10A-AC03-E7AD-F1CB-4621AB99C697}"/>
                </a:ext>
              </a:extLst>
            </p:cNvPr>
            <p:cNvSpPr/>
            <p:nvPr/>
          </p:nvSpPr>
          <p:spPr>
            <a:xfrm>
              <a:off x="6992741" y="4054322"/>
              <a:ext cx="1566799" cy="60352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 dirty="0"/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D692BCCF-91C5-6ABE-9EA6-CCF142FA24DB}"/>
                </a:ext>
              </a:extLst>
            </p:cNvPr>
            <p:cNvSpPr txBox="1"/>
            <p:nvPr/>
          </p:nvSpPr>
          <p:spPr>
            <a:xfrm>
              <a:off x="7121665" y="4099569"/>
              <a:ext cx="1319836" cy="56263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CO" sz="1200" dirty="0">
                  <a:solidFill>
                    <a:schemeClr val="bg1"/>
                  </a:solidFill>
                  <a:latin typeface="Verdana"/>
                  <a:ea typeface="Verdana"/>
                </a:rPr>
                <a:t>Capacidad Institucional</a:t>
              </a:r>
              <a:endParaRPr lang="es-ES" sz="1200" dirty="0">
                <a:solidFill>
                  <a:schemeClr val="bg1"/>
                </a:solidFill>
                <a:latin typeface="Verdana"/>
                <a:ea typeface="Verdana"/>
              </a:endParaRPr>
            </a:p>
          </p:txBody>
        </p:sp>
      </p:grp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695A0086-FD27-C5A8-6B0B-54B683FEEF0D}"/>
              </a:ext>
            </a:extLst>
          </p:cNvPr>
          <p:cNvSpPr/>
          <p:nvPr/>
        </p:nvSpPr>
        <p:spPr>
          <a:xfrm>
            <a:off x="8496084" y="4787373"/>
            <a:ext cx="1521069" cy="859413"/>
          </a:xfrm>
          <a:prstGeom prst="roundRect">
            <a:avLst/>
          </a:prstGeom>
          <a:solidFill>
            <a:srgbClr val="2198A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cxnSp>
        <p:nvCxnSpPr>
          <p:cNvPr id="45" name="Conector recto de flecha 40">
            <a:extLst>
              <a:ext uri="{FF2B5EF4-FFF2-40B4-BE49-F238E27FC236}">
                <a16:creationId xmlns:a16="http://schemas.microsoft.com/office/drawing/2014/main" id="{A2C7F4C1-B607-A29F-6CE2-D79A47DC9C4C}"/>
              </a:ext>
            </a:extLst>
          </p:cNvPr>
          <p:cNvCxnSpPr>
            <a:cxnSpLocks/>
          </p:cNvCxnSpPr>
          <p:nvPr/>
        </p:nvCxnSpPr>
        <p:spPr>
          <a:xfrm>
            <a:off x="5329580" y="4979773"/>
            <a:ext cx="318760" cy="0"/>
          </a:xfrm>
          <a:prstGeom prst="straightConnector1">
            <a:avLst/>
          </a:prstGeom>
          <a:ln w="28575">
            <a:solidFill>
              <a:srgbClr val="2198AA"/>
            </a:solidFill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1C2946FA-D4E5-C2B5-F451-2C08C902A617}"/>
              </a:ext>
            </a:extLst>
          </p:cNvPr>
          <p:cNvSpPr/>
          <p:nvPr/>
        </p:nvSpPr>
        <p:spPr>
          <a:xfrm>
            <a:off x="5723430" y="4587830"/>
            <a:ext cx="2343490" cy="1023082"/>
          </a:xfrm>
          <a:prstGeom prst="roundRect">
            <a:avLst/>
          </a:prstGeom>
          <a:solidFill>
            <a:srgbClr val="1B7D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0BD7C36C-565C-57F0-9F80-1A4A34AB808C}"/>
              </a:ext>
            </a:extLst>
          </p:cNvPr>
          <p:cNvSpPr txBox="1"/>
          <p:nvPr/>
        </p:nvSpPr>
        <p:spPr>
          <a:xfrm>
            <a:off x="5849274" y="4683079"/>
            <a:ext cx="214711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Vulneración al derecho a la Salud</a:t>
            </a:r>
            <a:endParaRPr lang="es-ES" sz="1200" dirty="0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BB80F0F2-18BD-EB66-B345-0B27CD4F66B0}"/>
              </a:ext>
            </a:extLst>
          </p:cNvPr>
          <p:cNvSpPr/>
          <p:nvPr/>
        </p:nvSpPr>
        <p:spPr>
          <a:xfrm>
            <a:off x="4108841" y="4746045"/>
            <a:ext cx="1226181" cy="1141615"/>
          </a:xfrm>
          <a:prstGeom prst="roundRect">
            <a:avLst/>
          </a:prstGeom>
          <a:solidFill>
            <a:srgbClr val="2198A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1AD0516D-2BCE-7C51-8EB0-E4F14FA8F5A0}"/>
              </a:ext>
            </a:extLst>
          </p:cNvPr>
          <p:cNvSpPr txBox="1"/>
          <p:nvPr/>
        </p:nvSpPr>
        <p:spPr>
          <a:xfrm>
            <a:off x="4045946" y="4820964"/>
            <a:ext cx="1242249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latin typeface="Verdana"/>
                <a:ea typeface="Calibri"/>
                <a:cs typeface="Calibri"/>
              </a:rPr>
              <a:t>Acceso, Prestación del servicio y Gestión</a:t>
            </a:r>
          </a:p>
          <a:p>
            <a:pPr algn="ctr"/>
            <a:endParaRPr lang="es-CO" sz="600" dirty="0">
              <a:solidFill>
                <a:schemeClr val="bg1"/>
              </a:solidFill>
              <a:latin typeface="Verdana"/>
              <a:ea typeface="Calibri"/>
              <a:cs typeface="Calibri"/>
            </a:endParaRPr>
          </a:p>
        </p:txBody>
      </p:sp>
      <p:cxnSp>
        <p:nvCxnSpPr>
          <p:cNvPr id="51" name="Conector recto de flecha 40">
            <a:extLst>
              <a:ext uri="{FF2B5EF4-FFF2-40B4-BE49-F238E27FC236}">
                <a16:creationId xmlns:a16="http://schemas.microsoft.com/office/drawing/2014/main" id="{B20FD926-374F-D5CB-3A32-49D5BE44F0E5}"/>
              </a:ext>
            </a:extLst>
          </p:cNvPr>
          <p:cNvCxnSpPr>
            <a:cxnSpLocks/>
          </p:cNvCxnSpPr>
          <p:nvPr/>
        </p:nvCxnSpPr>
        <p:spPr>
          <a:xfrm flipH="1">
            <a:off x="8097319" y="5027638"/>
            <a:ext cx="344928" cy="0"/>
          </a:xfrm>
          <a:prstGeom prst="straightConnector1">
            <a:avLst/>
          </a:prstGeom>
          <a:ln w="28575">
            <a:solidFill>
              <a:srgbClr val="2198AA"/>
            </a:solidFill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C6A3C22D-B126-55D2-FF17-7B885CE24CE2}"/>
              </a:ext>
            </a:extLst>
          </p:cNvPr>
          <p:cNvCxnSpPr/>
          <p:nvPr/>
        </p:nvCxnSpPr>
        <p:spPr>
          <a:xfrm>
            <a:off x="1876929" y="3992983"/>
            <a:ext cx="9894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Marcador de texto 7">
            <a:extLst>
              <a:ext uri="{FF2B5EF4-FFF2-40B4-BE49-F238E27FC236}">
                <a16:creationId xmlns:a16="http://schemas.microsoft.com/office/drawing/2014/main" id="{E6810C6A-5A93-3D5F-F7A4-189C28CABD50}"/>
              </a:ext>
            </a:extLst>
          </p:cNvPr>
          <p:cNvSpPr txBox="1">
            <a:spLocks/>
          </p:cNvSpPr>
          <p:nvPr/>
        </p:nvSpPr>
        <p:spPr>
          <a:xfrm>
            <a:off x="163904" y="2232411"/>
            <a:ext cx="1535795" cy="4688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CO" sz="1400" dirty="0">
                <a:latin typeface="Verdana"/>
                <a:ea typeface="Verdana"/>
                <a:cs typeface="Helvetica"/>
              </a:rPr>
              <a:t>Componente 1</a:t>
            </a:r>
          </a:p>
        </p:txBody>
      </p:sp>
      <p:sp>
        <p:nvSpPr>
          <p:cNvPr id="80" name="Marcador de texto 7">
            <a:extLst>
              <a:ext uri="{FF2B5EF4-FFF2-40B4-BE49-F238E27FC236}">
                <a16:creationId xmlns:a16="http://schemas.microsoft.com/office/drawing/2014/main" id="{15E18DE2-C3B1-AA42-EFB0-615F6C4EBC70}"/>
              </a:ext>
            </a:extLst>
          </p:cNvPr>
          <p:cNvSpPr txBox="1">
            <a:spLocks/>
          </p:cNvSpPr>
          <p:nvPr/>
        </p:nvSpPr>
        <p:spPr>
          <a:xfrm>
            <a:off x="211056" y="4855048"/>
            <a:ext cx="1535795" cy="4688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CO" sz="1400" dirty="0">
                <a:latin typeface="Verdana"/>
                <a:ea typeface="Verdana"/>
                <a:cs typeface="Helvetica"/>
              </a:rPr>
              <a:t>Componente 2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47D3F36C-734F-25FC-0946-1B4443A50898}"/>
              </a:ext>
            </a:extLst>
          </p:cNvPr>
          <p:cNvSpPr txBox="1"/>
          <p:nvPr/>
        </p:nvSpPr>
        <p:spPr>
          <a:xfrm>
            <a:off x="8381658" y="4798272"/>
            <a:ext cx="178003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latin typeface="Verdana"/>
                <a:ea typeface="Calibri"/>
                <a:cs typeface="Calibri"/>
              </a:rPr>
              <a:t>Indicadores de Vigilancia Epidemiológica</a:t>
            </a:r>
          </a:p>
          <a:p>
            <a:pPr algn="ctr"/>
            <a:endParaRPr lang="es-CO" sz="600" dirty="0">
              <a:solidFill>
                <a:schemeClr val="bg1"/>
              </a:solidFill>
              <a:latin typeface="Verdana"/>
              <a:ea typeface="Calibri"/>
              <a:cs typeface="Calibri"/>
            </a:endParaRPr>
          </a:p>
        </p:txBody>
      </p:sp>
      <p:graphicFrame>
        <p:nvGraphicFramePr>
          <p:cNvPr id="82" name="Tabla 81">
            <a:extLst>
              <a:ext uri="{FF2B5EF4-FFF2-40B4-BE49-F238E27FC236}">
                <a16:creationId xmlns:a16="http://schemas.microsoft.com/office/drawing/2014/main" id="{CD286375-032C-386F-8689-9B23236355C4}"/>
              </a:ext>
            </a:extLst>
          </p:cNvPr>
          <p:cNvGraphicFramePr>
            <a:graphicFrameLocks noGrp="1"/>
          </p:cNvGraphicFramePr>
          <p:nvPr/>
        </p:nvGraphicFramePr>
        <p:xfrm>
          <a:off x="2376848" y="4693749"/>
          <a:ext cx="1396348" cy="10729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6348">
                  <a:extLst>
                    <a:ext uri="{9D8B030D-6E8A-4147-A177-3AD203B41FA5}">
                      <a16:colId xmlns:a16="http://schemas.microsoft.com/office/drawing/2014/main" val="1698055539"/>
                    </a:ext>
                  </a:extLst>
                </a:gridCol>
              </a:tblGrid>
              <a:tr h="26823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Subsidiado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115828"/>
                  </a:ext>
                </a:extLst>
              </a:tr>
              <a:tr h="26823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 err="1">
                          <a:effectLst/>
                        </a:rPr>
                        <a:t>IndiRomDisc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55482938"/>
                  </a:ext>
                </a:extLst>
              </a:tr>
              <a:tr h="26823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 err="1">
                          <a:effectLst/>
                        </a:rPr>
                        <a:t>PSSAmbCamSal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51857631"/>
                  </a:ext>
                </a:extLst>
              </a:tr>
              <a:tr h="26823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 err="1">
                          <a:effectLst/>
                        </a:rPr>
                        <a:t>MDMSalud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25224991"/>
                  </a:ext>
                </a:extLst>
              </a:tr>
            </a:tbl>
          </a:graphicData>
        </a:graphic>
      </p:graphicFrame>
      <p:graphicFrame>
        <p:nvGraphicFramePr>
          <p:cNvPr id="83" name="Tabla 82">
            <a:extLst>
              <a:ext uri="{FF2B5EF4-FFF2-40B4-BE49-F238E27FC236}">
                <a16:creationId xmlns:a16="http://schemas.microsoft.com/office/drawing/2014/main" id="{E53FC236-EE7C-44B8-85B3-B0712634866C}"/>
              </a:ext>
            </a:extLst>
          </p:cNvPr>
          <p:cNvGraphicFramePr>
            <a:graphicFrameLocks noGrp="1"/>
          </p:cNvGraphicFramePr>
          <p:nvPr/>
        </p:nvGraphicFramePr>
        <p:xfrm>
          <a:off x="10208522" y="4463315"/>
          <a:ext cx="1447508" cy="1533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508">
                  <a:extLst>
                    <a:ext uri="{9D8B030D-6E8A-4147-A177-3AD203B41FA5}">
                      <a16:colId xmlns:a16="http://schemas.microsoft.com/office/drawing/2014/main" val="437536183"/>
                    </a:ext>
                  </a:extLst>
                </a:gridCol>
              </a:tblGrid>
              <a:tr h="22336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Desnutricion5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36836233"/>
                  </a:ext>
                </a:extLst>
              </a:tr>
              <a:tr h="22336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FecundidadAdoles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34782902"/>
                  </a:ext>
                </a:extLst>
              </a:tr>
              <a:tr h="21592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RMortalidadMat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25581166"/>
                  </a:ext>
                </a:extLst>
              </a:tr>
              <a:tr h="21592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TMortalidadNeoM1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49174399"/>
                  </a:ext>
                </a:extLst>
              </a:tr>
              <a:tr h="21592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TMortEnfTransm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58269832"/>
                  </a:ext>
                </a:extLst>
              </a:tr>
              <a:tr h="21592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TMortEnfCronicas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06112710"/>
                  </a:ext>
                </a:extLst>
              </a:tr>
              <a:tr h="22336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FCVacunac5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17389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513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47770F09-1553-8B06-FB4E-B9A9FAF994E1}"/>
              </a:ext>
            </a:extLst>
          </p:cNvPr>
          <p:cNvSpPr/>
          <p:nvPr/>
        </p:nvSpPr>
        <p:spPr>
          <a:xfrm>
            <a:off x="3400612" y="1960202"/>
            <a:ext cx="314437" cy="305039"/>
          </a:xfrm>
          <a:prstGeom prst="ellipse">
            <a:avLst/>
          </a:prstGeom>
          <a:solidFill>
            <a:srgbClr val="8432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D385DDD-129F-D765-CE67-CBF5044F2051}"/>
              </a:ext>
            </a:extLst>
          </p:cNvPr>
          <p:cNvSpPr/>
          <p:nvPr/>
        </p:nvSpPr>
        <p:spPr>
          <a:xfrm>
            <a:off x="3410785" y="1380834"/>
            <a:ext cx="314437" cy="305039"/>
          </a:xfrm>
          <a:prstGeom prst="ellipse">
            <a:avLst/>
          </a:prstGeom>
          <a:solidFill>
            <a:srgbClr val="8432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5E107D7-F82C-683F-F418-9E85207CF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3</a:t>
            </a:fld>
            <a:endParaRPr lang="es-CO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EAC160-F336-C43B-4F73-3FF827D9784B}"/>
              </a:ext>
            </a:extLst>
          </p:cNvPr>
          <p:cNvSpPr txBox="1"/>
          <p:nvPr/>
        </p:nvSpPr>
        <p:spPr>
          <a:xfrm>
            <a:off x="695885" y="282483"/>
            <a:ext cx="11496115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_tradnl" altLang="en-US" sz="1600" b="1" dirty="0">
              <a:latin typeface="Arial" panose="020B0604020202020204" pitchFamily="34" charset="0"/>
              <a:ea typeface="Geneva" pitchFamily="-65" charset="-128"/>
              <a:cs typeface="Arial" panose="020B0604020202020204" pitchFamily="34" charset="0"/>
            </a:endParaRPr>
          </a:p>
          <a:p>
            <a:r>
              <a:rPr lang="es-CO" altLang="en-US" sz="2400" b="1" dirty="0">
                <a:solidFill>
                  <a:srgbClr val="3E415F"/>
                </a:solidFill>
                <a:latin typeface="Verdana"/>
                <a:ea typeface="Geneva"/>
                <a:cs typeface="Arial"/>
              </a:rPr>
              <a:t>Fase 2</a:t>
            </a:r>
            <a:r>
              <a:rPr lang="es-CO" altLang="en-US" sz="2400" dirty="0">
                <a:solidFill>
                  <a:srgbClr val="3E415F"/>
                </a:solidFill>
                <a:latin typeface="Verdana"/>
                <a:ea typeface="Geneva"/>
                <a:cs typeface="Arial"/>
              </a:rPr>
              <a:t>: Creación de subcomponentes del RADAR</a:t>
            </a:r>
            <a:endParaRPr lang="es-ES_tradnl" sz="2400" dirty="0">
              <a:solidFill>
                <a:srgbClr val="3E415F"/>
              </a:solidFill>
              <a:latin typeface="Verdana"/>
              <a:ea typeface="Geneva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altLang="en-US" sz="1600" u="sng" dirty="0">
              <a:latin typeface="Verdana"/>
              <a:ea typeface="Geneva" pitchFamily="-65" charset="-128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AEA7D-BA14-1AE6-F027-5B74BEC76B07}"/>
              </a:ext>
            </a:extLst>
          </p:cNvPr>
          <p:cNvSpPr txBox="1"/>
          <p:nvPr/>
        </p:nvSpPr>
        <p:spPr>
          <a:xfrm>
            <a:off x="828552" y="5198699"/>
            <a:ext cx="1024314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>
                <a:solidFill>
                  <a:srgbClr val="3E415F"/>
                </a:solidFill>
                <a:ea typeface="Verdana"/>
              </a:rPr>
              <a:t>Fase 3</a:t>
            </a:r>
            <a:r>
              <a:rPr lang="es-ES" sz="2400" dirty="0">
                <a:solidFill>
                  <a:srgbClr val="3E415F"/>
                </a:solidFill>
                <a:ea typeface="Verdana"/>
              </a:rPr>
              <a:t>: Cálculo del Radar:</a:t>
            </a:r>
            <a:r>
              <a:rPr lang="es-ES" sz="1600" dirty="0">
                <a:solidFill>
                  <a:srgbClr val="3E415F"/>
                </a:solidFill>
                <a:ea typeface="Verdana"/>
              </a:rPr>
              <a:t> </a:t>
            </a:r>
            <a:endParaRPr lang="es-CO" sz="1600" dirty="0">
              <a:solidFill>
                <a:srgbClr val="3E415F"/>
              </a:solidFill>
              <a:ea typeface="Verdana"/>
            </a:endParaRPr>
          </a:p>
          <a:p>
            <a:endParaRPr lang="es-ES" sz="1600" dirty="0">
              <a:ea typeface="Verdan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1FDC3ED-3E2B-BB4E-3561-6D126EB6B932}"/>
              </a:ext>
            </a:extLst>
          </p:cNvPr>
          <p:cNvSpPr txBox="1"/>
          <p:nvPr/>
        </p:nvSpPr>
        <p:spPr>
          <a:xfrm>
            <a:off x="3441331" y="1322967"/>
            <a:ext cx="746191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400050"/>
            <a:r>
              <a:rPr lang="es-ES" sz="1600" b="1" dirty="0">
                <a:solidFill>
                  <a:srgbClr val="84327C"/>
                </a:solidFill>
                <a:ea typeface="Verdana"/>
              </a:rPr>
              <a:t>Corrupción oculta:</a:t>
            </a: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  (0,2)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Riesgos + </a:t>
            </a: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(0,4) </a:t>
            </a:r>
            <a:r>
              <a:rPr lang="es-ES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BrechaDigital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 + </a:t>
            </a: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(0,4) 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Analfabetismo </a:t>
            </a:r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B72927-A22D-F9CD-D8E5-8401E848C43A}"/>
              </a:ext>
            </a:extLst>
          </p:cNvPr>
          <p:cNvSpPr txBox="1"/>
          <p:nvPr/>
        </p:nvSpPr>
        <p:spPr>
          <a:xfrm>
            <a:off x="3441331" y="1926973"/>
            <a:ext cx="823754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342900"/>
            <a:r>
              <a:rPr lang="es-ES" sz="1600" b="1" dirty="0">
                <a:solidFill>
                  <a:srgbClr val="84327C"/>
                </a:solidFill>
                <a:ea typeface="Verdana"/>
              </a:rPr>
              <a:t>Corrupción:  </a:t>
            </a: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(0,8)</a:t>
            </a:r>
            <a:r>
              <a:rPr lang="es-ES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CorrupciónOculta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 + </a:t>
            </a: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(0,35) </a:t>
            </a:r>
            <a:r>
              <a:rPr lang="es-ES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CorrupObservable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 </a:t>
            </a: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-(0,15) </a:t>
            </a:r>
            <a:r>
              <a:rPr lang="es-ES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CapacInstituc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 </a:t>
            </a:r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00777A0-A72E-474A-16E4-9B86C0DB4B25}"/>
              </a:ext>
            </a:extLst>
          </p:cNvPr>
          <p:cNvSpPr txBox="1"/>
          <p:nvPr/>
        </p:nvSpPr>
        <p:spPr>
          <a:xfrm>
            <a:off x="3538388" y="5836895"/>
            <a:ext cx="646827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400050"/>
            <a:r>
              <a:rPr lang="es-CO" sz="1600" b="1" dirty="0" err="1">
                <a:solidFill>
                  <a:srgbClr val="84327C"/>
                </a:solidFill>
                <a:ea typeface="Verdana"/>
              </a:rPr>
              <a:t>RADAR.Salud</a:t>
            </a:r>
            <a:r>
              <a:rPr lang="es-CO" sz="1600" b="1" dirty="0">
                <a:solidFill>
                  <a:srgbClr val="84327C"/>
                </a:solidFill>
                <a:ea typeface="Verdana"/>
              </a:rPr>
              <a:t> = </a:t>
            </a:r>
            <a:r>
              <a:rPr lang="es-CO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(0,6)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Corrupción + </a:t>
            </a:r>
            <a:r>
              <a:rPr lang="es-CO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(0,4)</a:t>
            </a:r>
            <a:r>
              <a:rPr kumimoji="0" lang="es-ES_tradnl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Geneva" pitchFamily="-65" charset="-128"/>
                <a:cs typeface="Arial" panose="020B0604020202020204" pitchFamily="34" charset="0"/>
              </a:rPr>
              <a:t> </a:t>
            </a:r>
            <a:r>
              <a:rPr kumimoji="0" lang="es-ES_tradnl" altLang="en-US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Geneva" pitchFamily="-65" charset="-128"/>
                <a:cs typeface="Arial" panose="020B0604020202020204" pitchFamily="34" charset="0"/>
              </a:rPr>
              <a:t>VulneraDSalud</a:t>
            </a:r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C2A24287-B435-EEFF-BF01-93C98488E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225" y="1436943"/>
            <a:ext cx="213077" cy="192374"/>
          </a:xfrm>
          <a:prstGeom prst="rect">
            <a:avLst/>
          </a:prstGeom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3DB40B9C-5D3B-3B22-D627-1256B66A3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31" y="1999962"/>
            <a:ext cx="233930" cy="221333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18C23455-3690-9E96-62F9-751FD980E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88" y="3592918"/>
            <a:ext cx="243634" cy="160697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4BDE1327-2D3B-275D-2A03-5930F673DF20}"/>
              </a:ext>
            </a:extLst>
          </p:cNvPr>
          <p:cNvSpPr/>
          <p:nvPr/>
        </p:nvSpPr>
        <p:spPr>
          <a:xfrm>
            <a:off x="3582138" y="5836895"/>
            <a:ext cx="314437" cy="305039"/>
          </a:xfrm>
          <a:prstGeom prst="ellipse">
            <a:avLst/>
          </a:prstGeom>
          <a:solidFill>
            <a:srgbClr val="8432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587E7884-0FDA-A7EF-7E26-BAE8FDF48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959" y="5889055"/>
            <a:ext cx="190762" cy="19594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1FA12D3-6CAD-22DA-365C-090BA9C00630}"/>
              </a:ext>
            </a:extLst>
          </p:cNvPr>
          <p:cNvSpPr txBox="1"/>
          <p:nvPr/>
        </p:nvSpPr>
        <p:spPr>
          <a:xfrm>
            <a:off x="828552" y="1566296"/>
            <a:ext cx="1820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Corrupción</a:t>
            </a:r>
            <a:endParaRPr lang="es-CO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6F72A2B-5801-9B42-2C02-826E3F4EBF2C}"/>
              </a:ext>
            </a:extLst>
          </p:cNvPr>
          <p:cNvSpPr txBox="1"/>
          <p:nvPr/>
        </p:nvSpPr>
        <p:spPr>
          <a:xfrm>
            <a:off x="815825" y="2946587"/>
            <a:ext cx="2123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</a:rPr>
              <a:t>Vulneración al derecho a la Salud</a:t>
            </a:r>
            <a:endParaRPr lang="es-ES" sz="1800" b="1" dirty="0">
              <a:solidFill>
                <a:schemeClr val="tx1">
                  <a:lumMod val="85000"/>
                  <a:lumOff val="15000"/>
                </a:schemeClr>
              </a:solidFill>
              <a:ea typeface="Verdana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971A2D0-A504-B89B-EFD1-F9ED39E66750}"/>
              </a:ext>
            </a:extLst>
          </p:cNvPr>
          <p:cNvSpPr txBox="1"/>
          <p:nvPr/>
        </p:nvSpPr>
        <p:spPr>
          <a:xfrm>
            <a:off x="2432374" y="2765403"/>
            <a:ext cx="941028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s-E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Geneva" pitchFamily="-65" charset="-128"/>
                <a:cs typeface="Arial" panose="020B0604020202020204" pitchFamily="34" charset="0"/>
              </a:rPr>
              <a:t>Acceso, Prestación del servicio y Gestión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0" lang="es-ES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Geneva" pitchFamily="-65" charset="-128"/>
              <a:cs typeface="Arial" panose="020B0604020202020204" pitchFamily="34" charset="0"/>
            </a:endParaRP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s-ES_tradnl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Geneva" pitchFamily="-65" charset="-128"/>
                <a:cs typeface="Arial" panose="020B0604020202020204" pitchFamily="34" charset="0"/>
              </a:rPr>
              <a:t>Indicadores de Vigilancia Epidemiológica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4A0754-652B-54E5-36C2-DD2B24D5D051}"/>
              </a:ext>
            </a:extLst>
          </p:cNvPr>
          <p:cNvSpPr txBox="1"/>
          <p:nvPr/>
        </p:nvSpPr>
        <p:spPr>
          <a:xfrm>
            <a:off x="3582138" y="3177264"/>
            <a:ext cx="83576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dirty="0" err="1">
                <a:solidFill>
                  <a:srgbClr val="84327C"/>
                </a:solidFill>
                <a:ea typeface="Verdana"/>
              </a:rPr>
              <a:t>AccPresGes</a:t>
            </a:r>
            <a:r>
              <a:rPr lang="es-CO" sz="1600" b="1" dirty="0">
                <a:solidFill>
                  <a:srgbClr val="84327C"/>
                </a:solidFill>
                <a:ea typeface="Verdana"/>
              </a:rPr>
              <a:t>: </a:t>
            </a:r>
            <a:r>
              <a:rPr lang="es-CO" sz="1600" b="1" dirty="0"/>
              <a:t>(0,4)</a:t>
            </a:r>
            <a:r>
              <a:rPr lang="es-CO" sz="1600" dirty="0"/>
              <a:t>Subsidiado + </a:t>
            </a:r>
            <a:r>
              <a:rPr lang="es-CO" sz="1600" b="1" dirty="0"/>
              <a:t>(0,25)</a:t>
            </a:r>
            <a:r>
              <a:rPr lang="es-CO" sz="1600" dirty="0" err="1"/>
              <a:t>IndiRomDisc</a:t>
            </a:r>
            <a:r>
              <a:rPr lang="es-CO" sz="1600" dirty="0"/>
              <a:t> + </a:t>
            </a:r>
            <a:r>
              <a:rPr lang="es-CO" sz="1600" b="1" dirty="0"/>
              <a:t>(0,25)</a:t>
            </a:r>
            <a:r>
              <a:rPr lang="es-CO" sz="1600" dirty="0" err="1"/>
              <a:t>PSSAmbCamSal</a:t>
            </a:r>
            <a:r>
              <a:rPr lang="es-CO" sz="1600" dirty="0"/>
              <a:t> + </a:t>
            </a:r>
            <a:r>
              <a:rPr lang="es-CO" sz="1600" b="1" dirty="0"/>
              <a:t>(0,10)</a:t>
            </a:r>
            <a:r>
              <a:rPr lang="es-CO" sz="1600" dirty="0" err="1"/>
              <a:t>MDMSalud</a:t>
            </a:r>
            <a:endParaRPr lang="es-CO" sz="16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4D28783-2809-0832-9ED2-A915C26503EC}"/>
              </a:ext>
            </a:extLst>
          </p:cNvPr>
          <p:cNvSpPr txBox="1"/>
          <p:nvPr/>
        </p:nvSpPr>
        <p:spPr>
          <a:xfrm>
            <a:off x="3568003" y="3928810"/>
            <a:ext cx="8282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rgbClr val="84327C"/>
                </a:solidFill>
                <a:ea typeface="Verdana"/>
              </a:rPr>
              <a:t>IndVigEpidem</a:t>
            </a:r>
            <a:r>
              <a:rPr lang="es-CO" sz="1600" b="1" dirty="0"/>
              <a:t>: (0,15)</a:t>
            </a:r>
            <a:r>
              <a:rPr lang="es-CO" sz="1600" dirty="0"/>
              <a:t>Desnutricion5 + </a:t>
            </a:r>
            <a:r>
              <a:rPr lang="es-CO" sz="1600" b="1" dirty="0"/>
              <a:t>(0,10)</a:t>
            </a:r>
            <a:r>
              <a:rPr lang="es-CO" sz="1600" dirty="0" err="1"/>
              <a:t>FecundidadAdole</a:t>
            </a:r>
            <a:r>
              <a:rPr lang="es-CO" sz="1600" dirty="0"/>
              <a:t> +</a:t>
            </a:r>
            <a:r>
              <a:rPr lang="es-CO" sz="1600" b="1" dirty="0"/>
              <a:t> (0,15)</a:t>
            </a:r>
            <a:r>
              <a:rPr lang="es-CO" sz="1600" dirty="0" err="1"/>
              <a:t>RMortalidadMat</a:t>
            </a:r>
            <a:r>
              <a:rPr lang="es-CO" sz="1600" dirty="0"/>
              <a:t> + </a:t>
            </a:r>
            <a:r>
              <a:rPr lang="es-CO" sz="1600" b="1" dirty="0"/>
              <a:t>(0,15)</a:t>
            </a:r>
            <a:r>
              <a:rPr lang="es-CO" sz="1600" dirty="0"/>
              <a:t>TMortalidadNeoM1 + </a:t>
            </a:r>
            <a:r>
              <a:rPr lang="es-CO" sz="1600" b="1" dirty="0"/>
              <a:t>(0,10)</a:t>
            </a:r>
            <a:r>
              <a:rPr lang="es-CO" sz="1600" dirty="0" err="1"/>
              <a:t>TMortEnfTransm</a:t>
            </a:r>
            <a:r>
              <a:rPr lang="es-CO" sz="1600" dirty="0"/>
              <a:t> +</a:t>
            </a:r>
            <a:r>
              <a:rPr lang="es-CO" sz="1600" b="1" dirty="0"/>
              <a:t> (0,20)</a:t>
            </a:r>
            <a:r>
              <a:rPr lang="es-CO" sz="1600" dirty="0" err="1"/>
              <a:t>TMortEnfCronicas</a:t>
            </a:r>
            <a:r>
              <a:rPr lang="es-CO" sz="1600" dirty="0"/>
              <a:t> + </a:t>
            </a:r>
            <a:r>
              <a:rPr lang="es-CO" sz="1600" b="1" dirty="0"/>
              <a:t>(0,15)</a:t>
            </a:r>
            <a:r>
              <a:rPr lang="es-CO" sz="1600" dirty="0"/>
              <a:t>FCVacunac5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20683CF-3083-1984-D446-82619D2EF183}"/>
              </a:ext>
            </a:extLst>
          </p:cNvPr>
          <p:cNvSpPr txBox="1"/>
          <p:nvPr/>
        </p:nvSpPr>
        <p:spPr>
          <a:xfrm>
            <a:off x="3582138" y="4686865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rgbClr val="84327C"/>
                </a:solidFill>
                <a:ea typeface="Verdana"/>
              </a:rPr>
              <a:t>VulneraDSalud: </a:t>
            </a:r>
            <a:r>
              <a:rPr lang="es-CO" sz="1600" b="1" dirty="0"/>
              <a:t>(0.5)</a:t>
            </a:r>
            <a:r>
              <a:rPr lang="es-CO" sz="1600" dirty="0" err="1">
                <a:ea typeface="Verdana"/>
              </a:rPr>
              <a:t>AccPresGes</a:t>
            </a:r>
            <a:r>
              <a:rPr lang="es-CO" sz="1600" dirty="0">
                <a:ea typeface="Verdana"/>
              </a:rPr>
              <a:t> + </a:t>
            </a:r>
            <a:r>
              <a:rPr lang="es-CO" sz="1600" b="1" dirty="0">
                <a:ea typeface="Verdana"/>
              </a:rPr>
              <a:t>(0.5)</a:t>
            </a:r>
            <a:r>
              <a:rPr lang="es-CO" sz="1600" dirty="0">
                <a:ea typeface="Verdana"/>
              </a:rPr>
              <a:t>IndVigEpidem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93D6EA74-B873-B37E-861C-5A0B0BF83982}"/>
              </a:ext>
            </a:extLst>
          </p:cNvPr>
          <p:cNvSpPr/>
          <p:nvPr/>
        </p:nvSpPr>
        <p:spPr>
          <a:xfrm>
            <a:off x="3303045" y="2779326"/>
            <a:ext cx="314437" cy="305039"/>
          </a:xfrm>
          <a:prstGeom prst="ellipse">
            <a:avLst/>
          </a:prstGeom>
          <a:solidFill>
            <a:srgbClr val="8432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3" name="Gráfico 32" descr="Interfaz de la experiencia de usuario contorno">
            <a:extLst>
              <a:ext uri="{FF2B5EF4-FFF2-40B4-BE49-F238E27FC236}">
                <a16:creationId xmlns:a16="http://schemas.microsoft.com/office/drawing/2014/main" id="{1923825B-A359-F80A-09ED-B6C9E1A212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58507" y="2821691"/>
            <a:ext cx="215477" cy="215477"/>
          </a:xfrm>
          <a:prstGeom prst="rect">
            <a:avLst/>
          </a:prstGeom>
        </p:spPr>
      </p:pic>
      <p:sp>
        <p:nvSpPr>
          <p:cNvPr id="34" name="Elipse 33">
            <a:extLst>
              <a:ext uri="{FF2B5EF4-FFF2-40B4-BE49-F238E27FC236}">
                <a16:creationId xmlns:a16="http://schemas.microsoft.com/office/drawing/2014/main" id="{4CFAC326-7143-E6D3-9219-434E30847B5E}"/>
              </a:ext>
            </a:extLst>
          </p:cNvPr>
          <p:cNvSpPr/>
          <p:nvPr/>
        </p:nvSpPr>
        <p:spPr>
          <a:xfrm>
            <a:off x="3303045" y="3600777"/>
            <a:ext cx="314437" cy="305039"/>
          </a:xfrm>
          <a:prstGeom prst="ellipse">
            <a:avLst/>
          </a:prstGeom>
          <a:solidFill>
            <a:srgbClr val="8432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199B68E3-B2A1-00A3-2A60-6263133A2BAB}"/>
              </a:ext>
            </a:extLst>
          </p:cNvPr>
          <p:cNvSpPr/>
          <p:nvPr/>
        </p:nvSpPr>
        <p:spPr>
          <a:xfrm>
            <a:off x="3267701" y="4725860"/>
            <a:ext cx="314437" cy="305039"/>
          </a:xfrm>
          <a:prstGeom prst="ellipse">
            <a:avLst/>
          </a:prstGeom>
          <a:solidFill>
            <a:srgbClr val="8432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8" name="Gráfico 37" descr="Latido contorno">
            <a:extLst>
              <a:ext uri="{FF2B5EF4-FFF2-40B4-BE49-F238E27FC236}">
                <a16:creationId xmlns:a16="http://schemas.microsoft.com/office/drawing/2014/main" id="{2A8736E8-0242-128D-1670-8D6618331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99923" y="4744779"/>
            <a:ext cx="256425" cy="256425"/>
          </a:xfrm>
          <a:prstGeom prst="rect">
            <a:avLst/>
          </a:prstGeom>
        </p:spPr>
      </p:pic>
      <p:pic>
        <p:nvPicPr>
          <p:cNvPr id="40" name="Gráfico 39" descr="Corazón con pulso con relleno sólido">
            <a:extLst>
              <a:ext uri="{FF2B5EF4-FFF2-40B4-BE49-F238E27FC236}">
                <a16:creationId xmlns:a16="http://schemas.microsoft.com/office/drawing/2014/main" id="{3C6E10F1-AA6E-3E7D-624B-5FFEC09F8C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13230" y="3621665"/>
            <a:ext cx="291552" cy="29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01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7157C8F-42CE-3CEC-B2A6-6F5A5028D98C}"/>
              </a:ext>
            </a:extLst>
          </p:cNvPr>
          <p:cNvSpPr txBox="1"/>
          <p:nvPr/>
        </p:nvSpPr>
        <p:spPr>
          <a:xfrm>
            <a:off x="533400" y="381000"/>
            <a:ext cx="9372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dirty="0">
                <a:solidFill>
                  <a:srgbClr val="3D415F"/>
                </a:solidFill>
                <a:latin typeface="Verdana"/>
                <a:ea typeface="+mj-ea"/>
              </a:rPr>
              <a:t>Indicador con todos los subcomponentes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816F99A2-261C-50C3-D9CF-DEAC476CCA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0036" y="999642"/>
            <a:ext cx="11185903" cy="5492919"/>
            <a:chOff x="203" y="812"/>
            <a:chExt cx="5032" cy="2471"/>
          </a:xfrm>
        </p:grpSpPr>
        <p:grpSp>
          <p:nvGrpSpPr>
            <p:cNvPr id="9" name="Group 205">
              <a:extLst>
                <a:ext uri="{FF2B5EF4-FFF2-40B4-BE49-F238E27FC236}">
                  <a16:creationId xmlns:a16="http://schemas.microsoft.com/office/drawing/2014/main" id="{932AE769-7D80-4571-33C4-84DA3C27E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" y="995"/>
              <a:ext cx="4155" cy="2082"/>
              <a:chOff x="424" y="995"/>
              <a:chExt cx="4155" cy="2082"/>
            </a:xfrm>
          </p:grpSpPr>
          <p:sp>
            <p:nvSpPr>
              <p:cNvPr id="2103" name="Line 5">
                <a:extLst>
                  <a:ext uri="{FF2B5EF4-FFF2-40B4-BE49-F238E27FC236}">
                    <a16:creationId xmlns:a16="http://schemas.microsoft.com/office/drawing/2014/main" id="{A22C9FBB-7EE1-353F-3C8F-76E25EFBB9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" y="2762"/>
                <a:ext cx="4155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04" name="Line 6">
                <a:extLst>
                  <a:ext uri="{FF2B5EF4-FFF2-40B4-BE49-F238E27FC236}">
                    <a16:creationId xmlns:a16="http://schemas.microsoft.com/office/drawing/2014/main" id="{3884A88A-32FC-8A1D-E42F-707CFCD30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" y="2386"/>
                <a:ext cx="4155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05" name="Line 7">
                <a:extLst>
                  <a:ext uri="{FF2B5EF4-FFF2-40B4-BE49-F238E27FC236}">
                    <a16:creationId xmlns:a16="http://schemas.microsoft.com/office/drawing/2014/main" id="{235EAD47-7CB0-6565-A4FF-262BF5A16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" y="2010"/>
                <a:ext cx="4155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06" name="Line 8">
                <a:extLst>
                  <a:ext uri="{FF2B5EF4-FFF2-40B4-BE49-F238E27FC236}">
                    <a16:creationId xmlns:a16="http://schemas.microsoft.com/office/drawing/2014/main" id="{3F7FBF60-C828-6D68-EF62-3A53A6127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" y="1635"/>
                <a:ext cx="4155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07" name="Line 9">
                <a:extLst>
                  <a:ext uri="{FF2B5EF4-FFF2-40B4-BE49-F238E27FC236}">
                    <a16:creationId xmlns:a16="http://schemas.microsoft.com/office/drawing/2014/main" id="{587081A7-F8AE-DE6F-2313-56A015540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" y="1259"/>
                <a:ext cx="4155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08" name="Line 10">
                <a:extLst>
                  <a:ext uri="{FF2B5EF4-FFF2-40B4-BE49-F238E27FC236}">
                    <a16:creationId xmlns:a16="http://schemas.microsoft.com/office/drawing/2014/main" id="{F5E9B9AD-0525-8664-DBC2-54CE3A6FC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13" y="995"/>
                <a:ext cx="0" cy="2082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09" name="Line 11">
                <a:extLst>
                  <a:ext uri="{FF2B5EF4-FFF2-40B4-BE49-F238E27FC236}">
                    <a16:creationId xmlns:a16="http://schemas.microsoft.com/office/drawing/2014/main" id="{23AA22BB-1511-44BB-91F5-08D583330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39" y="995"/>
                <a:ext cx="0" cy="2082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10" name="Line 12">
                <a:extLst>
                  <a:ext uri="{FF2B5EF4-FFF2-40B4-BE49-F238E27FC236}">
                    <a16:creationId xmlns:a16="http://schemas.microsoft.com/office/drawing/2014/main" id="{0B84E4E1-0F00-2277-64F7-0CD1168BA6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64" y="995"/>
                <a:ext cx="0" cy="2082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11" name="Line 13">
                <a:extLst>
                  <a:ext uri="{FF2B5EF4-FFF2-40B4-BE49-F238E27FC236}">
                    <a16:creationId xmlns:a16="http://schemas.microsoft.com/office/drawing/2014/main" id="{761EA062-2489-F3EA-F19D-6814A8382A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" y="2953"/>
                <a:ext cx="4155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12" name="Line 14">
                <a:extLst>
                  <a:ext uri="{FF2B5EF4-FFF2-40B4-BE49-F238E27FC236}">
                    <a16:creationId xmlns:a16="http://schemas.microsoft.com/office/drawing/2014/main" id="{1E66CA57-3FD7-E5E7-7188-1E5796A6D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" y="2577"/>
                <a:ext cx="4155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13" name="Line 15">
                <a:extLst>
                  <a:ext uri="{FF2B5EF4-FFF2-40B4-BE49-F238E27FC236}">
                    <a16:creationId xmlns:a16="http://schemas.microsoft.com/office/drawing/2014/main" id="{99E55773-6392-9368-267E-DABE440D1E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" y="2201"/>
                <a:ext cx="4155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14" name="Line 16">
                <a:extLst>
                  <a:ext uri="{FF2B5EF4-FFF2-40B4-BE49-F238E27FC236}">
                    <a16:creationId xmlns:a16="http://schemas.microsoft.com/office/drawing/2014/main" id="{9CCE1D94-8721-4BD7-5947-AA8B6D670A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" y="1825"/>
                <a:ext cx="4155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15" name="Line 17">
                <a:extLst>
                  <a:ext uri="{FF2B5EF4-FFF2-40B4-BE49-F238E27FC236}">
                    <a16:creationId xmlns:a16="http://schemas.microsoft.com/office/drawing/2014/main" id="{4692456D-2AC8-FBBF-8088-51A37E4699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" y="1449"/>
                <a:ext cx="4155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16" name="Line 18">
                <a:extLst>
                  <a:ext uri="{FF2B5EF4-FFF2-40B4-BE49-F238E27FC236}">
                    <a16:creationId xmlns:a16="http://schemas.microsoft.com/office/drawing/2014/main" id="{F0CF99F9-009E-4190-7201-A53CD424F2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" y="1074"/>
                <a:ext cx="4155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17" name="Line 19">
                <a:extLst>
                  <a:ext uri="{FF2B5EF4-FFF2-40B4-BE49-F238E27FC236}">
                    <a16:creationId xmlns:a16="http://schemas.microsoft.com/office/drawing/2014/main" id="{DE75121E-66B5-E51C-A70E-C72008B1D2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76" y="995"/>
                <a:ext cx="0" cy="2082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18" name="Line 20">
                <a:extLst>
                  <a:ext uri="{FF2B5EF4-FFF2-40B4-BE49-F238E27FC236}">
                    <a16:creationId xmlns:a16="http://schemas.microsoft.com/office/drawing/2014/main" id="{997B268A-D6CA-0187-FECF-14D2C97EBB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01" y="995"/>
                <a:ext cx="0" cy="2082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19" name="Line 21">
                <a:extLst>
                  <a:ext uri="{FF2B5EF4-FFF2-40B4-BE49-F238E27FC236}">
                    <a16:creationId xmlns:a16="http://schemas.microsoft.com/office/drawing/2014/main" id="{197CC133-A0A4-52AF-ED7E-0687220EC3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2313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20" name="Line 22">
                <a:extLst>
                  <a:ext uri="{FF2B5EF4-FFF2-40B4-BE49-F238E27FC236}">
                    <a16:creationId xmlns:a16="http://schemas.microsoft.com/office/drawing/2014/main" id="{3CAC3166-4F32-1A14-E2DE-AFD081E83A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8" y="229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21" name="Line 23">
                <a:extLst>
                  <a:ext uri="{FF2B5EF4-FFF2-40B4-BE49-F238E27FC236}">
                    <a16:creationId xmlns:a16="http://schemas.microsoft.com/office/drawing/2014/main" id="{3C2BF663-24C2-04C0-0E30-CD0851AECE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9" y="1971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22" name="Line 24">
                <a:extLst>
                  <a:ext uri="{FF2B5EF4-FFF2-40B4-BE49-F238E27FC236}">
                    <a16:creationId xmlns:a16="http://schemas.microsoft.com/office/drawing/2014/main" id="{6ECBA840-86B4-7313-D1F5-3E961F02DC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61" y="194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23" name="Line 25">
                <a:extLst>
                  <a:ext uri="{FF2B5EF4-FFF2-40B4-BE49-F238E27FC236}">
                    <a16:creationId xmlns:a16="http://schemas.microsoft.com/office/drawing/2014/main" id="{281E7162-BD4B-178D-CE82-0D6311C54F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5" y="2224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24" name="Line 26">
                <a:extLst>
                  <a:ext uri="{FF2B5EF4-FFF2-40B4-BE49-F238E27FC236}">
                    <a16:creationId xmlns:a16="http://schemas.microsoft.com/office/drawing/2014/main" id="{A8C9B50A-4510-F45E-ADAB-AAEB9D5CAC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08" y="220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25" name="Line 27">
                <a:extLst>
                  <a:ext uri="{FF2B5EF4-FFF2-40B4-BE49-F238E27FC236}">
                    <a16:creationId xmlns:a16="http://schemas.microsoft.com/office/drawing/2014/main" id="{818E987E-D8FF-854F-B27E-5628B498F3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6" y="216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26" name="Line 28">
                <a:extLst>
                  <a:ext uri="{FF2B5EF4-FFF2-40B4-BE49-F238E27FC236}">
                    <a16:creationId xmlns:a16="http://schemas.microsoft.com/office/drawing/2014/main" id="{F738FDAF-C4C7-F419-F6AD-5370F043F6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8" y="2145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27" name="Line 29">
                <a:extLst>
                  <a:ext uri="{FF2B5EF4-FFF2-40B4-BE49-F238E27FC236}">
                    <a16:creationId xmlns:a16="http://schemas.microsoft.com/office/drawing/2014/main" id="{3A72AA78-2964-434F-9220-7FD124A123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7" y="2106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28" name="Line 30">
                <a:extLst>
                  <a:ext uri="{FF2B5EF4-FFF2-40B4-BE49-F238E27FC236}">
                    <a16:creationId xmlns:a16="http://schemas.microsoft.com/office/drawing/2014/main" id="{636F6EE2-BA88-31E9-18FB-06E71A7BC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0" y="2083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29" name="Line 31">
                <a:extLst>
                  <a:ext uri="{FF2B5EF4-FFF2-40B4-BE49-F238E27FC236}">
                    <a16:creationId xmlns:a16="http://schemas.microsoft.com/office/drawing/2014/main" id="{F6E361A2-95A7-2DD4-2630-BB16B7DA6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3" y="2095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30" name="Line 32">
                <a:extLst>
                  <a:ext uri="{FF2B5EF4-FFF2-40B4-BE49-F238E27FC236}">
                    <a16:creationId xmlns:a16="http://schemas.microsoft.com/office/drawing/2014/main" id="{9454A780-B00B-C92A-5858-81A8F7C02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0" y="2072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31" name="Line 33">
                <a:extLst>
                  <a:ext uri="{FF2B5EF4-FFF2-40B4-BE49-F238E27FC236}">
                    <a16:creationId xmlns:a16="http://schemas.microsoft.com/office/drawing/2014/main" id="{054DB60E-BCE9-FC97-7352-FD15666F85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8" y="2027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32" name="Line 34">
                <a:extLst>
                  <a:ext uri="{FF2B5EF4-FFF2-40B4-BE49-F238E27FC236}">
                    <a16:creationId xmlns:a16="http://schemas.microsoft.com/office/drawing/2014/main" id="{E430F0DC-83EA-9FB2-0571-7067EA6DC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1" y="200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33" name="Line 35">
                <a:extLst>
                  <a:ext uri="{FF2B5EF4-FFF2-40B4-BE49-F238E27FC236}">
                    <a16:creationId xmlns:a16="http://schemas.microsoft.com/office/drawing/2014/main" id="{EF187852-069B-277E-EE01-EFA061218D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6" y="1988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34" name="Line 36">
                <a:extLst>
                  <a:ext uri="{FF2B5EF4-FFF2-40B4-BE49-F238E27FC236}">
                    <a16:creationId xmlns:a16="http://schemas.microsoft.com/office/drawing/2014/main" id="{0DD3BACD-135A-34D1-789D-EB730A775E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8" y="1966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35" name="Line 37">
                <a:extLst>
                  <a:ext uri="{FF2B5EF4-FFF2-40B4-BE49-F238E27FC236}">
                    <a16:creationId xmlns:a16="http://schemas.microsoft.com/office/drawing/2014/main" id="{85783E6C-60CD-E3E5-98ED-74B67E590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6" y="213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36" name="Line 38">
                <a:extLst>
                  <a:ext uri="{FF2B5EF4-FFF2-40B4-BE49-F238E27FC236}">
                    <a16:creationId xmlns:a16="http://schemas.microsoft.com/office/drawing/2014/main" id="{22ECE85B-F2F0-84E6-97DE-28163EFCAF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8" y="2111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37" name="Line 39">
                <a:extLst>
                  <a:ext uri="{FF2B5EF4-FFF2-40B4-BE49-F238E27FC236}">
                    <a16:creationId xmlns:a16="http://schemas.microsoft.com/office/drawing/2014/main" id="{279E1D60-2979-A33B-31E9-04E01CCBBD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0" y="2173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38" name="Line 40">
                <a:extLst>
                  <a:ext uri="{FF2B5EF4-FFF2-40B4-BE49-F238E27FC236}">
                    <a16:creationId xmlns:a16="http://schemas.microsoft.com/office/drawing/2014/main" id="{AD27E00B-4006-8243-8936-8AFC2FBE0F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3" y="2156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39" name="Line 41">
                <a:extLst>
                  <a:ext uri="{FF2B5EF4-FFF2-40B4-BE49-F238E27FC236}">
                    <a16:creationId xmlns:a16="http://schemas.microsoft.com/office/drawing/2014/main" id="{C57107E9-23CB-488B-7D61-A9AF96EBAA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2" y="214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40" name="Line 42">
                <a:extLst>
                  <a:ext uri="{FF2B5EF4-FFF2-40B4-BE49-F238E27FC236}">
                    <a16:creationId xmlns:a16="http://schemas.microsoft.com/office/drawing/2014/main" id="{AC7C8BD2-F09C-E2D7-C491-E00A213B1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5" y="212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41" name="Line 43">
                <a:extLst>
                  <a:ext uri="{FF2B5EF4-FFF2-40B4-BE49-F238E27FC236}">
                    <a16:creationId xmlns:a16="http://schemas.microsoft.com/office/drawing/2014/main" id="{491EE9C4-4E74-8EC5-5695-E480D0B05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8" y="2162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42" name="Line 44">
                <a:extLst>
                  <a:ext uri="{FF2B5EF4-FFF2-40B4-BE49-F238E27FC236}">
                    <a16:creationId xmlns:a16="http://schemas.microsoft.com/office/drawing/2014/main" id="{31DB7964-6073-44BF-AE31-53F165022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84" y="214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43" name="Line 45">
                <a:extLst>
                  <a:ext uri="{FF2B5EF4-FFF2-40B4-BE49-F238E27FC236}">
                    <a16:creationId xmlns:a16="http://schemas.microsoft.com/office/drawing/2014/main" id="{DFD04804-DB5C-68B8-9B27-BF5F7972C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9" y="2212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44" name="Line 46">
                <a:extLst>
                  <a:ext uri="{FF2B5EF4-FFF2-40B4-BE49-F238E27FC236}">
                    <a16:creationId xmlns:a16="http://schemas.microsoft.com/office/drawing/2014/main" id="{B27B95A2-F7A2-5D05-DE9F-122986C7E7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1" y="2196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45" name="Line 47">
                <a:extLst>
                  <a:ext uri="{FF2B5EF4-FFF2-40B4-BE49-F238E27FC236}">
                    <a16:creationId xmlns:a16="http://schemas.microsoft.com/office/drawing/2014/main" id="{96D96D6F-1F6F-A497-E5B4-C297A6840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2" y="2044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46" name="Line 48">
                <a:extLst>
                  <a:ext uri="{FF2B5EF4-FFF2-40B4-BE49-F238E27FC236}">
                    <a16:creationId xmlns:a16="http://schemas.microsoft.com/office/drawing/2014/main" id="{F4C15157-7CE9-7288-DB70-9522DA1947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9" y="2027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47" name="Line 49">
                <a:extLst>
                  <a:ext uri="{FF2B5EF4-FFF2-40B4-BE49-F238E27FC236}">
                    <a16:creationId xmlns:a16="http://schemas.microsoft.com/office/drawing/2014/main" id="{F31A3C5D-4B2A-7A6B-19A5-B033B93AEA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5" y="210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48" name="Line 50">
                <a:extLst>
                  <a:ext uri="{FF2B5EF4-FFF2-40B4-BE49-F238E27FC236}">
                    <a16:creationId xmlns:a16="http://schemas.microsoft.com/office/drawing/2014/main" id="{4099DAEA-569E-3A0E-E4BD-7DF889454C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8" y="207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49" name="Line 51">
                <a:extLst>
                  <a:ext uri="{FF2B5EF4-FFF2-40B4-BE49-F238E27FC236}">
                    <a16:creationId xmlns:a16="http://schemas.microsoft.com/office/drawing/2014/main" id="{BF571E09-9445-2C53-2648-DA8F54836B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0" y="2072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50" name="Line 52">
                <a:extLst>
                  <a:ext uri="{FF2B5EF4-FFF2-40B4-BE49-F238E27FC236}">
                    <a16:creationId xmlns:a16="http://schemas.microsoft.com/office/drawing/2014/main" id="{BBBD3CE8-E221-702A-CF6C-DC416549D9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2" y="205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51" name="Line 53">
                <a:extLst>
                  <a:ext uri="{FF2B5EF4-FFF2-40B4-BE49-F238E27FC236}">
                    <a16:creationId xmlns:a16="http://schemas.microsoft.com/office/drawing/2014/main" id="{D59D173B-1970-EA93-DC82-ECA9CF80F9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0" y="225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52" name="Line 54">
                <a:extLst>
                  <a:ext uri="{FF2B5EF4-FFF2-40B4-BE49-F238E27FC236}">
                    <a16:creationId xmlns:a16="http://schemas.microsoft.com/office/drawing/2014/main" id="{9D5EB5B6-ECF4-C1D5-3154-973E4C869F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3" y="224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53" name="Line 55">
                <a:extLst>
                  <a:ext uri="{FF2B5EF4-FFF2-40B4-BE49-F238E27FC236}">
                    <a16:creationId xmlns:a16="http://schemas.microsoft.com/office/drawing/2014/main" id="{4F3C971B-7672-F1DB-D94C-725A433155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6" y="219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54" name="Line 56">
                <a:extLst>
                  <a:ext uri="{FF2B5EF4-FFF2-40B4-BE49-F238E27FC236}">
                    <a16:creationId xmlns:a16="http://schemas.microsoft.com/office/drawing/2014/main" id="{14CA8872-8E95-5D7D-FF05-B2989E8514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8" y="216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55" name="Line 57">
                <a:extLst>
                  <a:ext uri="{FF2B5EF4-FFF2-40B4-BE49-F238E27FC236}">
                    <a16:creationId xmlns:a16="http://schemas.microsoft.com/office/drawing/2014/main" id="{885EB616-0CF2-42C4-06AE-E2492DDD19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0" y="2291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56" name="Line 58">
                <a:extLst>
                  <a:ext uri="{FF2B5EF4-FFF2-40B4-BE49-F238E27FC236}">
                    <a16:creationId xmlns:a16="http://schemas.microsoft.com/office/drawing/2014/main" id="{DE3A27D1-EF7F-14E2-EAB3-F3492CA451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67" y="226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57" name="Line 59">
                <a:extLst>
                  <a:ext uri="{FF2B5EF4-FFF2-40B4-BE49-F238E27FC236}">
                    <a16:creationId xmlns:a16="http://schemas.microsoft.com/office/drawing/2014/main" id="{4FBBBBC1-C6FB-4522-1C98-20BD20A329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0" y="205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58" name="Line 60">
                <a:extLst>
                  <a:ext uri="{FF2B5EF4-FFF2-40B4-BE49-F238E27FC236}">
                    <a16:creationId xmlns:a16="http://schemas.microsoft.com/office/drawing/2014/main" id="{8D770174-3773-7034-FDFD-04D5B87002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3" y="203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59" name="Line 61">
                <a:extLst>
                  <a:ext uri="{FF2B5EF4-FFF2-40B4-BE49-F238E27FC236}">
                    <a16:creationId xmlns:a16="http://schemas.microsoft.com/office/drawing/2014/main" id="{5108976A-99B8-8235-BE7F-CC84B6D1E9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3" y="2027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60" name="Line 62">
                <a:extLst>
                  <a:ext uri="{FF2B5EF4-FFF2-40B4-BE49-F238E27FC236}">
                    <a16:creationId xmlns:a16="http://schemas.microsoft.com/office/drawing/2014/main" id="{97F92423-D3C1-8BE9-F27D-3D07D7CF32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200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61" name="Line 63">
                <a:extLst>
                  <a:ext uri="{FF2B5EF4-FFF2-40B4-BE49-F238E27FC236}">
                    <a16:creationId xmlns:a16="http://schemas.microsoft.com/office/drawing/2014/main" id="{D729C78A-86DC-060E-FA96-DF936A2398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1" y="192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62" name="Line 64">
                <a:extLst>
                  <a:ext uri="{FF2B5EF4-FFF2-40B4-BE49-F238E27FC236}">
                    <a16:creationId xmlns:a16="http://schemas.microsoft.com/office/drawing/2014/main" id="{BE352CCB-3EE0-2322-E937-C0C6FC1466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3" y="190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63" name="Line 65">
                <a:extLst>
                  <a:ext uri="{FF2B5EF4-FFF2-40B4-BE49-F238E27FC236}">
                    <a16:creationId xmlns:a16="http://schemas.microsoft.com/office/drawing/2014/main" id="{5BD8AC71-2EFE-5CEF-D808-9C466FCF42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2" y="2173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64" name="Line 66">
                <a:extLst>
                  <a:ext uri="{FF2B5EF4-FFF2-40B4-BE49-F238E27FC236}">
                    <a16:creationId xmlns:a16="http://schemas.microsoft.com/office/drawing/2014/main" id="{62AF0902-656D-5540-1F1B-EB87FBE315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4" y="215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65" name="Line 67">
                <a:extLst>
                  <a:ext uri="{FF2B5EF4-FFF2-40B4-BE49-F238E27FC236}">
                    <a16:creationId xmlns:a16="http://schemas.microsoft.com/office/drawing/2014/main" id="{F965594E-0C84-74E3-8264-9C029B21EE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3" y="217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66" name="Line 68">
                <a:extLst>
                  <a:ext uri="{FF2B5EF4-FFF2-40B4-BE49-F238E27FC236}">
                    <a16:creationId xmlns:a16="http://schemas.microsoft.com/office/drawing/2014/main" id="{307D07F7-1C77-2140-D83E-A126276A4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0" y="2156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67" name="Line 69">
                <a:extLst>
                  <a:ext uri="{FF2B5EF4-FFF2-40B4-BE49-F238E27FC236}">
                    <a16:creationId xmlns:a16="http://schemas.microsoft.com/office/drawing/2014/main" id="{3DEACDDB-8365-B659-9096-27E050EB0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010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68" name="Line 70">
                <a:extLst>
                  <a:ext uri="{FF2B5EF4-FFF2-40B4-BE49-F238E27FC236}">
                    <a16:creationId xmlns:a16="http://schemas.microsoft.com/office/drawing/2014/main" id="{999A2AEB-8430-1B70-3660-1ED927E59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8" y="198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69" name="Line 71">
                <a:extLst>
                  <a:ext uri="{FF2B5EF4-FFF2-40B4-BE49-F238E27FC236}">
                    <a16:creationId xmlns:a16="http://schemas.microsoft.com/office/drawing/2014/main" id="{10AD0E96-7689-B657-282C-72648E1D58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5" y="2235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70" name="Line 72">
                <a:extLst>
                  <a:ext uri="{FF2B5EF4-FFF2-40B4-BE49-F238E27FC236}">
                    <a16:creationId xmlns:a16="http://schemas.microsoft.com/office/drawing/2014/main" id="{9DFB2FCD-0B76-69A3-C84E-557274BEA8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02" y="2212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71" name="Line 73">
                <a:extLst>
                  <a:ext uri="{FF2B5EF4-FFF2-40B4-BE49-F238E27FC236}">
                    <a16:creationId xmlns:a16="http://schemas.microsoft.com/office/drawing/2014/main" id="{4D289E9F-076F-C3B8-B8FB-F2A14C515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9" y="217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72" name="Line 74">
                <a:extLst>
                  <a:ext uri="{FF2B5EF4-FFF2-40B4-BE49-F238E27FC236}">
                    <a16:creationId xmlns:a16="http://schemas.microsoft.com/office/drawing/2014/main" id="{EB553F9B-EE78-DEBB-A90B-CA63F80C3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1" y="2151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73" name="Line 75">
                <a:extLst>
                  <a:ext uri="{FF2B5EF4-FFF2-40B4-BE49-F238E27FC236}">
                    <a16:creationId xmlns:a16="http://schemas.microsoft.com/office/drawing/2014/main" id="{11018000-16DE-4D59-0B28-3A602C781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8" y="2140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74" name="Line 76">
                <a:extLst>
                  <a:ext uri="{FF2B5EF4-FFF2-40B4-BE49-F238E27FC236}">
                    <a16:creationId xmlns:a16="http://schemas.microsoft.com/office/drawing/2014/main" id="{4AE8075A-43F1-9D4E-AE69-9457971A0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0" y="211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75" name="Line 77">
                <a:extLst>
                  <a:ext uri="{FF2B5EF4-FFF2-40B4-BE49-F238E27FC236}">
                    <a16:creationId xmlns:a16="http://schemas.microsoft.com/office/drawing/2014/main" id="{395BA1E8-C5FF-20C2-D7E3-FAE0CA0EB6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9" y="2201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76" name="Line 78">
                <a:extLst>
                  <a:ext uri="{FF2B5EF4-FFF2-40B4-BE49-F238E27FC236}">
                    <a16:creationId xmlns:a16="http://schemas.microsoft.com/office/drawing/2014/main" id="{DD8F67F7-B662-A3A0-9718-54D95DFEAA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5" y="2179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77" name="Line 79">
                <a:extLst>
                  <a:ext uri="{FF2B5EF4-FFF2-40B4-BE49-F238E27FC236}">
                    <a16:creationId xmlns:a16="http://schemas.microsoft.com/office/drawing/2014/main" id="{61D48AE0-B59E-12D0-AF12-9CCD3AC946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8" y="191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78" name="Line 80">
                <a:extLst>
                  <a:ext uri="{FF2B5EF4-FFF2-40B4-BE49-F238E27FC236}">
                    <a16:creationId xmlns:a16="http://schemas.microsoft.com/office/drawing/2014/main" id="{0BD90BA4-F0A3-815D-A9F1-42E255E3BF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1" y="189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79" name="Line 81">
                <a:extLst>
                  <a:ext uri="{FF2B5EF4-FFF2-40B4-BE49-F238E27FC236}">
                    <a16:creationId xmlns:a16="http://schemas.microsoft.com/office/drawing/2014/main" id="{7075793B-0624-F148-1442-0AD6D668E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909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80" name="Line 82">
                <a:extLst>
                  <a:ext uri="{FF2B5EF4-FFF2-40B4-BE49-F238E27FC236}">
                    <a16:creationId xmlns:a16="http://schemas.microsoft.com/office/drawing/2014/main" id="{510CD81B-91F1-F235-DDEA-D06C7315FD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5" y="188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81" name="Line 83">
                <a:extLst>
                  <a:ext uri="{FF2B5EF4-FFF2-40B4-BE49-F238E27FC236}">
                    <a16:creationId xmlns:a16="http://schemas.microsoft.com/office/drawing/2014/main" id="{8952DD59-7E03-B99D-AD20-790D8FB7B6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0" y="1887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82" name="Line 84">
                <a:extLst>
                  <a:ext uri="{FF2B5EF4-FFF2-40B4-BE49-F238E27FC236}">
                    <a16:creationId xmlns:a16="http://schemas.microsoft.com/office/drawing/2014/main" id="{019C8DFA-F557-57A1-AC39-E911F61110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7" y="187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83" name="Line 85">
                <a:extLst>
                  <a:ext uri="{FF2B5EF4-FFF2-40B4-BE49-F238E27FC236}">
                    <a16:creationId xmlns:a16="http://schemas.microsoft.com/office/drawing/2014/main" id="{057317E1-45F1-4FDC-208E-B5D705674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6" y="229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84" name="Line 86">
                <a:extLst>
                  <a:ext uri="{FF2B5EF4-FFF2-40B4-BE49-F238E27FC236}">
                    <a16:creationId xmlns:a16="http://schemas.microsoft.com/office/drawing/2014/main" id="{15F2EB66-DAE8-2F12-6A1F-D89703FB4C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9" y="228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85" name="Line 87">
                <a:extLst>
                  <a:ext uri="{FF2B5EF4-FFF2-40B4-BE49-F238E27FC236}">
                    <a16:creationId xmlns:a16="http://schemas.microsoft.com/office/drawing/2014/main" id="{84110D39-F55A-67B2-450E-4AA053D1D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7" y="2229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86" name="Line 88">
                <a:extLst>
                  <a:ext uri="{FF2B5EF4-FFF2-40B4-BE49-F238E27FC236}">
                    <a16:creationId xmlns:a16="http://schemas.microsoft.com/office/drawing/2014/main" id="{6AA7F657-37A5-8EE7-1F02-87274480C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9" y="2212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87" name="Line 89">
                <a:extLst>
                  <a:ext uri="{FF2B5EF4-FFF2-40B4-BE49-F238E27FC236}">
                    <a16:creationId xmlns:a16="http://schemas.microsoft.com/office/drawing/2014/main" id="{73832DDA-CC6B-7451-AB28-C2D64A07DD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5" y="185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88" name="Line 90">
                <a:extLst>
                  <a:ext uri="{FF2B5EF4-FFF2-40B4-BE49-F238E27FC236}">
                    <a16:creationId xmlns:a16="http://schemas.microsoft.com/office/drawing/2014/main" id="{69C9A70D-1381-9EDC-32E7-302671815F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2" y="183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89" name="Line 91">
                <a:extLst>
                  <a:ext uri="{FF2B5EF4-FFF2-40B4-BE49-F238E27FC236}">
                    <a16:creationId xmlns:a16="http://schemas.microsoft.com/office/drawing/2014/main" id="{83066BD5-0F79-AF6F-D951-FA12DE88AA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0" y="2151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90" name="Line 92">
                <a:extLst>
                  <a:ext uri="{FF2B5EF4-FFF2-40B4-BE49-F238E27FC236}">
                    <a16:creationId xmlns:a16="http://schemas.microsoft.com/office/drawing/2014/main" id="{BB58018F-3569-AEB9-B682-49B4DF63E3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7" y="2128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91" name="Line 93">
                <a:extLst>
                  <a:ext uri="{FF2B5EF4-FFF2-40B4-BE49-F238E27FC236}">
                    <a16:creationId xmlns:a16="http://schemas.microsoft.com/office/drawing/2014/main" id="{C182F85D-9CC4-F701-6A08-E7B7BC598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7" y="192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92" name="Line 94">
                <a:extLst>
                  <a:ext uri="{FF2B5EF4-FFF2-40B4-BE49-F238E27FC236}">
                    <a16:creationId xmlns:a16="http://schemas.microsoft.com/office/drawing/2014/main" id="{949514E1-0FBF-25E7-AF9C-0217EDA1CB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4" y="190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93" name="Line 95">
                <a:extLst>
                  <a:ext uri="{FF2B5EF4-FFF2-40B4-BE49-F238E27FC236}">
                    <a16:creationId xmlns:a16="http://schemas.microsoft.com/office/drawing/2014/main" id="{B8CDCA45-4FF0-4165-6C8D-079DCA578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1966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94" name="Line 96">
                <a:extLst>
                  <a:ext uri="{FF2B5EF4-FFF2-40B4-BE49-F238E27FC236}">
                    <a16:creationId xmlns:a16="http://schemas.microsoft.com/office/drawing/2014/main" id="{2E30657F-B26B-67DD-1B46-B64B5D32D0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00" y="1943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95" name="Line 97">
                <a:extLst>
                  <a:ext uri="{FF2B5EF4-FFF2-40B4-BE49-F238E27FC236}">
                    <a16:creationId xmlns:a16="http://schemas.microsoft.com/office/drawing/2014/main" id="{5133A609-9E53-6532-66A4-D71DF0EF28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5" y="215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96" name="Line 98">
                <a:extLst>
                  <a:ext uri="{FF2B5EF4-FFF2-40B4-BE49-F238E27FC236}">
                    <a16:creationId xmlns:a16="http://schemas.microsoft.com/office/drawing/2014/main" id="{6549BE38-2B57-8488-F051-A1AAC3335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1" y="213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97" name="Line 99">
                <a:extLst>
                  <a:ext uri="{FF2B5EF4-FFF2-40B4-BE49-F238E27FC236}">
                    <a16:creationId xmlns:a16="http://schemas.microsoft.com/office/drawing/2014/main" id="{42C681E7-EFD3-FAD9-04ED-30CAD3F2A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7" y="215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98" name="Line 100">
                <a:extLst>
                  <a:ext uri="{FF2B5EF4-FFF2-40B4-BE49-F238E27FC236}">
                    <a16:creationId xmlns:a16="http://schemas.microsoft.com/office/drawing/2014/main" id="{2C4BBCF5-B339-79B7-7DE9-AD8022F4E4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0" y="213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99" name="Line 101">
                <a:extLst>
                  <a:ext uri="{FF2B5EF4-FFF2-40B4-BE49-F238E27FC236}">
                    <a16:creationId xmlns:a16="http://schemas.microsoft.com/office/drawing/2014/main" id="{C00F2790-5C05-E70D-11B0-07FA84588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1" y="2218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00" name="Line 102">
                <a:extLst>
                  <a:ext uri="{FF2B5EF4-FFF2-40B4-BE49-F238E27FC236}">
                    <a16:creationId xmlns:a16="http://schemas.microsoft.com/office/drawing/2014/main" id="{80B5B409-78A7-C003-2C5D-2634B0DD0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4" y="2201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01" name="Line 103">
                <a:extLst>
                  <a:ext uri="{FF2B5EF4-FFF2-40B4-BE49-F238E27FC236}">
                    <a16:creationId xmlns:a16="http://schemas.microsoft.com/office/drawing/2014/main" id="{FE999F88-0A74-F57D-A580-E5789D80C5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8" y="2145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02" name="Line 104">
                <a:extLst>
                  <a:ext uri="{FF2B5EF4-FFF2-40B4-BE49-F238E27FC236}">
                    <a16:creationId xmlns:a16="http://schemas.microsoft.com/office/drawing/2014/main" id="{DBBAC9DB-86C8-2275-5CDB-DEF57FDEF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45" y="2123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03" name="Line 105">
                <a:extLst>
                  <a:ext uri="{FF2B5EF4-FFF2-40B4-BE49-F238E27FC236}">
                    <a16:creationId xmlns:a16="http://schemas.microsoft.com/office/drawing/2014/main" id="{F53A7C39-B338-6F49-0151-1C8042F542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9" y="2151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04" name="Line 106">
                <a:extLst>
                  <a:ext uri="{FF2B5EF4-FFF2-40B4-BE49-F238E27FC236}">
                    <a16:creationId xmlns:a16="http://schemas.microsoft.com/office/drawing/2014/main" id="{A531CC8D-C651-6D4B-A8F8-8FF03FF697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26" y="2128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05" name="Line 107">
                <a:extLst>
                  <a:ext uri="{FF2B5EF4-FFF2-40B4-BE49-F238E27FC236}">
                    <a16:creationId xmlns:a16="http://schemas.microsoft.com/office/drawing/2014/main" id="{89302019-DC0F-27A3-6874-3DB9F8F149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1" y="199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06" name="Line 108">
                <a:extLst>
                  <a:ext uri="{FF2B5EF4-FFF2-40B4-BE49-F238E27FC236}">
                    <a16:creationId xmlns:a16="http://schemas.microsoft.com/office/drawing/2014/main" id="{A09205CA-2E0F-8DDD-C958-D5D123837F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8" y="1982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07" name="Line 109">
                <a:extLst>
                  <a:ext uri="{FF2B5EF4-FFF2-40B4-BE49-F238E27FC236}">
                    <a16:creationId xmlns:a16="http://schemas.microsoft.com/office/drawing/2014/main" id="{05E67A91-695F-721E-93FF-B77A57BFA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81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08" name="Line 110">
                <a:extLst>
                  <a:ext uri="{FF2B5EF4-FFF2-40B4-BE49-F238E27FC236}">
                    <a16:creationId xmlns:a16="http://schemas.microsoft.com/office/drawing/2014/main" id="{E512D524-FE0A-6A3F-9428-F1B9E2AC61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3" y="179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09" name="Line 111">
                <a:extLst>
                  <a:ext uri="{FF2B5EF4-FFF2-40B4-BE49-F238E27FC236}">
                    <a16:creationId xmlns:a16="http://schemas.microsoft.com/office/drawing/2014/main" id="{774A73C6-E0B0-F131-526D-3C79BD3D8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0" y="218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10" name="Line 112">
                <a:extLst>
                  <a:ext uri="{FF2B5EF4-FFF2-40B4-BE49-F238E27FC236}">
                    <a16:creationId xmlns:a16="http://schemas.microsoft.com/office/drawing/2014/main" id="{B10023F7-38CD-B91F-F8CD-5CE4105F9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3" y="216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11" name="Line 113">
                <a:extLst>
                  <a:ext uri="{FF2B5EF4-FFF2-40B4-BE49-F238E27FC236}">
                    <a16:creationId xmlns:a16="http://schemas.microsoft.com/office/drawing/2014/main" id="{7EC5ADBA-C4B0-5678-BAA4-5A6EA2F94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9" y="2162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12" name="Line 114">
                <a:extLst>
                  <a:ext uri="{FF2B5EF4-FFF2-40B4-BE49-F238E27FC236}">
                    <a16:creationId xmlns:a16="http://schemas.microsoft.com/office/drawing/2014/main" id="{B94C17BB-CBC3-3F5F-831A-C90AFC534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2" y="214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13" name="Line 115">
                <a:extLst>
                  <a:ext uri="{FF2B5EF4-FFF2-40B4-BE49-F238E27FC236}">
                    <a16:creationId xmlns:a16="http://schemas.microsoft.com/office/drawing/2014/main" id="{F165E4DF-583C-8150-8292-CF1E6DFA76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7" y="220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14" name="Line 116">
                <a:extLst>
                  <a:ext uri="{FF2B5EF4-FFF2-40B4-BE49-F238E27FC236}">
                    <a16:creationId xmlns:a16="http://schemas.microsoft.com/office/drawing/2014/main" id="{84F9C566-D8A5-5FAA-328E-E353C4A86F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9" y="2184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15" name="Line 117">
                <a:extLst>
                  <a:ext uri="{FF2B5EF4-FFF2-40B4-BE49-F238E27FC236}">
                    <a16:creationId xmlns:a16="http://schemas.microsoft.com/office/drawing/2014/main" id="{23CB1DE0-9674-A5D6-FF59-EC2F174F0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0" y="1994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16" name="Line 118">
                <a:extLst>
                  <a:ext uri="{FF2B5EF4-FFF2-40B4-BE49-F238E27FC236}">
                    <a16:creationId xmlns:a16="http://schemas.microsoft.com/office/drawing/2014/main" id="{90ECC7B3-AB35-FCDB-8D1C-11D54F4756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2" y="197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17" name="Line 119">
                <a:extLst>
                  <a:ext uri="{FF2B5EF4-FFF2-40B4-BE49-F238E27FC236}">
                    <a16:creationId xmlns:a16="http://schemas.microsoft.com/office/drawing/2014/main" id="{D353DFA3-E496-6952-B503-A591C7B09B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5" y="2044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18" name="Line 120">
                <a:extLst>
                  <a:ext uri="{FF2B5EF4-FFF2-40B4-BE49-F238E27FC236}">
                    <a16:creationId xmlns:a16="http://schemas.microsoft.com/office/drawing/2014/main" id="{C5A75CC5-3D07-9420-BA9B-52D6DDE731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8" y="2027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19" name="Line 121">
                <a:extLst>
                  <a:ext uri="{FF2B5EF4-FFF2-40B4-BE49-F238E27FC236}">
                    <a16:creationId xmlns:a16="http://schemas.microsoft.com/office/drawing/2014/main" id="{2BA38A1E-6EE7-2593-85E2-8D35461AC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4" y="2196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20" name="Line 122">
                <a:extLst>
                  <a:ext uri="{FF2B5EF4-FFF2-40B4-BE49-F238E27FC236}">
                    <a16:creationId xmlns:a16="http://schemas.microsoft.com/office/drawing/2014/main" id="{BCD2F634-4F6C-CC7F-CF64-A47216CAFE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37" y="2173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21" name="Line 123">
                <a:extLst>
                  <a:ext uri="{FF2B5EF4-FFF2-40B4-BE49-F238E27FC236}">
                    <a16:creationId xmlns:a16="http://schemas.microsoft.com/office/drawing/2014/main" id="{F4A7E60A-52B8-CB13-0B17-6B42805D9E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7" y="210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22" name="Line 124">
                <a:extLst>
                  <a:ext uri="{FF2B5EF4-FFF2-40B4-BE49-F238E27FC236}">
                    <a16:creationId xmlns:a16="http://schemas.microsoft.com/office/drawing/2014/main" id="{1E22ECE0-D384-5E44-ACB2-C651428CD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0" y="2083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23" name="Line 125">
                <a:extLst>
                  <a:ext uri="{FF2B5EF4-FFF2-40B4-BE49-F238E27FC236}">
                    <a16:creationId xmlns:a16="http://schemas.microsoft.com/office/drawing/2014/main" id="{FDBF334E-B79A-28F9-B458-A0CA41AD9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8" y="2033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24" name="Line 126">
                <a:extLst>
                  <a:ext uri="{FF2B5EF4-FFF2-40B4-BE49-F238E27FC236}">
                    <a16:creationId xmlns:a16="http://schemas.microsoft.com/office/drawing/2014/main" id="{47E61FBB-4A74-C45C-0DED-14A43ACB62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11" y="2010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25" name="Line 127">
                <a:extLst>
                  <a:ext uri="{FF2B5EF4-FFF2-40B4-BE49-F238E27FC236}">
                    <a16:creationId xmlns:a16="http://schemas.microsoft.com/office/drawing/2014/main" id="{1B244941-4514-A5F9-A901-CD2FA1DC24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8" y="211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26" name="Line 128">
                <a:extLst>
                  <a:ext uri="{FF2B5EF4-FFF2-40B4-BE49-F238E27FC236}">
                    <a16:creationId xmlns:a16="http://schemas.microsoft.com/office/drawing/2014/main" id="{1A894EB7-04F0-CBB6-A7D0-A13264674D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5" y="2095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27" name="Line 129">
                <a:extLst>
                  <a:ext uri="{FF2B5EF4-FFF2-40B4-BE49-F238E27FC236}">
                    <a16:creationId xmlns:a16="http://schemas.microsoft.com/office/drawing/2014/main" id="{1140B986-627E-9BBF-1360-1BC6C47BF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3" y="231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28" name="Line 130">
                <a:extLst>
                  <a:ext uri="{FF2B5EF4-FFF2-40B4-BE49-F238E27FC236}">
                    <a16:creationId xmlns:a16="http://schemas.microsoft.com/office/drawing/2014/main" id="{CA40232A-37E0-A472-016A-39E152EE0B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85" y="2291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29" name="Line 131">
                <a:extLst>
                  <a:ext uri="{FF2B5EF4-FFF2-40B4-BE49-F238E27FC236}">
                    <a16:creationId xmlns:a16="http://schemas.microsoft.com/office/drawing/2014/main" id="{6EC3A6D9-8ACC-5A72-78FE-E0925E58FC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9" y="2083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30" name="Line 132">
                <a:extLst>
                  <a:ext uri="{FF2B5EF4-FFF2-40B4-BE49-F238E27FC236}">
                    <a16:creationId xmlns:a16="http://schemas.microsoft.com/office/drawing/2014/main" id="{B823C013-35F2-D1B4-EEA9-50E9F95919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2" y="206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31" name="Line 133">
                <a:extLst>
                  <a:ext uri="{FF2B5EF4-FFF2-40B4-BE49-F238E27FC236}">
                    <a16:creationId xmlns:a16="http://schemas.microsoft.com/office/drawing/2014/main" id="{2D28D1F0-5DF5-E6FD-E1C0-EA53B48963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8" y="2201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32" name="Line 134">
                <a:extLst>
                  <a:ext uri="{FF2B5EF4-FFF2-40B4-BE49-F238E27FC236}">
                    <a16:creationId xmlns:a16="http://schemas.microsoft.com/office/drawing/2014/main" id="{ED5008F0-4795-52D5-DC5D-9B40217CF9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" y="217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33" name="Line 135">
                <a:extLst>
                  <a:ext uri="{FF2B5EF4-FFF2-40B4-BE49-F238E27FC236}">
                    <a16:creationId xmlns:a16="http://schemas.microsoft.com/office/drawing/2014/main" id="{763D0871-CCF3-9EE9-7ECC-32B82C6A84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5" y="212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34" name="Line 136">
                <a:extLst>
                  <a:ext uri="{FF2B5EF4-FFF2-40B4-BE49-F238E27FC236}">
                    <a16:creationId xmlns:a16="http://schemas.microsoft.com/office/drawing/2014/main" id="{DBC77719-D26E-4238-31F9-16888AB142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2" y="2106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35" name="Line 137">
                <a:extLst>
                  <a:ext uri="{FF2B5EF4-FFF2-40B4-BE49-F238E27FC236}">
                    <a16:creationId xmlns:a16="http://schemas.microsoft.com/office/drawing/2014/main" id="{42BBC0BA-505B-633E-1B08-1C23DA1339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1" y="201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36" name="Line 138">
                <a:extLst>
                  <a:ext uri="{FF2B5EF4-FFF2-40B4-BE49-F238E27FC236}">
                    <a16:creationId xmlns:a16="http://schemas.microsoft.com/office/drawing/2014/main" id="{0F8462A3-CA5D-E078-2691-B9BA3D06BE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3" y="1999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37" name="Line 139">
                <a:extLst>
                  <a:ext uri="{FF2B5EF4-FFF2-40B4-BE49-F238E27FC236}">
                    <a16:creationId xmlns:a16="http://schemas.microsoft.com/office/drawing/2014/main" id="{D1F084CA-F05C-8AE0-AF67-78AEC5112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0" y="231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38" name="Line 140">
                <a:extLst>
                  <a:ext uri="{FF2B5EF4-FFF2-40B4-BE49-F238E27FC236}">
                    <a16:creationId xmlns:a16="http://schemas.microsoft.com/office/drawing/2014/main" id="{C5938909-052B-0A8F-3109-CC7A3FD3F2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2" y="229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39" name="Line 141">
                <a:extLst>
                  <a:ext uri="{FF2B5EF4-FFF2-40B4-BE49-F238E27FC236}">
                    <a16:creationId xmlns:a16="http://schemas.microsoft.com/office/drawing/2014/main" id="{A4D5B206-B0B0-E076-5E5D-4F6DCC39A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6" y="199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40" name="Line 142">
                <a:extLst>
                  <a:ext uri="{FF2B5EF4-FFF2-40B4-BE49-F238E27FC236}">
                    <a16:creationId xmlns:a16="http://schemas.microsoft.com/office/drawing/2014/main" id="{8447B1E4-6FCD-93F3-2959-65371153CF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2" y="197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41" name="Line 143">
                <a:extLst>
                  <a:ext uri="{FF2B5EF4-FFF2-40B4-BE49-F238E27FC236}">
                    <a16:creationId xmlns:a16="http://schemas.microsoft.com/office/drawing/2014/main" id="{6D59ACFB-1F5F-56F5-B034-E87DB14685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0" y="2055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42" name="Line 144">
                <a:extLst>
                  <a:ext uri="{FF2B5EF4-FFF2-40B4-BE49-F238E27FC236}">
                    <a16:creationId xmlns:a16="http://schemas.microsoft.com/office/drawing/2014/main" id="{F9B714A2-EBD2-BB89-00AE-6E166C8B8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7" y="203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43" name="Line 145">
                <a:extLst>
                  <a:ext uri="{FF2B5EF4-FFF2-40B4-BE49-F238E27FC236}">
                    <a16:creationId xmlns:a16="http://schemas.microsoft.com/office/drawing/2014/main" id="{33C2D59F-3BD9-EBFD-4CF1-D4F2A3CB5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9" y="222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44" name="Line 146">
                <a:extLst>
                  <a:ext uri="{FF2B5EF4-FFF2-40B4-BE49-F238E27FC236}">
                    <a16:creationId xmlns:a16="http://schemas.microsoft.com/office/drawing/2014/main" id="{EBFB1B40-9D55-5FD5-7A10-2165A41C8A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41" y="220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45" name="Line 147">
                <a:extLst>
                  <a:ext uri="{FF2B5EF4-FFF2-40B4-BE49-F238E27FC236}">
                    <a16:creationId xmlns:a16="http://schemas.microsoft.com/office/drawing/2014/main" id="{5F8B6139-4A79-BA7A-283E-12ED27DABD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7" y="2235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46" name="Line 148">
                <a:extLst>
                  <a:ext uri="{FF2B5EF4-FFF2-40B4-BE49-F238E27FC236}">
                    <a16:creationId xmlns:a16="http://schemas.microsoft.com/office/drawing/2014/main" id="{E9B96876-6C85-E294-821A-21C6947A1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19" y="2212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47" name="Line 149">
                <a:extLst>
                  <a:ext uri="{FF2B5EF4-FFF2-40B4-BE49-F238E27FC236}">
                    <a16:creationId xmlns:a16="http://schemas.microsoft.com/office/drawing/2014/main" id="{2C5E0A78-064F-0E7A-F72C-2EE94847F1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1" y="2168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48" name="Line 150">
                <a:extLst>
                  <a:ext uri="{FF2B5EF4-FFF2-40B4-BE49-F238E27FC236}">
                    <a16:creationId xmlns:a16="http://schemas.microsoft.com/office/drawing/2014/main" id="{73F3A82D-6A01-1C04-F5F0-D8A2F4A950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8" y="214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49" name="Line 151">
                <a:extLst>
                  <a:ext uri="{FF2B5EF4-FFF2-40B4-BE49-F238E27FC236}">
                    <a16:creationId xmlns:a16="http://schemas.microsoft.com/office/drawing/2014/main" id="{BEDFC6C3-0B26-6032-7F74-767CAAB48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6" y="2078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50" name="Line 152">
                <a:extLst>
                  <a:ext uri="{FF2B5EF4-FFF2-40B4-BE49-F238E27FC236}">
                    <a16:creationId xmlns:a16="http://schemas.microsoft.com/office/drawing/2014/main" id="{3711D99F-07F1-3E4A-F478-16CB22B0FB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9" y="2055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51" name="Line 153">
                <a:extLst>
                  <a:ext uri="{FF2B5EF4-FFF2-40B4-BE49-F238E27FC236}">
                    <a16:creationId xmlns:a16="http://schemas.microsoft.com/office/drawing/2014/main" id="{64CEE814-C5FA-C649-F255-AF8C70E42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5" y="2100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52" name="Line 154">
                <a:extLst>
                  <a:ext uri="{FF2B5EF4-FFF2-40B4-BE49-F238E27FC236}">
                    <a16:creationId xmlns:a16="http://schemas.microsoft.com/office/drawing/2014/main" id="{EE186A2F-9F4A-1017-02DE-DCA114030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7" y="207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53" name="Line 155">
                <a:extLst>
                  <a:ext uri="{FF2B5EF4-FFF2-40B4-BE49-F238E27FC236}">
                    <a16:creationId xmlns:a16="http://schemas.microsoft.com/office/drawing/2014/main" id="{6909268B-50C5-2ECB-B56D-004F2E0C97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222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54" name="Line 156">
                <a:extLst>
                  <a:ext uri="{FF2B5EF4-FFF2-40B4-BE49-F238E27FC236}">
                    <a16:creationId xmlns:a16="http://schemas.microsoft.com/office/drawing/2014/main" id="{A2DC2839-6911-A7E2-0D0E-CD90A449A1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" y="220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55" name="Line 157">
                <a:extLst>
                  <a:ext uri="{FF2B5EF4-FFF2-40B4-BE49-F238E27FC236}">
                    <a16:creationId xmlns:a16="http://schemas.microsoft.com/office/drawing/2014/main" id="{EDF7D42F-6F21-F455-7C79-CC90BFCE7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5" y="190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56" name="Line 158">
                <a:extLst>
                  <a:ext uri="{FF2B5EF4-FFF2-40B4-BE49-F238E27FC236}">
                    <a16:creationId xmlns:a16="http://schemas.microsoft.com/office/drawing/2014/main" id="{6335E561-E535-B574-9FD2-26E8B3EE10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1" y="189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57" name="Line 159">
                <a:extLst>
                  <a:ext uri="{FF2B5EF4-FFF2-40B4-BE49-F238E27FC236}">
                    <a16:creationId xmlns:a16="http://schemas.microsoft.com/office/drawing/2014/main" id="{686977F0-E05D-E80A-0E6E-510E57C866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6" y="199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58" name="Line 160">
                <a:extLst>
                  <a:ext uri="{FF2B5EF4-FFF2-40B4-BE49-F238E27FC236}">
                    <a16:creationId xmlns:a16="http://schemas.microsoft.com/office/drawing/2014/main" id="{1AAFC46D-B75E-CEC0-6460-3B22634A0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8" y="197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59" name="Line 161">
                <a:extLst>
                  <a:ext uri="{FF2B5EF4-FFF2-40B4-BE49-F238E27FC236}">
                    <a16:creationId xmlns:a16="http://schemas.microsoft.com/office/drawing/2014/main" id="{B7B81CBC-1D3B-0FB5-82BF-DD02DF3861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3" y="2179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60" name="Line 162">
                <a:extLst>
                  <a:ext uri="{FF2B5EF4-FFF2-40B4-BE49-F238E27FC236}">
                    <a16:creationId xmlns:a16="http://schemas.microsoft.com/office/drawing/2014/main" id="{8B5F95D0-9865-B23B-5B56-7DF479BCE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5" y="2156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61" name="Line 163">
                <a:extLst>
                  <a:ext uri="{FF2B5EF4-FFF2-40B4-BE49-F238E27FC236}">
                    <a16:creationId xmlns:a16="http://schemas.microsoft.com/office/drawing/2014/main" id="{4B72DDE2-FFC2-A1C0-1FE0-02C972670D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4" y="1943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62" name="Line 164">
                <a:extLst>
                  <a:ext uri="{FF2B5EF4-FFF2-40B4-BE49-F238E27FC236}">
                    <a16:creationId xmlns:a16="http://schemas.microsoft.com/office/drawing/2014/main" id="{91611530-0482-C488-18EB-4DA489D26E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6" y="192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63" name="Line 165">
                <a:extLst>
                  <a:ext uri="{FF2B5EF4-FFF2-40B4-BE49-F238E27FC236}">
                    <a16:creationId xmlns:a16="http://schemas.microsoft.com/office/drawing/2014/main" id="{F4B2BB23-DA32-FB9A-874A-B1622039D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1" y="205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64" name="Line 166">
                <a:extLst>
                  <a:ext uri="{FF2B5EF4-FFF2-40B4-BE49-F238E27FC236}">
                    <a16:creationId xmlns:a16="http://schemas.microsoft.com/office/drawing/2014/main" id="{164EF1E5-9B44-362F-1004-D4388995C4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8" y="2027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65" name="Line 167">
                <a:extLst>
                  <a:ext uri="{FF2B5EF4-FFF2-40B4-BE49-F238E27FC236}">
                    <a16:creationId xmlns:a16="http://schemas.microsoft.com/office/drawing/2014/main" id="{C186FFBB-4B54-8D4F-BDBD-5787F38F14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99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66" name="Line 168">
                <a:extLst>
                  <a:ext uri="{FF2B5EF4-FFF2-40B4-BE49-F238E27FC236}">
                    <a16:creationId xmlns:a16="http://schemas.microsoft.com/office/drawing/2014/main" id="{BCBDE2A5-A29B-7C0F-4E95-708235CC76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6" y="197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67" name="Line 169">
                <a:extLst>
                  <a:ext uri="{FF2B5EF4-FFF2-40B4-BE49-F238E27FC236}">
                    <a16:creationId xmlns:a16="http://schemas.microsoft.com/office/drawing/2014/main" id="{F7B83FD9-70DC-871D-5EA8-215E5F825C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0" y="2022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68" name="Line 170">
                <a:extLst>
                  <a:ext uri="{FF2B5EF4-FFF2-40B4-BE49-F238E27FC236}">
                    <a16:creationId xmlns:a16="http://schemas.microsoft.com/office/drawing/2014/main" id="{05058363-AF2C-37D2-A9DA-097FDCAC3D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3" y="200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69" name="Line 171">
                <a:extLst>
                  <a:ext uri="{FF2B5EF4-FFF2-40B4-BE49-F238E27FC236}">
                    <a16:creationId xmlns:a16="http://schemas.microsoft.com/office/drawing/2014/main" id="{E2B07111-D28B-76D4-7F6C-D12550AADD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6" y="242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70" name="Line 172">
                <a:extLst>
                  <a:ext uri="{FF2B5EF4-FFF2-40B4-BE49-F238E27FC236}">
                    <a16:creationId xmlns:a16="http://schemas.microsoft.com/office/drawing/2014/main" id="{4BB96D37-45A3-F31F-703C-EC4C77257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2" y="2403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71" name="Line 173">
                <a:extLst>
                  <a:ext uri="{FF2B5EF4-FFF2-40B4-BE49-F238E27FC236}">
                    <a16:creationId xmlns:a16="http://schemas.microsoft.com/office/drawing/2014/main" id="{231B552B-D282-AE7A-D01A-FE02DB26DC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050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72" name="Line 174">
                <a:extLst>
                  <a:ext uri="{FF2B5EF4-FFF2-40B4-BE49-F238E27FC236}">
                    <a16:creationId xmlns:a16="http://schemas.microsoft.com/office/drawing/2014/main" id="{C4362073-D57A-D682-CD46-F94B8D182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0" y="2027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73" name="Line 175">
                <a:extLst>
                  <a:ext uri="{FF2B5EF4-FFF2-40B4-BE49-F238E27FC236}">
                    <a16:creationId xmlns:a16="http://schemas.microsoft.com/office/drawing/2014/main" id="{80852F3A-5BEE-3195-9963-BADB0A52F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221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74" name="Line 176">
                <a:extLst>
                  <a:ext uri="{FF2B5EF4-FFF2-40B4-BE49-F238E27FC236}">
                    <a16:creationId xmlns:a16="http://schemas.microsoft.com/office/drawing/2014/main" id="{55C0DA4F-7F8C-3408-6804-6F13C9CE6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8" y="2201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75" name="Line 177">
                <a:extLst>
                  <a:ext uri="{FF2B5EF4-FFF2-40B4-BE49-F238E27FC236}">
                    <a16:creationId xmlns:a16="http://schemas.microsoft.com/office/drawing/2014/main" id="{54AE37AC-886F-2E6A-29A7-A9D01B2BA3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5" y="1932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76" name="Line 178">
                <a:extLst>
                  <a:ext uri="{FF2B5EF4-FFF2-40B4-BE49-F238E27FC236}">
                    <a16:creationId xmlns:a16="http://schemas.microsoft.com/office/drawing/2014/main" id="{4B8525DF-3B86-0A4F-AA28-9092157D2B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7" y="1909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77" name="Line 179">
                <a:extLst>
                  <a:ext uri="{FF2B5EF4-FFF2-40B4-BE49-F238E27FC236}">
                    <a16:creationId xmlns:a16="http://schemas.microsoft.com/office/drawing/2014/main" id="{5CD4F7D8-535E-B26F-3451-73DFC86D1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2" y="187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78" name="Line 180">
                <a:extLst>
                  <a:ext uri="{FF2B5EF4-FFF2-40B4-BE49-F238E27FC236}">
                    <a16:creationId xmlns:a16="http://schemas.microsoft.com/office/drawing/2014/main" id="{AC56009E-8528-3D1C-08CF-98F3E160A4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8" y="184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79" name="Line 181">
                <a:extLst>
                  <a:ext uri="{FF2B5EF4-FFF2-40B4-BE49-F238E27FC236}">
                    <a16:creationId xmlns:a16="http://schemas.microsoft.com/office/drawing/2014/main" id="{2996E442-DB9D-9748-7CEB-2CEBD09E07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4" y="2106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80" name="Line 182">
                <a:extLst>
                  <a:ext uri="{FF2B5EF4-FFF2-40B4-BE49-F238E27FC236}">
                    <a16:creationId xmlns:a16="http://schemas.microsoft.com/office/drawing/2014/main" id="{D2F8FEE5-2187-26DC-F3C0-255C00F09D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7" y="208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81" name="Line 183">
                <a:extLst>
                  <a:ext uri="{FF2B5EF4-FFF2-40B4-BE49-F238E27FC236}">
                    <a16:creationId xmlns:a16="http://schemas.microsoft.com/office/drawing/2014/main" id="{47EE6AD3-5234-C817-8782-B254BAF9E7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9" y="2072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82" name="Line 184">
                <a:extLst>
                  <a:ext uri="{FF2B5EF4-FFF2-40B4-BE49-F238E27FC236}">
                    <a16:creationId xmlns:a16="http://schemas.microsoft.com/office/drawing/2014/main" id="{DCE6FE17-2AD5-4765-6DCE-08FC5968F8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2" y="2055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83" name="Line 185">
                <a:extLst>
                  <a:ext uri="{FF2B5EF4-FFF2-40B4-BE49-F238E27FC236}">
                    <a16:creationId xmlns:a16="http://schemas.microsoft.com/office/drawing/2014/main" id="{4D575FF2-1E96-5947-091C-FE84849E1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1" y="2111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84" name="Line 186">
                <a:extLst>
                  <a:ext uri="{FF2B5EF4-FFF2-40B4-BE49-F238E27FC236}">
                    <a16:creationId xmlns:a16="http://schemas.microsoft.com/office/drawing/2014/main" id="{5F1464D8-AE75-8CFC-A8A0-FAAE84753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3" y="209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85" name="Line 187">
                <a:extLst>
                  <a:ext uri="{FF2B5EF4-FFF2-40B4-BE49-F238E27FC236}">
                    <a16:creationId xmlns:a16="http://schemas.microsoft.com/office/drawing/2014/main" id="{E9ED353A-F7BA-E7A2-523E-9503C6C2D1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5" y="2246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86" name="Line 188">
                <a:extLst>
                  <a:ext uri="{FF2B5EF4-FFF2-40B4-BE49-F238E27FC236}">
                    <a16:creationId xmlns:a16="http://schemas.microsoft.com/office/drawing/2014/main" id="{E8202AB6-1847-E650-F41B-0988BC225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8" y="222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87" name="Line 189">
                <a:extLst>
                  <a:ext uri="{FF2B5EF4-FFF2-40B4-BE49-F238E27FC236}">
                    <a16:creationId xmlns:a16="http://schemas.microsoft.com/office/drawing/2014/main" id="{FA282855-819F-5193-1ED0-E1ED6C714E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3" y="210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88" name="Line 190">
                <a:extLst>
                  <a:ext uri="{FF2B5EF4-FFF2-40B4-BE49-F238E27FC236}">
                    <a16:creationId xmlns:a16="http://schemas.microsoft.com/office/drawing/2014/main" id="{9C3B3541-FA06-8ED2-F575-A0FD35D54C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55" y="2083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89" name="Line 191">
                <a:extLst>
                  <a:ext uri="{FF2B5EF4-FFF2-40B4-BE49-F238E27FC236}">
                    <a16:creationId xmlns:a16="http://schemas.microsoft.com/office/drawing/2014/main" id="{700621F9-F51D-F1C2-C446-D9F11E8654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7" y="2263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90" name="Line 192">
                <a:extLst>
                  <a:ext uri="{FF2B5EF4-FFF2-40B4-BE49-F238E27FC236}">
                    <a16:creationId xmlns:a16="http://schemas.microsoft.com/office/drawing/2014/main" id="{BA9BDD43-F65E-1C22-4B7F-F4FFCF322F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2241"/>
                <a:ext cx="0" cy="44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91" name="Line 193">
                <a:extLst>
                  <a:ext uri="{FF2B5EF4-FFF2-40B4-BE49-F238E27FC236}">
                    <a16:creationId xmlns:a16="http://schemas.microsoft.com/office/drawing/2014/main" id="{47BE3E76-DEA1-ABCB-5821-CDA9BD1A7D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3" y="2269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92" name="Line 194">
                <a:extLst>
                  <a:ext uri="{FF2B5EF4-FFF2-40B4-BE49-F238E27FC236}">
                    <a16:creationId xmlns:a16="http://schemas.microsoft.com/office/drawing/2014/main" id="{61491597-4798-69FA-7380-B45FD95BD6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85" y="2246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93" name="Line 195">
                <a:extLst>
                  <a:ext uri="{FF2B5EF4-FFF2-40B4-BE49-F238E27FC236}">
                    <a16:creationId xmlns:a16="http://schemas.microsoft.com/office/drawing/2014/main" id="{AB3B682D-CA8E-6E76-1D4D-4B8EAF3D99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0" y="2111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94" name="Line 196">
                <a:extLst>
                  <a:ext uri="{FF2B5EF4-FFF2-40B4-BE49-F238E27FC236}">
                    <a16:creationId xmlns:a16="http://schemas.microsoft.com/office/drawing/2014/main" id="{7689A1BA-1973-367B-FE5C-638F5FDE0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2" y="2089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95" name="Line 197">
                <a:extLst>
                  <a:ext uri="{FF2B5EF4-FFF2-40B4-BE49-F238E27FC236}">
                    <a16:creationId xmlns:a16="http://schemas.microsoft.com/office/drawing/2014/main" id="{3B7DFA58-89BF-1289-A095-C0E67F0F0B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0" y="2224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96" name="Line 198">
                <a:extLst>
                  <a:ext uri="{FF2B5EF4-FFF2-40B4-BE49-F238E27FC236}">
                    <a16:creationId xmlns:a16="http://schemas.microsoft.com/office/drawing/2014/main" id="{2F14BC04-6284-E3A7-7733-AC010077B9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7" y="2201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97" name="Line 199">
                <a:extLst>
                  <a:ext uri="{FF2B5EF4-FFF2-40B4-BE49-F238E27FC236}">
                    <a16:creationId xmlns:a16="http://schemas.microsoft.com/office/drawing/2014/main" id="{9738529A-7FB1-B982-614F-91B66B62FB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7" y="2190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98" name="Line 200">
                <a:extLst>
                  <a:ext uri="{FF2B5EF4-FFF2-40B4-BE49-F238E27FC236}">
                    <a16:creationId xmlns:a16="http://schemas.microsoft.com/office/drawing/2014/main" id="{7037803F-A313-7120-53B7-151C63800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9" y="2168"/>
                <a:ext cx="0" cy="44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99" name="Line 201">
                <a:extLst>
                  <a:ext uri="{FF2B5EF4-FFF2-40B4-BE49-F238E27FC236}">
                    <a16:creationId xmlns:a16="http://schemas.microsoft.com/office/drawing/2014/main" id="{B06892F8-5673-A786-1C6D-682F470664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7" y="1982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300" name="Line 202">
                <a:extLst>
                  <a:ext uri="{FF2B5EF4-FFF2-40B4-BE49-F238E27FC236}">
                    <a16:creationId xmlns:a16="http://schemas.microsoft.com/office/drawing/2014/main" id="{F11C2716-5294-21F0-DBC3-5AC4E4F731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19" y="196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301" name="Line 203">
                <a:extLst>
                  <a:ext uri="{FF2B5EF4-FFF2-40B4-BE49-F238E27FC236}">
                    <a16:creationId xmlns:a16="http://schemas.microsoft.com/office/drawing/2014/main" id="{FA8FA219-9C87-0E62-9FC2-883286B56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8" y="2241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302" name="Line 204">
                <a:extLst>
                  <a:ext uri="{FF2B5EF4-FFF2-40B4-BE49-F238E27FC236}">
                    <a16:creationId xmlns:a16="http://schemas.microsoft.com/office/drawing/2014/main" id="{BBEEA481-C8C1-2797-5C61-BE3EBE209E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84" y="221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</p:grpSp>
        <p:grpSp>
          <p:nvGrpSpPr>
            <p:cNvPr id="10" name="Group 406">
              <a:extLst>
                <a:ext uri="{FF2B5EF4-FFF2-40B4-BE49-F238E27FC236}">
                  <a16:creationId xmlns:a16="http://schemas.microsoft.com/office/drawing/2014/main" id="{47F84F60-D8AE-FBD7-6107-FA5EC82C5E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7" y="1085"/>
              <a:ext cx="2748" cy="1520"/>
              <a:chOff x="777" y="1085"/>
              <a:chExt cx="2748" cy="1520"/>
            </a:xfrm>
          </p:grpSpPr>
          <p:sp>
            <p:nvSpPr>
              <p:cNvPr id="1903" name="Line 206">
                <a:extLst>
                  <a:ext uri="{FF2B5EF4-FFF2-40B4-BE49-F238E27FC236}">
                    <a16:creationId xmlns:a16="http://schemas.microsoft.com/office/drawing/2014/main" id="{AB525023-E362-081D-02C3-DE3897AD7B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1915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04" name="Line 207">
                <a:extLst>
                  <a:ext uri="{FF2B5EF4-FFF2-40B4-BE49-F238E27FC236}">
                    <a16:creationId xmlns:a16="http://schemas.microsoft.com/office/drawing/2014/main" id="{76BAE340-AA98-5172-A68B-9C9689069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4" y="1898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05" name="Line 208">
                <a:extLst>
                  <a:ext uri="{FF2B5EF4-FFF2-40B4-BE49-F238E27FC236}">
                    <a16:creationId xmlns:a16="http://schemas.microsoft.com/office/drawing/2014/main" id="{4BE2EA0B-7EE7-6E00-9257-63A74ED3FD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8" y="197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06" name="Line 209">
                <a:extLst>
                  <a:ext uri="{FF2B5EF4-FFF2-40B4-BE49-F238E27FC236}">
                    <a16:creationId xmlns:a16="http://schemas.microsoft.com/office/drawing/2014/main" id="{5B58900F-7F69-AC27-BBE2-94259D9F37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5" y="196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07" name="Line 210">
                <a:extLst>
                  <a:ext uri="{FF2B5EF4-FFF2-40B4-BE49-F238E27FC236}">
                    <a16:creationId xmlns:a16="http://schemas.microsoft.com/office/drawing/2014/main" id="{0829B783-1B56-7659-9775-1299825BC3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5" y="2123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08" name="Line 211">
                <a:extLst>
                  <a:ext uri="{FF2B5EF4-FFF2-40B4-BE49-F238E27FC236}">
                    <a16:creationId xmlns:a16="http://schemas.microsoft.com/office/drawing/2014/main" id="{2CFF9D4A-8B3D-5F3A-8E22-6A567D2F8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1" y="2106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09" name="Line 212">
                <a:extLst>
                  <a:ext uri="{FF2B5EF4-FFF2-40B4-BE49-F238E27FC236}">
                    <a16:creationId xmlns:a16="http://schemas.microsoft.com/office/drawing/2014/main" id="{E75322B9-EA7A-12E9-490B-B7DCA6844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5" y="2145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10" name="Line 213">
                <a:extLst>
                  <a:ext uri="{FF2B5EF4-FFF2-40B4-BE49-F238E27FC236}">
                    <a16:creationId xmlns:a16="http://schemas.microsoft.com/office/drawing/2014/main" id="{158C00E7-C481-72B7-23AD-D4B579BC7A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38" y="2128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11" name="Line 214">
                <a:extLst>
                  <a:ext uri="{FF2B5EF4-FFF2-40B4-BE49-F238E27FC236}">
                    <a16:creationId xmlns:a16="http://schemas.microsoft.com/office/drawing/2014/main" id="{1EE986AC-2E7F-F0BE-6518-38F865494D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0" y="1932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12" name="Line 215">
                <a:extLst>
                  <a:ext uri="{FF2B5EF4-FFF2-40B4-BE49-F238E27FC236}">
                    <a16:creationId xmlns:a16="http://schemas.microsoft.com/office/drawing/2014/main" id="{FB58A142-E57E-D590-3514-D2B3B1C33F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53" y="191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13" name="Line 216">
                <a:extLst>
                  <a:ext uri="{FF2B5EF4-FFF2-40B4-BE49-F238E27FC236}">
                    <a16:creationId xmlns:a16="http://schemas.microsoft.com/office/drawing/2014/main" id="{941EF151-41EB-3648-3866-71D33F73B7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0" y="2184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14" name="Line 217">
                <a:extLst>
                  <a:ext uri="{FF2B5EF4-FFF2-40B4-BE49-F238E27FC236}">
                    <a16:creationId xmlns:a16="http://schemas.microsoft.com/office/drawing/2014/main" id="{72A22BD3-3DFB-CC09-F248-8D8E3A3C93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32" y="2162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15" name="Line 218">
                <a:extLst>
                  <a:ext uri="{FF2B5EF4-FFF2-40B4-BE49-F238E27FC236}">
                    <a16:creationId xmlns:a16="http://schemas.microsoft.com/office/drawing/2014/main" id="{A6FA018D-ABE7-5B96-76F4-C5794A3ED5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3" y="217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16" name="Line 219">
                <a:extLst>
                  <a:ext uri="{FF2B5EF4-FFF2-40B4-BE49-F238E27FC236}">
                    <a16:creationId xmlns:a16="http://schemas.microsoft.com/office/drawing/2014/main" id="{54A413FA-25CE-8AC3-A0DD-7530F8BE41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5" y="216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17" name="Line 220">
                <a:extLst>
                  <a:ext uri="{FF2B5EF4-FFF2-40B4-BE49-F238E27FC236}">
                    <a16:creationId xmlns:a16="http://schemas.microsoft.com/office/drawing/2014/main" id="{35529F97-2465-96A0-3DF1-79EB0A064F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3" y="216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18" name="Line 221">
                <a:extLst>
                  <a:ext uri="{FF2B5EF4-FFF2-40B4-BE49-F238E27FC236}">
                    <a16:creationId xmlns:a16="http://schemas.microsoft.com/office/drawing/2014/main" id="{C8B31538-D562-1725-E0A3-5F9227DAE4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5" y="214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19" name="Line 222">
                <a:extLst>
                  <a:ext uri="{FF2B5EF4-FFF2-40B4-BE49-F238E27FC236}">
                    <a16:creationId xmlns:a16="http://schemas.microsoft.com/office/drawing/2014/main" id="{3649E0A3-F682-79F2-1BC2-F8AAC398F1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9" y="2117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20" name="Line 223">
                <a:extLst>
                  <a:ext uri="{FF2B5EF4-FFF2-40B4-BE49-F238E27FC236}">
                    <a16:creationId xmlns:a16="http://schemas.microsoft.com/office/drawing/2014/main" id="{87342654-F109-3EFE-C4DA-56621DF514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2" y="2100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21" name="Line 224">
                <a:extLst>
                  <a:ext uri="{FF2B5EF4-FFF2-40B4-BE49-F238E27FC236}">
                    <a16:creationId xmlns:a16="http://schemas.microsoft.com/office/drawing/2014/main" id="{919AFF98-4194-8BA2-3E98-4777E13CE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5" y="222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22" name="Line 225">
                <a:extLst>
                  <a:ext uri="{FF2B5EF4-FFF2-40B4-BE49-F238E27FC236}">
                    <a16:creationId xmlns:a16="http://schemas.microsoft.com/office/drawing/2014/main" id="{64C1901C-0088-AA7C-10FA-E83BE6377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2" y="2201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23" name="Line 226">
                <a:extLst>
                  <a:ext uri="{FF2B5EF4-FFF2-40B4-BE49-F238E27FC236}">
                    <a16:creationId xmlns:a16="http://schemas.microsoft.com/office/drawing/2014/main" id="{0E77E486-C3F8-7C75-11C7-D683E57F3A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12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24" name="Line 227">
                <a:extLst>
                  <a:ext uri="{FF2B5EF4-FFF2-40B4-BE49-F238E27FC236}">
                    <a16:creationId xmlns:a16="http://schemas.microsoft.com/office/drawing/2014/main" id="{74442EC9-DAA8-C90B-4E3A-8F3AEEE4D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0" y="2111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25" name="Line 228">
                <a:extLst>
                  <a:ext uri="{FF2B5EF4-FFF2-40B4-BE49-F238E27FC236}">
                    <a16:creationId xmlns:a16="http://schemas.microsoft.com/office/drawing/2014/main" id="{167B8277-53D9-6AF9-B0D2-BDC3454E3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7" y="2190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26" name="Line 229">
                <a:extLst>
                  <a:ext uri="{FF2B5EF4-FFF2-40B4-BE49-F238E27FC236}">
                    <a16:creationId xmlns:a16="http://schemas.microsoft.com/office/drawing/2014/main" id="{011C8961-E56D-B035-9698-463008CC53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9" y="217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27" name="Line 230">
                <a:extLst>
                  <a:ext uri="{FF2B5EF4-FFF2-40B4-BE49-F238E27FC236}">
                    <a16:creationId xmlns:a16="http://schemas.microsoft.com/office/drawing/2014/main" id="{77B2339F-BAFC-1100-0162-2595C12149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3" y="1876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28" name="Line 231">
                <a:extLst>
                  <a:ext uri="{FF2B5EF4-FFF2-40B4-BE49-F238E27FC236}">
                    <a16:creationId xmlns:a16="http://schemas.microsoft.com/office/drawing/2014/main" id="{14AD1741-CD27-C261-3A24-8CCB41F1A8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6" y="1853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29" name="Line 232">
                <a:extLst>
                  <a:ext uri="{FF2B5EF4-FFF2-40B4-BE49-F238E27FC236}">
                    <a16:creationId xmlns:a16="http://schemas.microsoft.com/office/drawing/2014/main" id="{BB0BDE26-1713-A8D9-E671-8151D78983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5" y="2168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30" name="Line 233">
                <a:extLst>
                  <a:ext uri="{FF2B5EF4-FFF2-40B4-BE49-F238E27FC236}">
                    <a16:creationId xmlns:a16="http://schemas.microsoft.com/office/drawing/2014/main" id="{2F7CCBB1-47C3-65D0-159B-8949A29A0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02" y="215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31" name="Line 234">
                <a:extLst>
                  <a:ext uri="{FF2B5EF4-FFF2-40B4-BE49-F238E27FC236}">
                    <a16:creationId xmlns:a16="http://schemas.microsoft.com/office/drawing/2014/main" id="{1A26EFD6-D97C-F580-7FBE-0FBA11FA40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9" y="213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32" name="Line 235">
                <a:extLst>
                  <a:ext uri="{FF2B5EF4-FFF2-40B4-BE49-F238E27FC236}">
                    <a16:creationId xmlns:a16="http://schemas.microsoft.com/office/drawing/2014/main" id="{B1954D2B-22E9-54F2-73CC-74E0DBFC50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211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33" name="Line 236">
                <a:extLst>
                  <a:ext uri="{FF2B5EF4-FFF2-40B4-BE49-F238E27FC236}">
                    <a16:creationId xmlns:a16="http://schemas.microsoft.com/office/drawing/2014/main" id="{62F3B9BA-481A-C62F-5C53-0BC605F8A5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1" y="208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34" name="Line 237">
                <a:extLst>
                  <a:ext uri="{FF2B5EF4-FFF2-40B4-BE49-F238E27FC236}">
                    <a16:creationId xmlns:a16="http://schemas.microsoft.com/office/drawing/2014/main" id="{2F022A3E-6D68-ECB3-7EEC-B601BCCF76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8" y="207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35" name="Line 238">
                <a:extLst>
                  <a:ext uri="{FF2B5EF4-FFF2-40B4-BE49-F238E27FC236}">
                    <a16:creationId xmlns:a16="http://schemas.microsoft.com/office/drawing/2014/main" id="{7B10A821-1489-C4A3-A731-005214AA9E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8" y="2067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36" name="Line 239">
                <a:extLst>
                  <a:ext uri="{FF2B5EF4-FFF2-40B4-BE49-F238E27FC236}">
                    <a16:creationId xmlns:a16="http://schemas.microsoft.com/office/drawing/2014/main" id="{C7BA8790-540C-FFFD-A8C5-B52033E49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5" y="204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37" name="Line 240">
                <a:extLst>
                  <a:ext uri="{FF2B5EF4-FFF2-40B4-BE49-F238E27FC236}">
                    <a16:creationId xmlns:a16="http://schemas.microsoft.com/office/drawing/2014/main" id="{D29497D6-E94C-6BB8-D94B-85F4403123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9" y="2123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38" name="Line 241">
                <a:extLst>
                  <a:ext uri="{FF2B5EF4-FFF2-40B4-BE49-F238E27FC236}">
                    <a16:creationId xmlns:a16="http://schemas.microsoft.com/office/drawing/2014/main" id="{A1851BD2-F825-F442-F0CD-26D307072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61" y="2100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39" name="Line 242">
                <a:extLst>
                  <a:ext uri="{FF2B5EF4-FFF2-40B4-BE49-F238E27FC236}">
                    <a16:creationId xmlns:a16="http://schemas.microsoft.com/office/drawing/2014/main" id="{09BA1D8E-3274-D7CD-3D14-CE3821F1F9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3" y="2246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40" name="Line 243">
                <a:extLst>
                  <a:ext uri="{FF2B5EF4-FFF2-40B4-BE49-F238E27FC236}">
                    <a16:creationId xmlns:a16="http://schemas.microsoft.com/office/drawing/2014/main" id="{459483B6-BDE1-A156-B094-1E19ACC751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0" y="222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41" name="Line 244">
                <a:extLst>
                  <a:ext uri="{FF2B5EF4-FFF2-40B4-BE49-F238E27FC236}">
                    <a16:creationId xmlns:a16="http://schemas.microsoft.com/office/drawing/2014/main" id="{E9E04D19-E0FE-E74E-C3D5-6F8A05F53F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6" y="2168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42" name="Line 245">
                <a:extLst>
                  <a:ext uri="{FF2B5EF4-FFF2-40B4-BE49-F238E27FC236}">
                    <a16:creationId xmlns:a16="http://schemas.microsoft.com/office/drawing/2014/main" id="{70DD0F60-A997-F259-6526-8232641595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09" y="215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43" name="Line 246">
                <a:extLst>
                  <a:ext uri="{FF2B5EF4-FFF2-40B4-BE49-F238E27FC236}">
                    <a16:creationId xmlns:a16="http://schemas.microsoft.com/office/drawing/2014/main" id="{582B5A02-34A3-4D0D-A1F8-9927F066F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8" y="202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44" name="Line 247">
                <a:extLst>
                  <a:ext uri="{FF2B5EF4-FFF2-40B4-BE49-F238E27FC236}">
                    <a16:creationId xmlns:a16="http://schemas.microsoft.com/office/drawing/2014/main" id="{2EB57476-954A-71A4-A52F-0EA11AFB6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1" y="200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45" name="Line 248">
                <a:extLst>
                  <a:ext uri="{FF2B5EF4-FFF2-40B4-BE49-F238E27FC236}">
                    <a16:creationId xmlns:a16="http://schemas.microsoft.com/office/drawing/2014/main" id="{AFBE2CBB-9FAC-67FD-3EE3-90EE919531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3" y="1921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46" name="Line 249">
                <a:extLst>
                  <a:ext uri="{FF2B5EF4-FFF2-40B4-BE49-F238E27FC236}">
                    <a16:creationId xmlns:a16="http://schemas.microsoft.com/office/drawing/2014/main" id="{FC2A997E-E6EC-371E-679A-9B18E79A9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0" y="189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47" name="Line 250">
                <a:extLst>
                  <a:ext uri="{FF2B5EF4-FFF2-40B4-BE49-F238E27FC236}">
                    <a16:creationId xmlns:a16="http://schemas.microsoft.com/office/drawing/2014/main" id="{65C1CFC7-BD04-A8B2-5416-87DFD3C47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0" y="214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48" name="Line 251">
                <a:extLst>
                  <a:ext uri="{FF2B5EF4-FFF2-40B4-BE49-F238E27FC236}">
                    <a16:creationId xmlns:a16="http://schemas.microsoft.com/office/drawing/2014/main" id="{9EBE5F6B-6B9E-0F07-0D92-6B9093B9E7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53" y="212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49" name="Line 252">
                <a:extLst>
                  <a:ext uri="{FF2B5EF4-FFF2-40B4-BE49-F238E27FC236}">
                    <a16:creationId xmlns:a16="http://schemas.microsoft.com/office/drawing/2014/main" id="{8894D49C-B48E-4E5A-E3D5-7D04B3E495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4" y="204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50" name="Line 253">
                <a:extLst>
                  <a:ext uri="{FF2B5EF4-FFF2-40B4-BE49-F238E27FC236}">
                    <a16:creationId xmlns:a16="http://schemas.microsoft.com/office/drawing/2014/main" id="{3D270E10-E2A8-EB52-562A-54E076EF7C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6" y="2027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51" name="Line 254">
                <a:extLst>
                  <a:ext uri="{FF2B5EF4-FFF2-40B4-BE49-F238E27FC236}">
                    <a16:creationId xmlns:a16="http://schemas.microsoft.com/office/drawing/2014/main" id="{78F4D701-892A-20F2-4975-A229148D3A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3" y="187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52" name="Line 255">
                <a:extLst>
                  <a:ext uri="{FF2B5EF4-FFF2-40B4-BE49-F238E27FC236}">
                    <a16:creationId xmlns:a16="http://schemas.microsoft.com/office/drawing/2014/main" id="{D46033A6-6F33-9577-30ED-966472169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0" y="1853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53" name="Line 256">
                <a:extLst>
                  <a:ext uri="{FF2B5EF4-FFF2-40B4-BE49-F238E27FC236}">
                    <a16:creationId xmlns:a16="http://schemas.microsoft.com/office/drawing/2014/main" id="{6C2D495E-EDBB-F194-3FA2-D3D99FA974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2173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54" name="Line 257">
                <a:extLst>
                  <a:ext uri="{FF2B5EF4-FFF2-40B4-BE49-F238E27FC236}">
                    <a16:creationId xmlns:a16="http://schemas.microsoft.com/office/drawing/2014/main" id="{97DF45EF-452D-1582-E6BC-1D6B3EC291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08" y="2156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55" name="Line 258">
                <a:extLst>
                  <a:ext uri="{FF2B5EF4-FFF2-40B4-BE49-F238E27FC236}">
                    <a16:creationId xmlns:a16="http://schemas.microsoft.com/office/drawing/2014/main" id="{CF2EBE78-B146-76AA-0BC4-0D7DCB4CE6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206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56" name="Line 259">
                <a:extLst>
                  <a:ext uri="{FF2B5EF4-FFF2-40B4-BE49-F238E27FC236}">
                    <a16:creationId xmlns:a16="http://schemas.microsoft.com/office/drawing/2014/main" id="{C1953985-462E-CBB4-6F88-CB0E332757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0" y="204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57" name="Line 260">
                <a:extLst>
                  <a:ext uri="{FF2B5EF4-FFF2-40B4-BE49-F238E27FC236}">
                    <a16:creationId xmlns:a16="http://schemas.microsoft.com/office/drawing/2014/main" id="{8FF0C755-EA67-1B7C-77B4-7BDEC42D2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7" y="1191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58" name="Line 261">
                <a:extLst>
                  <a:ext uri="{FF2B5EF4-FFF2-40B4-BE49-F238E27FC236}">
                    <a16:creationId xmlns:a16="http://schemas.microsoft.com/office/drawing/2014/main" id="{B5278D52-0DEE-89C4-2A4A-1F049B32A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9" y="116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59" name="Line 262">
                <a:extLst>
                  <a:ext uri="{FF2B5EF4-FFF2-40B4-BE49-F238E27FC236}">
                    <a16:creationId xmlns:a16="http://schemas.microsoft.com/office/drawing/2014/main" id="{5539CD46-DAC9-F709-322F-4E3A19FC7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5" y="199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60" name="Line 263">
                <a:extLst>
                  <a:ext uri="{FF2B5EF4-FFF2-40B4-BE49-F238E27FC236}">
                    <a16:creationId xmlns:a16="http://schemas.microsoft.com/office/drawing/2014/main" id="{4CA9E073-9339-224F-4C83-6BCD138233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8" y="197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61" name="Line 264">
                <a:extLst>
                  <a:ext uri="{FF2B5EF4-FFF2-40B4-BE49-F238E27FC236}">
                    <a16:creationId xmlns:a16="http://schemas.microsoft.com/office/drawing/2014/main" id="{3307FF5A-9D7A-2E32-E15F-5918AB822F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6" y="221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62" name="Line 265">
                <a:extLst>
                  <a:ext uri="{FF2B5EF4-FFF2-40B4-BE49-F238E27FC236}">
                    <a16:creationId xmlns:a16="http://schemas.microsoft.com/office/drawing/2014/main" id="{CD68EE7F-1F42-D7B1-7716-9A1BF95E1B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8" y="2196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63" name="Line 266">
                <a:extLst>
                  <a:ext uri="{FF2B5EF4-FFF2-40B4-BE49-F238E27FC236}">
                    <a16:creationId xmlns:a16="http://schemas.microsoft.com/office/drawing/2014/main" id="{B16A0779-6081-09AF-E256-74735A555A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0" y="2027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64" name="Line 267">
                <a:extLst>
                  <a:ext uri="{FF2B5EF4-FFF2-40B4-BE49-F238E27FC236}">
                    <a16:creationId xmlns:a16="http://schemas.microsoft.com/office/drawing/2014/main" id="{F789BE4B-10BB-D257-E654-3935B84BFB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7" y="200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65" name="Line 268">
                <a:extLst>
                  <a:ext uri="{FF2B5EF4-FFF2-40B4-BE49-F238E27FC236}">
                    <a16:creationId xmlns:a16="http://schemas.microsoft.com/office/drawing/2014/main" id="{1BBA7DD2-D6A6-FD44-E78D-CDAFF36C8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1" y="211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66" name="Line 269">
                <a:extLst>
                  <a:ext uri="{FF2B5EF4-FFF2-40B4-BE49-F238E27FC236}">
                    <a16:creationId xmlns:a16="http://schemas.microsoft.com/office/drawing/2014/main" id="{39AD0E7C-6739-1DD8-0848-EB9DDC74F5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8" y="2100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67" name="Line 270">
                <a:extLst>
                  <a:ext uri="{FF2B5EF4-FFF2-40B4-BE49-F238E27FC236}">
                    <a16:creationId xmlns:a16="http://schemas.microsoft.com/office/drawing/2014/main" id="{E55EEC87-B966-AD19-757B-517D1A5E58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0" y="145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68" name="Line 271">
                <a:extLst>
                  <a:ext uri="{FF2B5EF4-FFF2-40B4-BE49-F238E27FC236}">
                    <a16:creationId xmlns:a16="http://schemas.microsoft.com/office/drawing/2014/main" id="{E4974CCB-3834-9EC3-B28B-F0597125E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42" y="143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69" name="Freeform 272">
                <a:extLst>
                  <a:ext uri="{FF2B5EF4-FFF2-40B4-BE49-F238E27FC236}">
                    <a16:creationId xmlns:a16="http://schemas.microsoft.com/office/drawing/2014/main" id="{9C0082AE-2E3E-1E7B-0127-9E467BCEB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" y="2229"/>
                <a:ext cx="40" cy="40"/>
              </a:xfrm>
              <a:custGeom>
                <a:avLst/>
                <a:gdLst>
                  <a:gd name="T0" fmla="*/ 17 w 40"/>
                  <a:gd name="T1" fmla="*/ 0 h 40"/>
                  <a:gd name="T2" fmla="*/ 40 w 40"/>
                  <a:gd name="T3" fmla="*/ 40 h 40"/>
                  <a:gd name="T4" fmla="*/ 0 w 40"/>
                  <a:gd name="T5" fmla="*/ 40 h 40"/>
                  <a:gd name="T6" fmla="*/ 17 w 40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40">
                    <a:moveTo>
                      <a:pt x="17" y="0"/>
                    </a:moveTo>
                    <a:lnTo>
                      <a:pt x="40" y="40"/>
                    </a:lnTo>
                    <a:lnTo>
                      <a:pt x="0" y="4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70" name="Freeform 273">
                <a:extLst>
                  <a:ext uri="{FF2B5EF4-FFF2-40B4-BE49-F238E27FC236}">
                    <a16:creationId xmlns:a16="http://schemas.microsoft.com/office/drawing/2014/main" id="{C532F8EE-2F1A-BAF9-562B-B368B9B4F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1" y="1887"/>
                <a:ext cx="39" cy="34"/>
              </a:xfrm>
              <a:custGeom>
                <a:avLst/>
                <a:gdLst>
                  <a:gd name="T0" fmla="*/ 16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6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6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71" name="Freeform 274">
                <a:extLst>
                  <a:ext uri="{FF2B5EF4-FFF2-40B4-BE49-F238E27FC236}">
                    <a16:creationId xmlns:a16="http://schemas.microsoft.com/office/drawing/2014/main" id="{F3B3BD08-029E-7372-5597-4E4A798E2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2246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72" name="Freeform 275">
                <a:extLst>
                  <a:ext uri="{FF2B5EF4-FFF2-40B4-BE49-F238E27FC236}">
                    <a16:creationId xmlns:a16="http://schemas.microsoft.com/office/drawing/2014/main" id="{8C485D50-968C-F6D7-988A-381FE6B44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" y="1242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73" name="Freeform 276">
                <a:extLst>
                  <a:ext uri="{FF2B5EF4-FFF2-40B4-BE49-F238E27FC236}">
                    <a16:creationId xmlns:a16="http://schemas.microsoft.com/office/drawing/2014/main" id="{50F7A938-5AD9-1232-4DB9-177A81A18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212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74" name="Freeform 277">
                <a:extLst>
                  <a:ext uri="{FF2B5EF4-FFF2-40B4-BE49-F238E27FC236}">
                    <a16:creationId xmlns:a16="http://schemas.microsoft.com/office/drawing/2014/main" id="{92817556-1C86-EBB3-F030-1165D819B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4" y="2151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75" name="Freeform 278">
                <a:extLst>
                  <a:ext uri="{FF2B5EF4-FFF2-40B4-BE49-F238E27FC236}">
                    <a16:creationId xmlns:a16="http://schemas.microsoft.com/office/drawing/2014/main" id="{15B00573-AA63-C8E8-91DD-558C2FB13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1" y="2140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76" name="Freeform 279">
                <a:extLst>
                  <a:ext uri="{FF2B5EF4-FFF2-40B4-BE49-F238E27FC236}">
                    <a16:creationId xmlns:a16="http://schemas.microsoft.com/office/drawing/2014/main" id="{FF86D671-7798-C346-5B4B-D2E342105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100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77" name="Freeform 280">
                <a:extLst>
                  <a:ext uri="{FF2B5EF4-FFF2-40B4-BE49-F238E27FC236}">
                    <a16:creationId xmlns:a16="http://schemas.microsoft.com/office/drawing/2014/main" id="{5885BBF2-5170-E993-4C34-068B0C61A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" y="2055"/>
                <a:ext cx="39" cy="34"/>
              </a:xfrm>
              <a:custGeom>
                <a:avLst/>
                <a:gdLst>
                  <a:gd name="T0" fmla="*/ 16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6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6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78" name="Freeform 281">
                <a:extLst>
                  <a:ext uri="{FF2B5EF4-FFF2-40B4-BE49-F238E27FC236}">
                    <a16:creationId xmlns:a16="http://schemas.microsoft.com/office/drawing/2014/main" id="{FE764E76-29AE-160E-07DE-10B188FE9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1573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79" name="Freeform 282">
                <a:extLst>
                  <a:ext uri="{FF2B5EF4-FFF2-40B4-BE49-F238E27FC236}">
                    <a16:creationId xmlns:a16="http://schemas.microsoft.com/office/drawing/2014/main" id="{AE1E5402-2466-EE64-8D43-580977FC9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2342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80" name="Freeform 283">
                <a:extLst>
                  <a:ext uri="{FF2B5EF4-FFF2-40B4-BE49-F238E27FC236}">
                    <a16:creationId xmlns:a16="http://schemas.microsoft.com/office/drawing/2014/main" id="{D510654E-E94D-33F3-3A7C-B54DE07DF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4" y="2274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81" name="Freeform 284">
                <a:extLst>
                  <a:ext uri="{FF2B5EF4-FFF2-40B4-BE49-F238E27FC236}">
                    <a16:creationId xmlns:a16="http://schemas.microsoft.com/office/drawing/2014/main" id="{9D3D2623-BC3C-F63A-D937-02CD6EEDC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7" y="2201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82" name="Freeform 285">
                <a:extLst>
                  <a:ext uri="{FF2B5EF4-FFF2-40B4-BE49-F238E27FC236}">
                    <a16:creationId xmlns:a16="http://schemas.microsoft.com/office/drawing/2014/main" id="{C6C0E55B-E418-A3E9-2250-7755E00A2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2319"/>
                <a:ext cx="40" cy="39"/>
              </a:xfrm>
              <a:custGeom>
                <a:avLst/>
                <a:gdLst>
                  <a:gd name="T0" fmla="*/ 17 w 40"/>
                  <a:gd name="T1" fmla="*/ 0 h 39"/>
                  <a:gd name="T2" fmla="*/ 40 w 40"/>
                  <a:gd name="T3" fmla="*/ 39 h 39"/>
                  <a:gd name="T4" fmla="*/ 0 w 40"/>
                  <a:gd name="T5" fmla="*/ 39 h 39"/>
                  <a:gd name="T6" fmla="*/ 17 w 40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17" y="0"/>
                    </a:moveTo>
                    <a:lnTo>
                      <a:pt x="40" y="39"/>
                    </a:lnTo>
                    <a:lnTo>
                      <a:pt x="0" y="3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83" name="Freeform 286">
                <a:extLst>
                  <a:ext uri="{FF2B5EF4-FFF2-40B4-BE49-F238E27FC236}">
                    <a16:creationId xmlns:a16="http://schemas.microsoft.com/office/drawing/2014/main" id="{EC306FB7-225C-7E15-EE1E-B09673F5C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6" y="2123"/>
                <a:ext cx="40" cy="33"/>
              </a:xfrm>
              <a:custGeom>
                <a:avLst/>
                <a:gdLst>
                  <a:gd name="T0" fmla="*/ 23 w 40"/>
                  <a:gd name="T1" fmla="*/ 0 h 33"/>
                  <a:gd name="T2" fmla="*/ 40 w 40"/>
                  <a:gd name="T3" fmla="*/ 33 h 33"/>
                  <a:gd name="T4" fmla="*/ 0 w 40"/>
                  <a:gd name="T5" fmla="*/ 33 h 33"/>
                  <a:gd name="T6" fmla="*/ 23 w 40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3">
                    <a:moveTo>
                      <a:pt x="23" y="0"/>
                    </a:moveTo>
                    <a:lnTo>
                      <a:pt x="40" y="33"/>
                    </a:lnTo>
                    <a:lnTo>
                      <a:pt x="0" y="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84" name="Freeform 287">
                <a:extLst>
                  <a:ext uri="{FF2B5EF4-FFF2-40B4-BE49-F238E27FC236}">
                    <a16:creationId xmlns:a16="http://schemas.microsoft.com/office/drawing/2014/main" id="{0DEB4A3D-EDD5-7A4F-4568-8E0B7CEF8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1607"/>
                <a:ext cx="39" cy="33"/>
              </a:xfrm>
              <a:custGeom>
                <a:avLst/>
                <a:gdLst>
                  <a:gd name="T0" fmla="*/ 16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6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6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85" name="Freeform 288">
                <a:extLst>
                  <a:ext uri="{FF2B5EF4-FFF2-40B4-BE49-F238E27FC236}">
                    <a16:creationId xmlns:a16="http://schemas.microsoft.com/office/drawing/2014/main" id="{B596369C-B9D5-4AB2-2140-22E418A1F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0" y="2241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86" name="Freeform 289">
                <a:extLst>
                  <a:ext uri="{FF2B5EF4-FFF2-40B4-BE49-F238E27FC236}">
                    <a16:creationId xmlns:a16="http://schemas.microsoft.com/office/drawing/2014/main" id="{176EEFEB-917F-EDAA-C54F-96C8534E3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224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87" name="Freeform 290">
                <a:extLst>
                  <a:ext uri="{FF2B5EF4-FFF2-40B4-BE49-F238E27FC236}">
                    <a16:creationId xmlns:a16="http://schemas.microsoft.com/office/drawing/2014/main" id="{E8DB9037-4340-21FD-51F9-DE1CABC1E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0" y="2179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88" name="Freeform 291">
                <a:extLst>
                  <a:ext uri="{FF2B5EF4-FFF2-40B4-BE49-F238E27FC236}">
                    <a16:creationId xmlns:a16="http://schemas.microsoft.com/office/drawing/2014/main" id="{7AD8596F-7A33-0FEA-5A19-69BD8A149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4" y="2117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89" name="Freeform 292">
                <a:extLst>
                  <a:ext uri="{FF2B5EF4-FFF2-40B4-BE49-F238E27FC236}">
                    <a16:creationId xmlns:a16="http://schemas.microsoft.com/office/drawing/2014/main" id="{BB4C0AC7-B635-8F66-7948-B8A202D84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" y="2252"/>
                <a:ext cx="39" cy="33"/>
              </a:xfrm>
              <a:custGeom>
                <a:avLst/>
                <a:gdLst>
                  <a:gd name="T0" fmla="*/ 23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3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3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90" name="Freeform 293">
                <a:extLst>
                  <a:ext uri="{FF2B5EF4-FFF2-40B4-BE49-F238E27FC236}">
                    <a16:creationId xmlns:a16="http://schemas.microsoft.com/office/drawing/2014/main" id="{345C7F73-5FB3-18A0-5401-1265D44F8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2342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91" name="Freeform 294">
                <a:extLst>
                  <a:ext uri="{FF2B5EF4-FFF2-40B4-BE49-F238E27FC236}">
                    <a16:creationId xmlns:a16="http://schemas.microsoft.com/office/drawing/2014/main" id="{73E900C6-C370-8248-4451-F76A63E83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3" y="2067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92" name="Rectangle 295">
                <a:extLst>
                  <a:ext uri="{FF2B5EF4-FFF2-40B4-BE49-F238E27FC236}">
                    <a16:creationId xmlns:a16="http://schemas.microsoft.com/office/drawing/2014/main" id="{A0AF3308-424D-FC03-DE05-7295FFFC9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" y="2224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93" name="Freeform 296">
                <a:extLst>
                  <a:ext uri="{FF2B5EF4-FFF2-40B4-BE49-F238E27FC236}">
                    <a16:creationId xmlns:a16="http://schemas.microsoft.com/office/drawing/2014/main" id="{BB087405-C254-26D4-3082-75E3C270E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3" y="2218"/>
                <a:ext cx="40" cy="39"/>
              </a:xfrm>
              <a:custGeom>
                <a:avLst/>
                <a:gdLst>
                  <a:gd name="T0" fmla="*/ 17 w 40"/>
                  <a:gd name="T1" fmla="*/ 0 h 39"/>
                  <a:gd name="T2" fmla="*/ 40 w 40"/>
                  <a:gd name="T3" fmla="*/ 39 h 39"/>
                  <a:gd name="T4" fmla="*/ 0 w 40"/>
                  <a:gd name="T5" fmla="*/ 39 h 39"/>
                  <a:gd name="T6" fmla="*/ 17 w 40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17" y="0"/>
                    </a:moveTo>
                    <a:lnTo>
                      <a:pt x="40" y="39"/>
                    </a:lnTo>
                    <a:lnTo>
                      <a:pt x="0" y="3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94" name="Freeform 297">
                <a:extLst>
                  <a:ext uri="{FF2B5EF4-FFF2-40B4-BE49-F238E27FC236}">
                    <a16:creationId xmlns:a16="http://schemas.microsoft.com/office/drawing/2014/main" id="{EE6C88C4-31AC-B77E-CBA9-1EA343853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2330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95" name="Freeform 298">
                <a:extLst>
                  <a:ext uri="{FF2B5EF4-FFF2-40B4-BE49-F238E27FC236}">
                    <a16:creationId xmlns:a16="http://schemas.microsoft.com/office/drawing/2014/main" id="{9B784ECE-F954-24E7-051F-B264B6515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2218"/>
                <a:ext cx="40" cy="34"/>
              </a:xfrm>
              <a:custGeom>
                <a:avLst/>
                <a:gdLst>
                  <a:gd name="T0" fmla="*/ 17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17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17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96" name="Freeform 299">
                <a:extLst>
                  <a:ext uri="{FF2B5EF4-FFF2-40B4-BE49-F238E27FC236}">
                    <a16:creationId xmlns:a16="http://schemas.microsoft.com/office/drawing/2014/main" id="{FC8C3823-8685-4519-015E-2C6360805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6" y="2229"/>
                <a:ext cx="45" cy="34"/>
              </a:xfrm>
              <a:custGeom>
                <a:avLst/>
                <a:gdLst>
                  <a:gd name="T0" fmla="*/ 22 w 45"/>
                  <a:gd name="T1" fmla="*/ 0 h 34"/>
                  <a:gd name="T2" fmla="*/ 45 w 45"/>
                  <a:gd name="T3" fmla="*/ 34 h 34"/>
                  <a:gd name="T4" fmla="*/ 0 w 45"/>
                  <a:gd name="T5" fmla="*/ 34 h 34"/>
                  <a:gd name="T6" fmla="*/ 22 w 45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34">
                    <a:moveTo>
                      <a:pt x="22" y="0"/>
                    </a:moveTo>
                    <a:lnTo>
                      <a:pt x="45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97" name="Freeform 300">
                <a:extLst>
                  <a:ext uri="{FF2B5EF4-FFF2-40B4-BE49-F238E27FC236}">
                    <a16:creationId xmlns:a16="http://schemas.microsoft.com/office/drawing/2014/main" id="{23C157DD-0232-F7A0-FC9A-D47612F66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2235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98" name="Freeform 301">
                <a:extLst>
                  <a:ext uri="{FF2B5EF4-FFF2-40B4-BE49-F238E27FC236}">
                    <a16:creationId xmlns:a16="http://schemas.microsoft.com/office/drawing/2014/main" id="{08199676-A88C-1BC9-FEB6-507E0F83C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9" y="2168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99" name="Freeform 302">
                <a:extLst>
                  <a:ext uri="{FF2B5EF4-FFF2-40B4-BE49-F238E27FC236}">
                    <a16:creationId xmlns:a16="http://schemas.microsoft.com/office/drawing/2014/main" id="{1CA6B038-74D0-6445-BA99-86E5655AE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3" y="2257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00" name="Freeform 303">
                <a:extLst>
                  <a:ext uri="{FF2B5EF4-FFF2-40B4-BE49-F238E27FC236}">
                    <a16:creationId xmlns:a16="http://schemas.microsoft.com/office/drawing/2014/main" id="{2489850B-D9A1-1A96-4A85-FFEEBB876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2162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01" name="Freeform 304">
                <a:extLst>
                  <a:ext uri="{FF2B5EF4-FFF2-40B4-BE49-F238E27FC236}">
                    <a16:creationId xmlns:a16="http://schemas.microsoft.com/office/drawing/2014/main" id="{FB8321B3-B337-B16E-ECC1-70782C241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2201"/>
                <a:ext cx="40" cy="34"/>
              </a:xfrm>
              <a:custGeom>
                <a:avLst/>
                <a:gdLst>
                  <a:gd name="T0" fmla="*/ 17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17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17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02" name="Freeform 305">
                <a:extLst>
                  <a:ext uri="{FF2B5EF4-FFF2-40B4-BE49-F238E27FC236}">
                    <a16:creationId xmlns:a16="http://schemas.microsoft.com/office/drawing/2014/main" id="{28036B73-D21D-ED6F-5C40-DC3B3FFDC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8" y="2330"/>
                <a:ext cx="39" cy="40"/>
              </a:xfrm>
              <a:custGeom>
                <a:avLst/>
                <a:gdLst>
                  <a:gd name="T0" fmla="*/ 16 w 39"/>
                  <a:gd name="T1" fmla="*/ 0 h 40"/>
                  <a:gd name="T2" fmla="*/ 39 w 39"/>
                  <a:gd name="T3" fmla="*/ 40 h 40"/>
                  <a:gd name="T4" fmla="*/ 0 w 39"/>
                  <a:gd name="T5" fmla="*/ 40 h 40"/>
                  <a:gd name="T6" fmla="*/ 16 w 39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0">
                    <a:moveTo>
                      <a:pt x="16" y="0"/>
                    </a:moveTo>
                    <a:lnTo>
                      <a:pt x="39" y="40"/>
                    </a:lnTo>
                    <a:lnTo>
                      <a:pt x="0" y="4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03" name="Freeform 306">
                <a:extLst>
                  <a:ext uri="{FF2B5EF4-FFF2-40B4-BE49-F238E27FC236}">
                    <a16:creationId xmlns:a16="http://schemas.microsoft.com/office/drawing/2014/main" id="{B4AA2F74-F415-5567-63FF-97C402CAB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2291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04" name="Freeform 307">
                <a:extLst>
                  <a:ext uri="{FF2B5EF4-FFF2-40B4-BE49-F238E27FC236}">
                    <a16:creationId xmlns:a16="http://schemas.microsoft.com/office/drawing/2014/main" id="{58E9A43F-E173-2F0F-BDD7-1C5948B28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6" y="2207"/>
                <a:ext cx="39" cy="34"/>
              </a:xfrm>
              <a:custGeom>
                <a:avLst/>
                <a:gdLst>
                  <a:gd name="T0" fmla="*/ 23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3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3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05" name="Freeform 308">
                <a:extLst>
                  <a:ext uri="{FF2B5EF4-FFF2-40B4-BE49-F238E27FC236}">
                    <a16:creationId xmlns:a16="http://schemas.microsoft.com/office/drawing/2014/main" id="{F31547E7-5717-A6D3-E297-70475B707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" y="2325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06" name="Freeform 309">
                <a:extLst>
                  <a:ext uri="{FF2B5EF4-FFF2-40B4-BE49-F238E27FC236}">
                    <a16:creationId xmlns:a16="http://schemas.microsoft.com/office/drawing/2014/main" id="{753290EB-C103-93C2-E2D8-642C5365D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" y="2313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07" name="Freeform 310">
                <a:extLst>
                  <a:ext uri="{FF2B5EF4-FFF2-40B4-BE49-F238E27FC236}">
                    <a16:creationId xmlns:a16="http://schemas.microsoft.com/office/drawing/2014/main" id="{64411361-7AB6-F4A8-E985-AA1BD4E6D4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" y="2319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08" name="Freeform 311">
                <a:extLst>
                  <a:ext uri="{FF2B5EF4-FFF2-40B4-BE49-F238E27FC236}">
                    <a16:creationId xmlns:a16="http://schemas.microsoft.com/office/drawing/2014/main" id="{F93BAEE4-6E67-DBD5-AB26-0526825B3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3" y="2353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09" name="Freeform 312">
                <a:extLst>
                  <a:ext uri="{FF2B5EF4-FFF2-40B4-BE49-F238E27FC236}">
                    <a16:creationId xmlns:a16="http://schemas.microsoft.com/office/drawing/2014/main" id="{6C8B60A7-23B6-5F2D-05BE-D69941E77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" y="2212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10" name="Freeform 313">
                <a:extLst>
                  <a:ext uri="{FF2B5EF4-FFF2-40B4-BE49-F238E27FC236}">
                    <a16:creationId xmlns:a16="http://schemas.microsoft.com/office/drawing/2014/main" id="{C15351F8-428F-8824-436E-D49146BBC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2218"/>
                <a:ext cx="39" cy="39"/>
              </a:xfrm>
              <a:custGeom>
                <a:avLst/>
                <a:gdLst>
                  <a:gd name="T0" fmla="*/ 22 w 39"/>
                  <a:gd name="T1" fmla="*/ 0 h 39"/>
                  <a:gd name="T2" fmla="*/ 39 w 39"/>
                  <a:gd name="T3" fmla="*/ 39 h 39"/>
                  <a:gd name="T4" fmla="*/ 0 w 39"/>
                  <a:gd name="T5" fmla="*/ 39 h 39"/>
                  <a:gd name="T6" fmla="*/ 22 w 39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22" y="0"/>
                    </a:moveTo>
                    <a:lnTo>
                      <a:pt x="39" y="39"/>
                    </a:lnTo>
                    <a:lnTo>
                      <a:pt x="0" y="3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11" name="Freeform 314">
                <a:extLst>
                  <a:ext uri="{FF2B5EF4-FFF2-40B4-BE49-F238E27FC236}">
                    <a16:creationId xmlns:a16="http://schemas.microsoft.com/office/drawing/2014/main" id="{DB9658F8-CCA1-B798-8161-B99A298A8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2459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12" name="Freeform 315">
                <a:extLst>
                  <a:ext uri="{FF2B5EF4-FFF2-40B4-BE49-F238E27FC236}">
                    <a16:creationId xmlns:a16="http://schemas.microsoft.com/office/drawing/2014/main" id="{425C1E0E-5EEC-FFF4-5728-0641D5BC4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1921"/>
                <a:ext cx="39" cy="33"/>
              </a:xfrm>
              <a:custGeom>
                <a:avLst/>
                <a:gdLst>
                  <a:gd name="T0" fmla="*/ 16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6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6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13" name="Freeform 316">
                <a:extLst>
                  <a:ext uri="{FF2B5EF4-FFF2-40B4-BE49-F238E27FC236}">
                    <a16:creationId xmlns:a16="http://schemas.microsoft.com/office/drawing/2014/main" id="{F6CCEAB3-1371-9973-8101-7A4F44897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1348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14" name="Freeform 317">
                <a:extLst>
                  <a:ext uri="{FF2B5EF4-FFF2-40B4-BE49-F238E27FC236}">
                    <a16:creationId xmlns:a16="http://schemas.microsoft.com/office/drawing/2014/main" id="{CAC9C1F3-E20E-FB87-CEA4-2FF6E341A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1" y="2308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15" name="Freeform 318">
                <a:extLst>
                  <a:ext uri="{FF2B5EF4-FFF2-40B4-BE49-F238E27FC236}">
                    <a16:creationId xmlns:a16="http://schemas.microsoft.com/office/drawing/2014/main" id="{DF93F56E-0893-0003-0B82-4452B0FAE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504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16" name="Freeform 319">
                <a:extLst>
                  <a:ext uri="{FF2B5EF4-FFF2-40B4-BE49-F238E27FC236}">
                    <a16:creationId xmlns:a16="http://schemas.microsoft.com/office/drawing/2014/main" id="{CE9F9B76-0DBF-EEAA-E4DB-EF6D60754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2370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17" name="Freeform 320">
                <a:extLst>
                  <a:ext uri="{FF2B5EF4-FFF2-40B4-BE49-F238E27FC236}">
                    <a16:creationId xmlns:a16="http://schemas.microsoft.com/office/drawing/2014/main" id="{512C82EF-1967-BB93-CDCB-C98F3CC6E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2313"/>
                <a:ext cx="39" cy="40"/>
              </a:xfrm>
              <a:custGeom>
                <a:avLst/>
                <a:gdLst>
                  <a:gd name="T0" fmla="*/ 22 w 39"/>
                  <a:gd name="T1" fmla="*/ 0 h 40"/>
                  <a:gd name="T2" fmla="*/ 39 w 39"/>
                  <a:gd name="T3" fmla="*/ 40 h 40"/>
                  <a:gd name="T4" fmla="*/ 0 w 39"/>
                  <a:gd name="T5" fmla="*/ 40 h 40"/>
                  <a:gd name="T6" fmla="*/ 22 w 39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0">
                    <a:moveTo>
                      <a:pt x="22" y="0"/>
                    </a:moveTo>
                    <a:lnTo>
                      <a:pt x="39" y="40"/>
                    </a:lnTo>
                    <a:lnTo>
                      <a:pt x="0" y="4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18" name="Freeform 321">
                <a:extLst>
                  <a:ext uri="{FF2B5EF4-FFF2-40B4-BE49-F238E27FC236}">
                    <a16:creationId xmlns:a16="http://schemas.microsoft.com/office/drawing/2014/main" id="{14E98F5A-87B5-0F03-4BD5-5AD33D25C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2280"/>
                <a:ext cx="40" cy="33"/>
              </a:xfrm>
              <a:custGeom>
                <a:avLst/>
                <a:gdLst>
                  <a:gd name="T0" fmla="*/ 23 w 40"/>
                  <a:gd name="T1" fmla="*/ 0 h 33"/>
                  <a:gd name="T2" fmla="*/ 40 w 40"/>
                  <a:gd name="T3" fmla="*/ 33 h 33"/>
                  <a:gd name="T4" fmla="*/ 0 w 40"/>
                  <a:gd name="T5" fmla="*/ 33 h 33"/>
                  <a:gd name="T6" fmla="*/ 23 w 40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3">
                    <a:moveTo>
                      <a:pt x="23" y="0"/>
                    </a:moveTo>
                    <a:lnTo>
                      <a:pt x="40" y="33"/>
                    </a:lnTo>
                    <a:lnTo>
                      <a:pt x="0" y="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19" name="Freeform 322">
                <a:extLst>
                  <a:ext uri="{FF2B5EF4-FFF2-40B4-BE49-F238E27FC236}">
                    <a16:creationId xmlns:a16="http://schemas.microsoft.com/office/drawing/2014/main" id="{56DD6467-0934-E7D5-35B2-7D2EFB798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2" y="1337"/>
                <a:ext cx="44" cy="34"/>
              </a:xfrm>
              <a:custGeom>
                <a:avLst/>
                <a:gdLst>
                  <a:gd name="T0" fmla="*/ 22 w 44"/>
                  <a:gd name="T1" fmla="*/ 0 h 34"/>
                  <a:gd name="T2" fmla="*/ 44 w 44"/>
                  <a:gd name="T3" fmla="*/ 34 h 34"/>
                  <a:gd name="T4" fmla="*/ 0 w 44"/>
                  <a:gd name="T5" fmla="*/ 34 h 34"/>
                  <a:gd name="T6" fmla="*/ 22 w 4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4">
                    <a:moveTo>
                      <a:pt x="22" y="0"/>
                    </a:moveTo>
                    <a:lnTo>
                      <a:pt x="44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20" name="Freeform 323">
                <a:extLst>
                  <a:ext uri="{FF2B5EF4-FFF2-40B4-BE49-F238E27FC236}">
                    <a16:creationId xmlns:a16="http://schemas.microsoft.com/office/drawing/2014/main" id="{16881327-90E1-B866-6A9D-755C96CAA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0" y="2005"/>
                <a:ext cx="40" cy="34"/>
              </a:xfrm>
              <a:custGeom>
                <a:avLst/>
                <a:gdLst>
                  <a:gd name="T0" fmla="*/ 17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17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17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21" name="Freeform 324">
                <a:extLst>
                  <a:ext uri="{FF2B5EF4-FFF2-40B4-BE49-F238E27FC236}">
                    <a16:creationId xmlns:a16="http://schemas.microsoft.com/office/drawing/2014/main" id="{FF976C6A-9B90-F1E0-53E2-54007C5A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2229"/>
                <a:ext cx="40" cy="34"/>
              </a:xfrm>
              <a:custGeom>
                <a:avLst/>
                <a:gdLst>
                  <a:gd name="T0" fmla="*/ 17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17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17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22" name="Freeform 325">
                <a:extLst>
                  <a:ext uri="{FF2B5EF4-FFF2-40B4-BE49-F238E27FC236}">
                    <a16:creationId xmlns:a16="http://schemas.microsoft.com/office/drawing/2014/main" id="{C7852CFA-17BD-186C-CEE2-EBA761DEC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2364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23" name="Freeform 326">
                <a:extLst>
                  <a:ext uri="{FF2B5EF4-FFF2-40B4-BE49-F238E27FC236}">
                    <a16:creationId xmlns:a16="http://schemas.microsoft.com/office/drawing/2014/main" id="{220189D3-35B0-48D4-8D9C-71C719AEF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2431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24" name="Freeform 327">
                <a:extLst>
                  <a:ext uri="{FF2B5EF4-FFF2-40B4-BE49-F238E27FC236}">
                    <a16:creationId xmlns:a16="http://schemas.microsoft.com/office/drawing/2014/main" id="{F4D86075-6587-857C-EC52-156EAE88A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" y="1287"/>
                <a:ext cx="40" cy="33"/>
              </a:xfrm>
              <a:custGeom>
                <a:avLst/>
                <a:gdLst>
                  <a:gd name="T0" fmla="*/ 17 w 40"/>
                  <a:gd name="T1" fmla="*/ 0 h 33"/>
                  <a:gd name="T2" fmla="*/ 40 w 40"/>
                  <a:gd name="T3" fmla="*/ 33 h 33"/>
                  <a:gd name="T4" fmla="*/ 0 w 40"/>
                  <a:gd name="T5" fmla="*/ 33 h 33"/>
                  <a:gd name="T6" fmla="*/ 17 w 40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3">
                    <a:moveTo>
                      <a:pt x="17" y="0"/>
                    </a:moveTo>
                    <a:lnTo>
                      <a:pt x="40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25" name="Freeform 328">
                <a:extLst>
                  <a:ext uri="{FF2B5EF4-FFF2-40B4-BE49-F238E27FC236}">
                    <a16:creationId xmlns:a16="http://schemas.microsoft.com/office/drawing/2014/main" id="{D9385D4C-A764-5E3E-CEC6-3B411CD1C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6" y="1741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26" name="Freeform 329">
                <a:extLst>
                  <a:ext uri="{FF2B5EF4-FFF2-40B4-BE49-F238E27FC236}">
                    <a16:creationId xmlns:a16="http://schemas.microsoft.com/office/drawing/2014/main" id="{B6DBADE3-1063-D22B-7256-0FB32D083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8" y="1472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27" name="Freeform 330">
                <a:extLst>
                  <a:ext uri="{FF2B5EF4-FFF2-40B4-BE49-F238E27FC236}">
                    <a16:creationId xmlns:a16="http://schemas.microsoft.com/office/drawing/2014/main" id="{019711E8-67F5-C745-B31F-7CB51718B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2246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28" name="Freeform 331">
                <a:extLst>
                  <a:ext uri="{FF2B5EF4-FFF2-40B4-BE49-F238E27FC236}">
                    <a16:creationId xmlns:a16="http://schemas.microsoft.com/office/drawing/2014/main" id="{1E46CC47-C289-35D4-188B-7CEFD5D59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2263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29" name="Freeform 332">
                <a:extLst>
                  <a:ext uri="{FF2B5EF4-FFF2-40B4-BE49-F238E27FC236}">
                    <a16:creationId xmlns:a16="http://schemas.microsoft.com/office/drawing/2014/main" id="{C97CB0B2-787E-089D-120E-7502375CF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2173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30" name="Freeform 333">
                <a:extLst>
                  <a:ext uri="{FF2B5EF4-FFF2-40B4-BE49-F238E27FC236}">
                    <a16:creationId xmlns:a16="http://schemas.microsoft.com/office/drawing/2014/main" id="{40F95DAF-D6E5-1BC1-8A10-F2F963DBE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392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31" name="Freeform 334">
                <a:extLst>
                  <a:ext uri="{FF2B5EF4-FFF2-40B4-BE49-F238E27FC236}">
                    <a16:creationId xmlns:a16="http://schemas.microsoft.com/office/drawing/2014/main" id="{AD3E9177-D3EC-D0AA-0421-38EAB5797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1" y="1618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32" name="Freeform 335">
                <a:extLst>
                  <a:ext uri="{FF2B5EF4-FFF2-40B4-BE49-F238E27FC236}">
                    <a16:creationId xmlns:a16="http://schemas.microsoft.com/office/drawing/2014/main" id="{CB8C3813-A3BE-B9C3-A4BD-EB9F89AA6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1320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33" name="Freeform 336">
                <a:extLst>
                  <a:ext uri="{FF2B5EF4-FFF2-40B4-BE49-F238E27FC236}">
                    <a16:creationId xmlns:a16="http://schemas.microsoft.com/office/drawing/2014/main" id="{AEB565AD-EC6A-76CF-CC6A-1A4BA9145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" y="2308"/>
                <a:ext cx="39" cy="34"/>
              </a:xfrm>
              <a:custGeom>
                <a:avLst/>
                <a:gdLst>
                  <a:gd name="T0" fmla="*/ 16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6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6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34" name="Freeform 337">
                <a:extLst>
                  <a:ext uri="{FF2B5EF4-FFF2-40B4-BE49-F238E27FC236}">
                    <a16:creationId xmlns:a16="http://schemas.microsoft.com/office/drawing/2014/main" id="{AB726A11-1665-2693-0535-2D0811A48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8" y="2280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35" name="Freeform 338">
                <a:extLst>
                  <a:ext uri="{FF2B5EF4-FFF2-40B4-BE49-F238E27FC236}">
                    <a16:creationId xmlns:a16="http://schemas.microsoft.com/office/drawing/2014/main" id="{A5BE976F-8E1D-C388-A1E7-E16F0EC63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8" y="2420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36" name="Freeform 339">
                <a:extLst>
                  <a:ext uri="{FF2B5EF4-FFF2-40B4-BE49-F238E27FC236}">
                    <a16:creationId xmlns:a16="http://schemas.microsoft.com/office/drawing/2014/main" id="{5C788066-BD73-0C7B-5A5F-DE5528356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8" y="2308"/>
                <a:ext cx="39" cy="39"/>
              </a:xfrm>
              <a:custGeom>
                <a:avLst/>
                <a:gdLst>
                  <a:gd name="T0" fmla="*/ 17 w 39"/>
                  <a:gd name="T1" fmla="*/ 0 h 39"/>
                  <a:gd name="T2" fmla="*/ 39 w 39"/>
                  <a:gd name="T3" fmla="*/ 39 h 39"/>
                  <a:gd name="T4" fmla="*/ 0 w 39"/>
                  <a:gd name="T5" fmla="*/ 39 h 39"/>
                  <a:gd name="T6" fmla="*/ 17 w 39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0"/>
                    </a:moveTo>
                    <a:lnTo>
                      <a:pt x="39" y="39"/>
                    </a:lnTo>
                    <a:lnTo>
                      <a:pt x="0" y="3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37" name="Freeform 340">
                <a:extLst>
                  <a:ext uri="{FF2B5EF4-FFF2-40B4-BE49-F238E27FC236}">
                    <a16:creationId xmlns:a16="http://schemas.microsoft.com/office/drawing/2014/main" id="{C1B60FA1-285B-F0EE-3F68-9F0273822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2241"/>
                <a:ext cx="40" cy="33"/>
              </a:xfrm>
              <a:custGeom>
                <a:avLst/>
                <a:gdLst>
                  <a:gd name="T0" fmla="*/ 17 w 40"/>
                  <a:gd name="T1" fmla="*/ 0 h 33"/>
                  <a:gd name="T2" fmla="*/ 40 w 40"/>
                  <a:gd name="T3" fmla="*/ 33 h 33"/>
                  <a:gd name="T4" fmla="*/ 0 w 40"/>
                  <a:gd name="T5" fmla="*/ 33 h 33"/>
                  <a:gd name="T6" fmla="*/ 17 w 40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3">
                    <a:moveTo>
                      <a:pt x="17" y="0"/>
                    </a:moveTo>
                    <a:lnTo>
                      <a:pt x="40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38" name="Freeform 341">
                <a:extLst>
                  <a:ext uri="{FF2B5EF4-FFF2-40B4-BE49-F238E27FC236}">
                    <a16:creationId xmlns:a16="http://schemas.microsoft.com/office/drawing/2014/main" id="{426E942E-52A4-18F0-EF99-A089AC154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3" y="2190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39" name="Rectangle 342">
                <a:extLst>
                  <a:ext uri="{FF2B5EF4-FFF2-40B4-BE49-F238E27FC236}">
                    <a16:creationId xmlns:a16="http://schemas.microsoft.com/office/drawing/2014/main" id="{58A83009-DC75-04D6-2496-5AA226112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1" y="228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40" name="Rectangle 343">
                <a:extLst>
                  <a:ext uri="{FF2B5EF4-FFF2-40B4-BE49-F238E27FC236}">
                    <a16:creationId xmlns:a16="http://schemas.microsoft.com/office/drawing/2014/main" id="{229C4B8A-05C4-B5DB-F960-BE1DFBF35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1" y="229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41" name="Rectangle 344">
                <a:extLst>
                  <a:ext uri="{FF2B5EF4-FFF2-40B4-BE49-F238E27FC236}">
                    <a16:creationId xmlns:a16="http://schemas.microsoft.com/office/drawing/2014/main" id="{1920AF26-666C-F13E-6189-5AF9D93D5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2252"/>
                <a:ext cx="28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42" name="Rectangle 345">
                <a:extLst>
                  <a:ext uri="{FF2B5EF4-FFF2-40B4-BE49-F238E27FC236}">
                    <a16:creationId xmlns:a16="http://schemas.microsoft.com/office/drawing/2014/main" id="{9440D0F8-FDFD-D405-96A5-C406576AE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8" y="2313"/>
                <a:ext cx="28" cy="29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43" name="Rectangle 346">
                <a:extLst>
                  <a:ext uri="{FF2B5EF4-FFF2-40B4-BE49-F238E27FC236}">
                    <a16:creationId xmlns:a16="http://schemas.microsoft.com/office/drawing/2014/main" id="{DD7A6EA8-BC26-0DDC-8859-7944CA9FA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0" y="217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44" name="Rectangle 347">
                <a:extLst>
                  <a:ext uri="{FF2B5EF4-FFF2-40B4-BE49-F238E27FC236}">
                    <a16:creationId xmlns:a16="http://schemas.microsoft.com/office/drawing/2014/main" id="{0B193987-7E23-481C-4561-9D543CE39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7" y="224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45" name="Rectangle 348">
                <a:extLst>
                  <a:ext uri="{FF2B5EF4-FFF2-40B4-BE49-F238E27FC236}">
                    <a16:creationId xmlns:a16="http://schemas.microsoft.com/office/drawing/2014/main" id="{15151E46-0482-5C66-FD3E-C47A2DF68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7" y="197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46" name="Rectangle 349">
                <a:extLst>
                  <a:ext uri="{FF2B5EF4-FFF2-40B4-BE49-F238E27FC236}">
                    <a16:creationId xmlns:a16="http://schemas.microsoft.com/office/drawing/2014/main" id="{1731B459-10C3-06E0-3813-8D444C237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9" y="2212"/>
                <a:ext cx="28" cy="29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47" name="Rectangle 350">
                <a:extLst>
                  <a:ext uri="{FF2B5EF4-FFF2-40B4-BE49-F238E27FC236}">
                    <a16:creationId xmlns:a16="http://schemas.microsoft.com/office/drawing/2014/main" id="{761D3DED-DD9C-826F-D8E1-1DE38A95B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0" y="1764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48" name="Rectangle 351">
                <a:extLst>
                  <a:ext uri="{FF2B5EF4-FFF2-40B4-BE49-F238E27FC236}">
                    <a16:creationId xmlns:a16="http://schemas.microsoft.com/office/drawing/2014/main" id="{11CBF87F-EAA0-5369-0221-97365EC49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2" y="229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49" name="Rectangle 352">
                <a:extLst>
                  <a:ext uri="{FF2B5EF4-FFF2-40B4-BE49-F238E27FC236}">
                    <a16:creationId xmlns:a16="http://schemas.microsoft.com/office/drawing/2014/main" id="{77AF816E-CC4F-73C5-84D3-840AD5CD9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2067"/>
                <a:ext cx="28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50" name="Rectangle 353">
                <a:extLst>
                  <a:ext uri="{FF2B5EF4-FFF2-40B4-BE49-F238E27FC236}">
                    <a16:creationId xmlns:a16="http://schemas.microsoft.com/office/drawing/2014/main" id="{7E1B4106-A8F3-EE89-2CBE-112500FAD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8" y="228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51" name="Rectangle 354">
                <a:extLst>
                  <a:ext uri="{FF2B5EF4-FFF2-40B4-BE49-F238E27FC236}">
                    <a16:creationId xmlns:a16="http://schemas.microsoft.com/office/drawing/2014/main" id="{D72D2033-BF2E-81C1-6A62-618C8DDF9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" y="235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52" name="Rectangle 355">
                <a:extLst>
                  <a:ext uri="{FF2B5EF4-FFF2-40B4-BE49-F238E27FC236}">
                    <a16:creationId xmlns:a16="http://schemas.microsoft.com/office/drawing/2014/main" id="{2663E892-B306-4900-0B76-4951BAC82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" y="214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53" name="Rectangle 356">
                <a:extLst>
                  <a:ext uri="{FF2B5EF4-FFF2-40B4-BE49-F238E27FC236}">
                    <a16:creationId xmlns:a16="http://schemas.microsoft.com/office/drawing/2014/main" id="{79CC73C9-1975-5325-F41E-01F0488B5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1" y="1163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54" name="Rectangle 357">
                <a:extLst>
                  <a:ext uri="{FF2B5EF4-FFF2-40B4-BE49-F238E27FC236}">
                    <a16:creationId xmlns:a16="http://schemas.microsoft.com/office/drawing/2014/main" id="{F6EAE2DF-28BA-C634-0DC5-A15ECA547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7" y="1904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55" name="Rectangle 358">
                <a:extLst>
                  <a:ext uri="{FF2B5EF4-FFF2-40B4-BE49-F238E27FC236}">
                    <a16:creationId xmlns:a16="http://schemas.microsoft.com/office/drawing/2014/main" id="{AB21C2C7-8AE8-550E-4DF6-84C61E152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1" y="223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56" name="Rectangle 359">
                <a:extLst>
                  <a:ext uri="{FF2B5EF4-FFF2-40B4-BE49-F238E27FC236}">
                    <a16:creationId xmlns:a16="http://schemas.microsoft.com/office/drawing/2014/main" id="{618CC202-ABEB-09C5-7735-9E9F0AFD2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5" y="2050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57" name="Rectangle 360">
                <a:extLst>
                  <a:ext uri="{FF2B5EF4-FFF2-40B4-BE49-F238E27FC236}">
                    <a16:creationId xmlns:a16="http://schemas.microsoft.com/office/drawing/2014/main" id="{D4F86B49-A66C-89CA-B9D5-2346F32D9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5" y="206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58" name="Rectangle 361">
                <a:extLst>
                  <a:ext uri="{FF2B5EF4-FFF2-40B4-BE49-F238E27FC236}">
                    <a16:creationId xmlns:a16="http://schemas.microsoft.com/office/drawing/2014/main" id="{7AC66A9F-9BAE-6221-5F91-3695B7BB1B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189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59" name="Rectangle 362">
                <a:extLst>
                  <a:ext uri="{FF2B5EF4-FFF2-40B4-BE49-F238E27FC236}">
                    <a16:creationId xmlns:a16="http://schemas.microsoft.com/office/drawing/2014/main" id="{38D4939D-3CD5-B2EF-1B65-5968A866E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5" y="257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60" name="Rectangle 363">
                <a:extLst>
                  <a:ext uri="{FF2B5EF4-FFF2-40B4-BE49-F238E27FC236}">
                    <a16:creationId xmlns:a16="http://schemas.microsoft.com/office/drawing/2014/main" id="{2466A2E3-575E-D2A2-C198-DE7606EB9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0" y="2010"/>
                <a:ext cx="28" cy="29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61" name="Rectangle 364">
                <a:extLst>
                  <a:ext uri="{FF2B5EF4-FFF2-40B4-BE49-F238E27FC236}">
                    <a16:creationId xmlns:a16="http://schemas.microsoft.com/office/drawing/2014/main" id="{59FE6D3F-A610-EC1A-F684-3F75CAC3F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4" y="1988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62" name="Rectangle 365">
                <a:extLst>
                  <a:ext uri="{FF2B5EF4-FFF2-40B4-BE49-F238E27FC236}">
                    <a16:creationId xmlns:a16="http://schemas.microsoft.com/office/drawing/2014/main" id="{E828C9A9-0339-EDF7-8470-052B1032E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1" y="2111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63" name="Rectangle 366">
                <a:extLst>
                  <a:ext uri="{FF2B5EF4-FFF2-40B4-BE49-F238E27FC236}">
                    <a16:creationId xmlns:a16="http://schemas.microsoft.com/office/drawing/2014/main" id="{D7D11A6A-6BD7-D48A-F6A7-8404D6E25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7" y="247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64" name="Rectangle 367">
                <a:extLst>
                  <a:ext uri="{FF2B5EF4-FFF2-40B4-BE49-F238E27FC236}">
                    <a16:creationId xmlns:a16="http://schemas.microsoft.com/office/drawing/2014/main" id="{F823A598-2DB6-E150-4FB3-80C273446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1" y="215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65" name="Rectangle 368">
                <a:extLst>
                  <a:ext uri="{FF2B5EF4-FFF2-40B4-BE49-F238E27FC236}">
                    <a16:creationId xmlns:a16="http://schemas.microsoft.com/office/drawing/2014/main" id="{692E1F96-CD08-5C6B-44EB-920C492E1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8" y="108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66" name="Rectangle 369">
                <a:extLst>
                  <a:ext uri="{FF2B5EF4-FFF2-40B4-BE49-F238E27FC236}">
                    <a16:creationId xmlns:a16="http://schemas.microsoft.com/office/drawing/2014/main" id="{BCBE94DE-2F86-2F46-C9C7-48BC298BB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1" y="251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67" name="Rectangle 370">
                <a:extLst>
                  <a:ext uri="{FF2B5EF4-FFF2-40B4-BE49-F238E27FC236}">
                    <a16:creationId xmlns:a16="http://schemas.microsoft.com/office/drawing/2014/main" id="{F7A60538-75BA-CBA9-B723-154844D01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" y="2285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68" name="Rectangle 371">
                <a:extLst>
                  <a:ext uri="{FF2B5EF4-FFF2-40B4-BE49-F238E27FC236}">
                    <a16:creationId xmlns:a16="http://schemas.microsoft.com/office/drawing/2014/main" id="{9DF718B7-460D-AB87-41E7-3E2010A65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0" y="1960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69" name="Rectangle 372">
                <a:extLst>
                  <a:ext uri="{FF2B5EF4-FFF2-40B4-BE49-F238E27FC236}">
                    <a16:creationId xmlns:a16="http://schemas.microsoft.com/office/drawing/2014/main" id="{C943BCC6-C60C-A95E-93C9-552A8F6C0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5" y="2274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70" name="Rectangle 373">
                <a:extLst>
                  <a:ext uri="{FF2B5EF4-FFF2-40B4-BE49-F238E27FC236}">
                    <a16:creationId xmlns:a16="http://schemas.microsoft.com/office/drawing/2014/main" id="{E25C37ED-DFDE-BA4B-5B94-6D971BFB6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" y="2336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71" name="Rectangle 374">
                <a:extLst>
                  <a:ext uri="{FF2B5EF4-FFF2-40B4-BE49-F238E27FC236}">
                    <a16:creationId xmlns:a16="http://schemas.microsoft.com/office/drawing/2014/main" id="{681FEB33-1F0B-B1D5-737D-4EAF3B2A4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23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72" name="Rectangle 375">
                <a:extLst>
                  <a:ext uri="{FF2B5EF4-FFF2-40B4-BE49-F238E27FC236}">
                    <a16:creationId xmlns:a16="http://schemas.microsoft.com/office/drawing/2014/main" id="{7EE5B77E-8471-E171-7DD8-B66F05EFA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2263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73" name="Rectangle 376">
                <a:extLst>
                  <a:ext uri="{FF2B5EF4-FFF2-40B4-BE49-F238E27FC236}">
                    <a16:creationId xmlns:a16="http://schemas.microsoft.com/office/drawing/2014/main" id="{BCE1C3FE-D24A-2E40-AC9E-FBF52D4FE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235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74" name="Rectangle 377">
                <a:extLst>
                  <a:ext uri="{FF2B5EF4-FFF2-40B4-BE49-F238E27FC236}">
                    <a16:creationId xmlns:a16="http://schemas.microsoft.com/office/drawing/2014/main" id="{FE9FD202-5B06-8FE5-3024-54DFD129C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7" y="244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75" name="Rectangle 378">
                <a:extLst>
                  <a:ext uri="{FF2B5EF4-FFF2-40B4-BE49-F238E27FC236}">
                    <a16:creationId xmlns:a16="http://schemas.microsoft.com/office/drawing/2014/main" id="{2BD3BF06-6AF6-31C3-77C6-75C71E5E6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1" y="196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76" name="Rectangle 379">
                <a:extLst>
                  <a:ext uri="{FF2B5EF4-FFF2-40B4-BE49-F238E27FC236}">
                    <a16:creationId xmlns:a16="http://schemas.microsoft.com/office/drawing/2014/main" id="{031BC5F6-C7CB-F7A7-F669-E9F8A2F70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" y="2162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77" name="Rectangle 380">
                <a:extLst>
                  <a:ext uri="{FF2B5EF4-FFF2-40B4-BE49-F238E27FC236}">
                    <a16:creationId xmlns:a16="http://schemas.microsoft.com/office/drawing/2014/main" id="{520FC8F0-8284-70FB-2D9C-9931A116D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212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78" name="Rectangle 381">
                <a:extLst>
                  <a:ext uri="{FF2B5EF4-FFF2-40B4-BE49-F238E27FC236}">
                    <a16:creationId xmlns:a16="http://schemas.microsoft.com/office/drawing/2014/main" id="{3BC04206-4942-47B5-C1E2-71219892A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199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79" name="Rectangle 382">
                <a:extLst>
                  <a:ext uri="{FF2B5EF4-FFF2-40B4-BE49-F238E27FC236}">
                    <a16:creationId xmlns:a16="http://schemas.microsoft.com/office/drawing/2014/main" id="{7C9E2C6A-E16F-7DAF-38BD-469A75814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3" y="2257"/>
                <a:ext cx="29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80" name="Rectangle 383">
                <a:extLst>
                  <a:ext uri="{FF2B5EF4-FFF2-40B4-BE49-F238E27FC236}">
                    <a16:creationId xmlns:a16="http://schemas.microsoft.com/office/drawing/2014/main" id="{0FAC3F46-7E5A-335B-EDD1-AA6E4FA89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0" y="1758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81" name="Rectangle 384">
                <a:extLst>
                  <a:ext uri="{FF2B5EF4-FFF2-40B4-BE49-F238E27FC236}">
                    <a16:creationId xmlns:a16="http://schemas.microsoft.com/office/drawing/2014/main" id="{3AA3A9F1-4CB4-7315-F951-AF20224F1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102"/>
                <a:ext cx="28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82" name="Rectangle 385">
                <a:extLst>
                  <a:ext uri="{FF2B5EF4-FFF2-40B4-BE49-F238E27FC236}">
                    <a16:creationId xmlns:a16="http://schemas.microsoft.com/office/drawing/2014/main" id="{0B07BD9F-A505-1309-928E-90FCB09CE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1" y="2409"/>
                <a:ext cx="34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83" name="Rectangle 386">
                <a:extLst>
                  <a:ext uri="{FF2B5EF4-FFF2-40B4-BE49-F238E27FC236}">
                    <a16:creationId xmlns:a16="http://schemas.microsoft.com/office/drawing/2014/main" id="{AC018DE0-0576-B1C6-AB7D-AA0F9D628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" y="219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84" name="Rectangle 387">
                <a:extLst>
                  <a:ext uri="{FF2B5EF4-FFF2-40B4-BE49-F238E27FC236}">
                    <a16:creationId xmlns:a16="http://schemas.microsoft.com/office/drawing/2014/main" id="{3E834107-CCAC-9B5F-5579-FFD14DD20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2224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85" name="Rectangle 388">
                <a:extLst>
                  <a:ext uri="{FF2B5EF4-FFF2-40B4-BE49-F238E27FC236}">
                    <a16:creationId xmlns:a16="http://schemas.microsoft.com/office/drawing/2014/main" id="{F70EF251-BA83-C179-D27E-D0E437C24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" y="2420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86" name="Rectangle 389">
                <a:extLst>
                  <a:ext uri="{FF2B5EF4-FFF2-40B4-BE49-F238E27FC236}">
                    <a16:creationId xmlns:a16="http://schemas.microsoft.com/office/drawing/2014/main" id="{1A9AC9B2-A456-0073-5FF6-7458662D9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1" y="249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87" name="Rectangle 390">
                <a:extLst>
                  <a:ext uri="{FF2B5EF4-FFF2-40B4-BE49-F238E27FC236}">
                    <a16:creationId xmlns:a16="http://schemas.microsoft.com/office/drawing/2014/main" id="{2BE33C90-26EF-9262-84D3-7D1A760D2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2" y="215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88" name="Rectangle 391">
                <a:extLst>
                  <a:ext uri="{FF2B5EF4-FFF2-40B4-BE49-F238E27FC236}">
                    <a16:creationId xmlns:a16="http://schemas.microsoft.com/office/drawing/2014/main" id="{11E587A3-594A-5F46-EB22-64ECF96014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3" y="243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89" name="Rectangle 392">
                <a:extLst>
                  <a:ext uri="{FF2B5EF4-FFF2-40B4-BE49-F238E27FC236}">
                    <a16:creationId xmlns:a16="http://schemas.microsoft.com/office/drawing/2014/main" id="{B4E5759D-826B-F5FD-DE75-4858636C9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9" y="233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90" name="Rectangle 393">
                <a:extLst>
                  <a:ext uri="{FF2B5EF4-FFF2-40B4-BE49-F238E27FC236}">
                    <a16:creationId xmlns:a16="http://schemas.microsoft.com/office/drawing/2014/main" id="{67E1A238-0433-E1BF-0C45-E740FCE64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5" y="225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91" name="Rectangle 394">
                <a:extLst>
                  <a:ext uri="{FF2B5EF4-FFF2-40B4-BE49-F238E27FC236}">
                    <a16:creationId xmlns:a16="http://schemas.microsoft.com/office/drawing/2014/main" id="{2D0F2D72-3080-4FA4-08CE-A477C7A51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1" y="217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92" name="Rectangle 395">
                <a:extLst>
                  <a:ext uri="{FF2B5EF4-FFF2-40B4-BE49-F238E27FC236}">
                    <a16:creationId xmlns:a16="http://schemas.microsoft.com/office/drawing/2014/main" id="{16C43DE9-02D0-E1A0-4869-0750D798A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2" y="206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93" name="Rectangle 396">
                <a:extLst>
                  <a:ext uri="{FF2B5EF4-FFF2-40B4-BE49-F238E27FC236}">
                    <a16:creationId xmlns:a16="http://schemas.microsoft.com/office/drawing/2014/main" id="{A7175579-70C2-B3CF-482E-F781DA088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7" y="2257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94" name="Rectangle 397">
                <a:extLst>
                  <a:ext uri="{FF2B5EF4-FFF2-40B4-BE49-F238E27FC236}">
                    <a16:creationId xmlns:a16="http://schemas.microsoft.com/office/drawing/2014/main" id="{14B6E2B2-9E97-CEAD-CAF2-D31A15EA2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1" y="2184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95" name="Rectangle 398">
                <a:extLst>
                  <a:ext uri="{FF2B5EF4-FFF2-40B4-BE49-F238E27FC236}">
                    <a16:creationId xmlns:a16="http://schemas.microsoft.com/office/drawing/2014/main" id="{977CADA0-9DF8-1B4A-990F-AF835160D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4" y="2033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96" name="Rectangle 399">
                <a:extLst>
                  <a:ext uri="{FF2B5EF4-FFF2-40B4-BE49-F238E27FC236}">
                    <a16:creationId xmlns:a16="http://schemas.microsoft.com/office/drawing/2014/main" id="{EE1D03AE-A66A-D23F-7425-569F9D478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180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97" name="Rectangle 400">
                <a:extLst>
                  <a:ext uri="{FF2B5EF4-FFF2-40B4-BE49-F238E27FC236}">
                    <a16:creationId xmlns:a16="http://schemas.microsoft.com/office/drawing/2014/main" id="{3F68D688-2740-03B7-4BA4-2A04BC49E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1982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98" name="Rectangle 401">
                <a:extLst>
                  <a:ext uri="{FF2B5EF4-FFF2-40B4-BE49-F238E27FC236}">
                    <a16:creationId xmlns:a16="http://schemas.microsoft.com/office/drawing/2014/main" id="{7ACD8C4B-AB99-8227-F1B2-BD9DF884E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" y="2370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99" name="Rectangle 402">
                <a:extLst>
                  <a:ext uri="{FF2B5EF4-FFF2-40B4-BE49-F238E27FC236}">
                    <a16:creationId xmlns:a16="http://schemas.microsoft.com/office/drawing/2014/main" id="{A1D8E8B6-59CE-09BD-3C95-0A9AF8D0A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1982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00" name="Rectangle 403">
                <a:extLst>
                  <a:ext uri="{FF2B5EF4-FFF2-40B4-BE49-F238E27FC236}">
                    <a16:creationId xmlns:a16="http://schemas.microsoft.com/office/drawing/2014/main" id="{5F1ED863-7690-3201-5B26-6288A620D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" y="2083"/>
                <a:ext cx="34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01" name="Rectangle 404">
                <a:extLst>
                  <a:ext uri="{FF2B5EF4-FFF2-40B4-BE49-F238E27FC236}">
                    <a16:creationId xmlns:a16="http://schemas.microsoft.com/office/drawing/2014/main" id="{6849CDDF-D0B3-D21F-1960-633C50F82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4" y="2100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02" name="Rectangle 405">
                <a:extLst>
                  <a:ext uri="{FF2B5EF4-FFF2-40B4-BE49-F238E27FC236}">
                    <a16:creationId xmlns:a16="http://schemas.microsoft.com/office/drawing/2014/main" id="{8CD7D190-C48C-1DD1-9838-20BBD1ADB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2190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</p:grpSp>
        <p:grpSp>
          <p:nvGrpSpPr>
            <p:cNvPr id="11" name="Group 607">
              <a:extLst>
                <a:ext uri="{FF2B5EF4-FFF2-40B4-BE49-F238E27FC236}">
                  <a16:creationId xmlns:a16="http://schemas.microsoft.com/office/drawing/2014/main" id="{43D940EF-C485-8EC6-D085-EA079D29A4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7" y="1197"/>
              <a:ext cx="2159" cy="1554"/>
              <a:chOff x="917" y="1197"/>
              <a:chExt cx="2159" cy="1554"/>
            </a:xfrm>
          </p:grpSpPr>
          <p:sp>
            <p:nvSpPr>
              <p:cNvPr id="1703" name="Rectangle 407">
                <a:extLst>
                  <a:ext uri="{FF2B5EF4-FFF2-40B4-BE49-F238E27FC236}">
                    <a16:creationId xmlns:a16="http://schemas.microsoft.com/office/drawing/2014/main" id="{7EF2194D-0D64-1135-FD42-C6F9CC55F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7" y="219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04" name="Rectangle 408">
                <a:extLst>
                  <a:ext uri="{FF2B5EF4-FFF2-40B4-BE49-F238E27FC236}">
                    <a16:creationId xmlns:a16="http://schemas.microsoft.com/office/drawing/2014/main" id="{D232F6A7-A7DB-5E02-6B6F-E6B5FA98B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7" y="229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05" name="Rectangle 409">
                <a:extLst>
                  <a:ext uri="{FF2B5EF4-FFF2-40B4-BE49-F238E27FC236}">
                    <a16:creationId xmlns:a16="http://schemas.microsoft.com/office/drawing/2014/main" id="{1391EC63-A9CF-C54C-E33E-68D4105F5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2" y="216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06" name="Rectangle 410">
                <a:extLst>
                  <a:ext uri="{FF2B5EF4-FFF2-40B4-BE49-F238E27FC236}">
                    <a16:creationId xmlns:a16="http://schemas.microsoft.com/office/drawing/2014/main" id="{09770804-973A-682A-B949-9166ACBEE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" y="243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07" name="Rectangle 411">
                <a:extLst>
                  <a:ext uri="{FF2B5EF4-FFF2-40B4-BE49-F238E27FC236}">
                    <a16:creationId xmlns:a16="http://schemas.microsoft.com/office/drawing/2014/main" id="{77675B47-BF72-E35D-70E6-E03889C2B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9" y="2111"/>
                <a:ext cx="28" cy="29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08" name="Rectangle 412">
                <a:extLst>
                  <a:ext uri="{FF2B5EF4-FFF2-40B4-BE49-F238E27FC236}">
                    <a16:creationId xmlns:a16="http://schemas.microsoft.com/office/drawing/2014/main" id="{A86BF0A7-203F-8407-13B6-5089C0DBB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2212"/>
                <a:ext cx="28" cy="29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09" name="Rectangle 413">
                <a:extLst>
                  <a:ext uri="{FF2B5EF4-FFF2-40B4-BE49-F238E27FC236}">
                    <a16:creationId xmlns:a16="http://schemas.microsoft.com/office/drawing/2014/main" id="{A916C874-52F5-CD60-E935-19F1D5EDF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5" y="2224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10" name="Rectangle 414">
                <a:extLst>
                  <a:ext uri="{FF2B5EF4-FFF2-40B4-BE49-F238E27FC236}">
                    <a16:creationId xmlns:a16="http://schemas.microsoft.com/office/drawing/2014/main" id="{0418FA99-DF7B-5C6B-07AD-E0F23D1A6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4" y="183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11" name="Rectangle 415">
                <a:extLst>
                  <a:ext uri="{FF2B5EF4-FFF2-40B4-BE49-F238E27FC236}">
                    <a16:creationId xmlns:a16="http://schemas.microsoft.com/office/drawing/2014/main" id="{7D47B7E0-0F09-A15F-8032-4C19CC780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2" y="166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12" name="Rectangle 416">
                <a:extLst>
                  <a:ext uri="{FF2B5EF4-FFF2-40B4-BE49-F238E27FC236}">
                    <a16:creationId xmlns:a16="http://schemas.microsoft.com/office/drawing/2014/main" id="{14B5700F-B416-2C84-3DBF-B6EE13AF0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3" y="203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13" name="Rectangle 417">
                <a:extLst>
                  <a:ext uri="{FF2B5EF4-FFF2-40B4-BE49-F238E27FC236}">
                    <a16:creationId xmlns:a16="http://schemas.microsoft.com/office/drawing/2014/main" id="{498222B0-177B-25AE-5D14-2D164F506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2257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14" name="Rectangle 418">
                <a:extLst>
                  <a:ext uri="{FF2B5EF4-FFF2-40B4-BE49-F238E27FC236}">
                    <a16:creationId xmlns:a16="http://schemas.microsoft.com/office/drawing/2014/main" id="{6D01B6A2-927B-BB99-A005-8E9FB9FE1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" y="217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15" name="Rectangle 419">
                <a:extLst>
                  <a:ext uri="{FF2B5EF4-FFF2-40B4-BE49-F238E27FC236}">
                    <a16:creationId xmlns:a16="http://schemas.microsoft.com/office/drawing/2014/main" id="{EB93B587-1919-D094-BE6D-1AEB19847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9" y="2319"/>
                <a:ext cx="34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16" name="Rectangle 420">
                <a:extLst>
                  <a:ext uri="{FF2B5EF4-FFF2-40B4-BE49-F238E27FC236}">
                    <a16:creationId xmlns:a16="http://schemas.microsoft.com/office/drawing/2014/main" id="{472B7F38-4F37-54D8-71D0-ED00EBC98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2" y="224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17" name="Rectangle 421">
                <a:extLst>
                  <a:ext uri="{FF2B5EF4-FFF2-40B4-BE49-F238E27FC236}">
                    <a16:creationId xmlns:a16="http://schemas.microsoft.com/office/drawing/2014/main" id="{146F6852-9C78-9128-9C9C-C14B28AF8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5" y="2212"/>
                <a:ext cx="34" cy="29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18" name="Rectangle 422">
                <a:extLst>
                  <a:ext uri="{FF2B5EF4-FFF2-40B4-BE49-F238E27FC236}">
                    <a16:creationId xmlns:a16="http://schemas.microsoft.com/office/drawing/2014/main" id="{00CBDB4D-752B-0A70-47D3-3F175F2C4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19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19" name="Rectangle 423">
                <a:extLst>
                  <a:ext uri="{FF2B5EF4-FFF2-40B4-BE49-F238E27FC236}">
                    <a16:creationId xmlns:a16="http://schemas.microsoft.com/office/drawing/2014/main" id="{2AA7045B-013A-F6C1-FC9D-9DCD55A7E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2" y="2184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20" name="Rectangle 424">
                <a:extLst>
                  <a:ext uri="{FF2B5EF4-FFF2-40B4-BE49-F238E27FC236}">
                    <a16:creationId xmlns:a16="http://schemas.microsoft.com/office/drawing/2014/main" id="{B9E1DE49-0BCB-487F-FEA3-B53405FD9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2" y="2140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21" name="Rectangle 425">
                <a:extLst>
                  <a:ext uri="{FF2B5EF4-FFF2-40B4-BE49-F238E27FC236}">
                    <a16:creationId xmlns:a16="http://schemas.microsoft.com/office/drawing/2014/main" id="{C32EBC54-1606-47B9-AE1C-DC4FC6865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6" y="1865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22" name="Rectangle 426">
                <a:extLst>
                  <a:ext uri="{FF2B5EF4-FFF2-40B4-BE49-F238E27FC236}">
                    <a16:creationId xmlns:a16="http://schemas.microsoft.com/office/drawing/2014/main" id="{7EF38E0A-76C6-D8E4-1A7C-6E565CD4B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" y="224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23" name="Rectangle 427">
                <a:extLst>
                  <a:ext uri="{FF2B5EF4-FFF2-40B4-BE49-F238E27FC236}">
                    <a16:creationId xmlns:a16="http://schemas.microsoft.com/office/drawing/2014/main" id="{52D9C464-B2CD-A489-D9DA-05A4F3D56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4" y="173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24" name="Rectangle 428">
                <a:extLst>
                  <a:ext uri="{FF2B5EF4-FFF2-40B4-BE49-F238E27FC236}">
                    <a16:creationId xmlns:a16="http://schemas.microsoft.com/office/drawing/2014/main" id="{040CE1A3-0141-94B8-261D-EBEEF45AB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2128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25" name="Rectangle 429">
                <a:extLst>
                  <a:ext uri="{FF2B5EF4-FFF2-40B4-BE49-F238E27FC236}">
                    <a16:creationId xmlns:a16="http://schemas.microsoft.com/office/drawing/2014/main" id="{CB32D87C-263B-B85A-D769-43648E71A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5" y="206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26" name="Rectangle 430">
                <a:extLst>
                  <a:ext uri="{FF2B5EF4-FFF2-40B4-BE49-F238E27FC236}">
                    <a16:creationId xmlns:a16="http://schemas.microsoft.com/office/drawing/2014/main" id="{6EE54007-E2D6-72A9-78AC-62198ED7C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2033"/>
                <a:ext cx="34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27" name="Rectangle 431">
                <a:extLst>
                  <a:ext uri="{FF2B5EF4-FFF2-40B4-BE49-F238E27FC236}">
                    <a16:creationId xmlns:a16="http://schemas.microsoft.com/office/drawing/2014/main" id="{A463392B-D87A-EE85-616F-52CD9DE2A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2117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28" name="Rectangle 432">
                <a:extLst>
                  <a:ext uri="{FF2B5EF4-FFF2-40B4-BE49-F238E27FC236}">
                    <a16:creationId xmlns:a16="http://schemas.microsoft.com/office/drawing/2014/main" id="{BF86CB26-D186-AC21-7D0C-4881328E3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" y="2381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29" name="Rectangle 433">
                <a:extLst>
                  <a:ext uri="{FF2B5EF4-FFF2-40B4-BE49-F238E27FC236}">
                    <a16:creationId xmlns:a16="http://schemas.microsoft.com/office/drawing/2014/main" id="{69109DD4-0829-D235-670F-DEA0E8388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5" y="229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30" name="Rectangle 434">
                <a:extLst>
                  <a:ext uri="{FF2B5EF4-FFF2-40B4-BE49-F238E27FC236}">
                    <a16:creationId xmlns:a16="http://schemas.microsoft.com/office/drawing/2014/main" id="{16BCA644-E752-D421-4E05-621465FD3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207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31" name="Rectangle 435">
                <a:extLst>
                  <a:ext uri="{FF2B5EF4-FFF2-40B4-BE49-F238E27FC236}">
                    <a16:creationId xmlns:a16="http://schemas.microsoft.com/office/drawing/2014/main" id="{4204D0E5-02C1-F4B5-8AE3-3766E333F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3" y="272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32" name="Rectangle 436">
                <a:extLst>
                  <a:ext uri="{FF2B5EF4-FFF2-40B4-BE49-F238E27FC236}">
                    <a16:creationId xmlns:a16="http://schemas.microsoft.com/office/drawing/2014/main" id="{0E2BD6FB-8EE3-D937-3BA4-A4AE2FC40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" y="209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33" name="Rectangle 437">
                <a:extLst>
                  <a:ext uri="{FF2B5EF4-FFF2-40B4-BE49-F238E27FC236}">
                    <a16:creationId xmlns:a16="http://schemas.microsoft.com/office/drawing/2014/main" id="{CF94FE32-DC87-BE4B-AAAF-379C7FF7A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2" y="2050"/>
                <a:ext cx="29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34" name="Rectangle 438">
                <a:extLst>
                  <a:ext uri="{FF2B5EF4-FFF2-40B4-BE49-F238E27FC236}">
                    <a16:creationId xmlns:a16="http://schemas.microsoft.com/office/drawing/2014/main" id="{CAD3934A-57DF-C8CD-E8DB-91CACAA35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" y="232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35" name="Rectangle 439">
                <a:extLst>
                  <a:ext uri="{FF2B5EF4-FFF2-40B4-BE49-F238E27FC236}">
                    <a16:creationId xmlns:a16="http://schemas.microsoft.com/office/drawing/2014/main" id="{D3448EF1-E174-8FC4-8C47-01F3085F9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" y="222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36" name="Rectangle 440">
                <a:extLst>
                  <a:ext uri="{FF2B5EF4-FFF2-40B4-BE49-F238E27FC236}">
                    <a16:creationId xmlns:a16="http://schemas.microsoft.com/office/drawing/2014/main" id="{F298A129-EB6E-F0DF-6DFE-CB995A7D2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6" y="228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37" name="Rectangle 441">
                <a:extLst>
                  <a:ext uri="{FF2B5EF4-FFF2-40B4-BE49-F238E27FC236}">
                    <a16:creationId xmlns:a16="http://schemas.microsoft.com/office/drawing/2014/main" id="{74496C2D-5966-AE18-2A5C-8A5248B08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5" y="2482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38" name="Rectangle 442">
                <a:extLst>
                  <a:ext uri="{FF2B5EF4-FFF2-40B4-BE49-F238E27FC236}">
                    <a16:creationId xmlns:a16="http://schemas.microsoft.com/office/drawing/2014/main" id="{595E8FC1-0492-5BD1-6827-C14E6F911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" y="228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39" name="Rectangle 443">
                <a:extLst>
                  <a:ext uri="{FF2B5EF4-FFF2-40B4-BE49-F238E27FC236}">
                    <a16:creationId xmlns:a16="http://schemas.microsoft.com/office/drawing/2014/main" id="{81E56A5D-C4D3-37BA-FD75-CD4AFA0AC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9" y="235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40" name="Rectangle 444">
                <a:extLst>
                  <a:ext uri="{FF2B5EF4-FFF2-40B4-BE49-F238E27FC236}">
                    <a16:creationId xmlns:a16="http://schemas.microsoft.com/office/drawing/2014/main" id="{48E69F64-2A93-877F-FC5F-6818793E9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1" y="2083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41" name="Rectangle 445">
                <a:extLst>
                  <a:ext uri="{FF2B5EF4-FFF2-40B4-BE49-F238E27FC236}">
                    <a16:creationId xmlns:a16="http://schemas.microsoft.com/office/drawing/2014/main" id="{EEC58200-F1E3-236A-945D-E4A0A3865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8" y="2078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42" name="Rectangle 446">
                <a:extLst>
                  <a:ext uri="{FF2B5EF4-FFF2-40B4-BE49-F238E27FC236}">
                    <a16:creationId xmlns:a16="http://schemas.microsoft.com/office/drawing/2014/main" id="{78139B2A-D8DB-F1BF-CA66-6CCB33DC5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1954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43" name="Rectangle 447">
                <a:extLst>
                  <a:ext uri="{FF2B5EF4-FFF2-40B4-BE49-F238E27FC236}">
                    <a16:creationId xmlns:a16="http://schemas.microsoft.com/office/drawing/2014/main" id="{C8C58817-231C-EB5F-E4D3-8C1DD6C4E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2212"/>
                <a:ext cx="28" cy="29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44" name="Rectangle 448">
                <a:extLst>
                  <a:ext uri="{FF2B5EF4-FFF2-40B4-BE49-F238E27FC236}">
                    <a16:creationId xmlns:a16="http://schemas.microsoft.com/office/drawing/2014/main" id="{D3219402-E909-B4C6-5E9A-2F3491D39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35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45" name="Rectangle 449">
                <a:extLst>
                  <a:ext uri="{FF2B5EF4-FFF2-40B4-BE49-F238E27FC236}">
                    <a16:creationId xmlns:a16="http://schemas.microsoft.com/office/drawing/2014/main" id="{1F19F3F7-4D06-B366-296D-6A5311558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" y="208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46" name="Rectangle 450">
                <a:extLst>
                  <a:ext uri="{FF2B5EF4-FFF2-40B4-BE49-F238E27FC236}">
                    <a16:creationId xmlns:a16="http://schemas.microsoft.com/office/drawing/2014/main" id="{FE6E479C-4D8F-B91A-FD9D-3A80553C2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" y="226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47" name="Rectangle 451">
                <a:extLst>
                  <a:ext uri="{FF2B5EF4-FFF2-40B4-BE49-F238E27FC236}">
                    <a16:creationId xmlns:a16="http://schemas.microsoft.com/office/drawing/2014/main" id="{6773A8BB-1ACB-0E9C-598E-A769A2FBE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" y="208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48" name="Rectangle 452">
                <a:extLst>
                  <a:ext uri="{FF2B5EF4-FFF2-40B4-BE49-F238E27FC236}">
                    <a16:creationId xmlns:a16="http://schemas.microsoft.com/office/drawing/2014/main" id="{28FF3728-5E70-099E-729C-F596DBE94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2" y="2111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49" name="Rectangle 453">
                <a:extLst>
                  <a:ext uri="{FF2B5EF4-FFF2-40B4-BE49-F238E27FC236}">
                    <a16:creationId xmlns:a16="http://schemas.microsoft.com/office/drawing/2014/main" id="{00BC83F1-C127-4C2F-E3FA-004A047FB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0" y="193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50" name="Rectangle 454">
                <a:extLst>
                  <a:ext uri="{FF2B5EF4-FFF2-40B4-BE49-F238E27FC236}">
                    <a16:creationId xmlns:a16="http://schemas.microsoft.com/office/drawing/2014/main" id="{55E6B467-A791-F13C-E1C5-D6D21CB82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1" y="2224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51" name="Rectangle 455">
                <a:extLst>
                  <a:ext uri="{FF2B5EF4-FFF2-40B4-BE49-F238E27FC236}">
                    <a16:creationId xmlns:a16="http://schemas.microsoft.com/office/drawing/2014/main" id="{9BCAA7CD-07FF-05F6-AC53-58572F3C2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189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52" name="Rectangle 456">
                <a:extLst>
                  <a:ext uri="{FF2B5EF4-FFF2-40B4-BE49-F238E27FC236}">
                    <a16:creationId xmlns:a16="http://schemas.microsoft.com/office/drawing/2014/main" id="{AE6CAE93-FA0B-2481-5DB8-243CFE137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" y="210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53" name="Rectangle 457">
                <a:extLst>
                  <a:ext uri="{FF2B5EF4-FFF2-40B4-BE49-F238E27FC236}">
                    <a16:creationId xmlns:a16="http://schemas.microsoft.com/office/drawing/2014/main" id="{7505FA5F-3A5A-D4A0-ECFD-042FB4899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5" y="230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54" name="Rectangle 458">
                <a:extLst>
                  <a:ext uri="{FF2B5EF4-FFF2-40B4-BE49-F238E27FC236}">
                    <a16:creationId xmlns:a16="http://schemas.microsoft.com/office/drawing/2014/main" id="{06FC00F2-E34B-961F-3CC6-5FABED5D2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" y="219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55" name="Rectangle 459">
                <a:extLst>
                  <a:ext uri="{FF2B5EF4-FFF2-40B4-BE49-F238E27FC236}">
                    <a16:creationId xmlns:a16="http://schemas.microsoft.com/office/drawing/2014/main" id="{DE672361-0720-EC73-26D6-236ED626C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1" y="192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56" name="Rectangle 460">
                <a:extLst>
                  <a:ext uri="{FF2B5EF4-FFF2-40B4-BE49-F238E27FC236}">
                    <a16:creationId xmlns:a16="http://schemas.microsoft.com/office/drawing/2014/main" id="{0775280D-0EFE-42A7-E435-6C8346932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1" y="1197"/>
                <a:ext cx="33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57" name="Rectangle 461">
                <a:extLst>
                  <a:ext uri="{FF2B5EF4-FFF2-40B4-BE49-F238E27FC236}">
                    <a16:creationId xmlns:a16="http://schemas.microsoft.com/office/drawing/2014/main" id="{B311C114-F98B-64C8-6365-8290F8C79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162"/>
                <a:ext cx="34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58" name="Rectangle 462">
                <a:extLst>
                  <a:ext uri="{FF2B5EF4-FFF2-40B4-BE49-F238E27FC236}">
                    <a16:creationId xmlns:a16="http://schemas.microsoft.com/office/drawing/2014/main" id="{1BE6F08C-701D-AD87-F9E9-06A804FCE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2285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59" name="Rectangle 463">
                <a:extLst>
                  <a:ext uri="{FF2B5EF4-FFF2-40B4-BE49-F238E27FC236}">
                    <a16:creationId xmlns:a16="http://schemas.microsoft.com/office/drawing/2014/main" id="{FF86EC88-3D34-5B22-AB66-12AF59545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0" y="2325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60" name="Rectangle 464">
                <a:extLst>
                  <a:ext uri="{FF2B5EF4-FFF2-40B4-BE49-F238E27FC236}">
                    <a16:creationId xmlns:a16="http://schemas.microsoft.com/office/drawing/2014/main" id="{7EA040AF-1245-C92A-B399-3E54AF305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212"/>
                <a:ext cx="28" cy="29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61" name="Rectangle 465">
                <a:extLst>
                  <a:ext uri="{FF2B5EF4-FFF2-40B4-BE49-F238E27FC236}">
                    <a16:creationId xmlns:a16="http://schemas.microsoft.com/office/drawing/2014/main" id="{8BE9CEB9-2D1C-91ED-2122-569CAAE62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8" y="2072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62" name="Line 466">
                <a:extLst>
                  <a:ext uri="{FF2B5EF4-FFF2-40B4-BE49-F238E27FC236}">
                    <a16:creationId xmlns:a16="http://schemas.microsoft.com/office/drawing/2014/main" id="{DF3073F8-6B67-BDD0-413D-7A4299D3BA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9" y="2252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63" name="Line 467">
                <a:extLst>
                  <a:ext uri="{FF2B5EF4-FFF2-40B4-BE49-F238E27FC236}">
                    <a16:creationId xmlns:a16="http://schemas.microsoft.com/office/drawing/2014/main" id="{09346C1E-0B6E-4536-D989-F60F6DA2D3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36" y="223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64" name="Line 468">
                <a:extLst>
                  <a:ext uri="{FF2B5EF4-FFF2-40B4-BE49-F238E27FC236}">
                    <a16:creationId xmlns:a16="http://schemas.microsoft.com/office/drawing/2014/main" id="{6748FACB-960B-07F7-9CE8-667F1C6A2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5" y="2156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65" name="Line 469">
                <a:extLst>
                  <a:ext uri="{FF2B5EF4-FFF2-40B4-BE49-F238E27FC236}">
                    <a16:creationId xmlns:a16="http://schemas.microsoft.com/office/drawing/2014/main" id="{3AD3A7F4-B718-B3D6-B837-40C4F51F45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8" y="214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66" name="Line 470">
                <a:extLst>
                  <a:ext uri="{FF2B5EF4-FFF2-40B4-BE49-F238E27FC236}">
                    <a16:creationId xmlns:a16="http://schemas.microsoft.com/office/drawing/2014/main" id="{746F7980-11EF-AF94-E6B6-8E1493523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5" y="214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67" name="Line 471">
                <a:extLst>
                  <a:ext uri="{FF2B5EF4-FFF2-40B4-BE49-F238E27FC236}">
                    <a16:creationId xmlns:a16="http://schemas.microsoft.com/office/drawing/2014/main" id="{6363EA0F-DF71-6314-C321-0C063474C5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7" y="211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68" name="Line 472">
                <a:extLst>
                  <a:ext uri="{FF2B5EF4-FFF2-40B4-BE49-F238E27FC236}">
                    <a16:creationId xmlns:a16="http://schemas.microsoft.com/office/drawing/2014/main" id="{1E64CE73-CB6E-F36E-BFD2-DF9FCFAE9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3" y="1971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69" name="Line 473">
                <a:extLst>
                  <a:ext uri="{FF2B5EF4-FFF2-40B4-BE49-F238E27FC236}">
                    <a16:creationId xmlns:a16="http://schemas.microsoft.com/office/drawing/2014/main" id="{227C2C1C-C5F5-E831-5868-7EEC4AD84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20" y="1954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70" name="Line 474">
                <a:extLst>
                  <a:ext uri="{FF2B5EF4-FFF2-40B4-BE49-F238E27FC236}">
                    <a16:creationId xmlns:a16="http://schemas.microsoft.com/office/drawing/2014/main" id="{AE426ABA-4E40-F149-0D9F-6DA1482D6B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1" y="184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71" name="Line 475">
                <a:extLst>
                  <a:ext uri="{FF2B5EF4-FFF2-40B4-BE49-F238E27FC236}">
                    <a16:creationId xmlns:a16="http://schemas.microsoft.com/office/drawing/2014/main" id="{65ACE9F1-ABA2-0E4D-762A-14D3A8855D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7" y="1825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72" name="Line 476">
                <a:extLst>
                  <a:ext uri="{FF2B5EF4-FFF2-40B4-BE49-F238E27FC236}">
                    <a16:creationId xmlns:a16="http://schemas.microsoft.com/office/drawing/2014/main" id="{3EB22A78-98AC-795C-6A54-2DED44D946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0" y="201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73" name="Line 477">
                <a:extLst>
                  <a:ext uri="{FF2B5EF4-FFF2-40B4-BE49-F238E27FC236}">
                    <a16:creationId xmlns:a16="http://schemas.microsoft.com/office/drawing/2014/main" id="{A0DE4844-E171-CC3E-24D5-20CB1F7F1F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2" y="198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74" name="Line 478">
                <a:extLst>
                  <a:ext uri="{FF2B5EF4-FFF2-40B4-BE49-F238E27FC236}">
                    <a16:creationId xmlns:a16="http://schemas.microsoft.com/office/drawing/2014/main" id="{45901F72-A87E-5BF4-4590-6EBFCCD0BE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5" y="195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75" name="Line 479">
                <a:extLst>
                  <a:ext uri="{FF2B5EF4-FFF2-40B4-BE49-F238E27FC236}">
                    <a16:creationId xmlns:a16="http://schemas.microsoft.com/office/drawing/2014/main" id="{56C34D37-A896-06E7-52AF-069B7809F9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1" y="193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76" name="Line 480">
                <a:extLst>
                  <a:ext uri="{FF2B5EF4-FFF2-40B4-BE49-F238E27FC236}">
                    <a16:creationId xmlns:a16="http://schemas.microsoft.com/office/drawing/2014/main" id="{9AF8984D-1D26-D3B9-EA7B-886F8BC58D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7" y="1702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77" name="Line 481">
                <a:extLst>
                  <a:ext uri="{FF2B5EF4-FFF2-40B4-BE49-F238E27FC236}">
                    <a16:creationId xmlns:a16="http://schemas.microsoft.com/office/drawing/2014/main" id="{CD591B2A-1170-EB96-C99C-A608BB71AC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0" y="1679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78" name="Line 482">
                <a:extLst>
                  <a:ext uri="{FF2B5EF4-FFF2-40B4-BE49-F238E27FC236}">
                    <a16:creationId xmlns:a16="http://schemas.microsoft.com/office/drawing/2014/main" id="{A8590A78-4492-104F-3E6A-755A4C6A2A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7" y="235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79" name="Line 483">
                <a:extLst>
                  <a:ext uri="{FF2B5EF4-FFF2-40B4-BE49-F238E27FC236}">
                    <a16:creationId xmlns:a16="http://schemas.microsoft.com/office/drawing/2014/main" id="{644675BD-E779-F061-A3E9-94D33335EE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0" y="234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80" name="Line 484">
                <a:extLst>
                  <a:ext uri="{FF2B5EF4-FFF2-40B4-BE49-F238E27FC236}">
                    <a16:creationId xmlns:a16="http://schemas.microsoft.com/office/drawing/2014/main" id="{82F8A741-FD5F-ADAD-C97D-3AC1DA4C3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2" y="2072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81" name="Line 485">
                <a:extLst>
                  <a:ext uri="{FF2B5EF4-FFF2-40B4-BE49-F238E27FC236}">
                    <a16:creationId xmlns:a16="http://schemas.microsoft.com/office/drawing/2014/main" id="{F472510A-5F56-9E5A-B9B2-520D0BB814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5" y="205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82" name="Line 486">
                <a:extLst>
                  <a:ext uri="{FF2B5EF4-FFF2-40B4-BE49-F238E27FC236}">
                    <a16:creationId xmlns:a16="http://schemas.microsoft.com/office/drawing/2014/main" id="{C5B92AFB-3DF4-95E3-76FA-29004CEA69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2" y="2162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83" name="Line 487">
                <a:extLst>
                  <a:ext uri="{FF2B5EF4-FFF2-40B4-BE49-F238E27FC236}">
                    <a16:creationId xmlns:a16="http://schemas.microsoft.com/office/drawing/2014/main" id="{E79D4D67-16D8-8246-8F66-7C3A15CC44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25" y="214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84" name="Line 488">
                <a:extLst>
                  <a:ext uri="{FF2B5EF4-FFF2-40B4-BE49-F238E27FC236}">
                    <a16:creationId xmlns:a16="http://schemas.microsoft.com/office/drawing/2014/main" id="{73726289-1CFC-63D7-8251-39162D26A8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7" y="199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85" name="Line 489">
                <a:extLst>
                  <a:ext uri="{FF2B5EF4-FFF2-40B4-BE49-F238E27FC236}">
                    <a16:creationId xmlns:a16="http://schemas.microsoft.com/office/drawing/2014/main" id="{10A2F44B-3DB2-935F-DC12-723E382841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4" y="1971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86" name="Line 490">
                <a:extLst>
                  <a:ext uri="{FF2B5EF4-FFF2-40B4-BE49-F238E27FC236}">
                    <a16:creationId xmlns:a16="http://schemas.microsoft.com/office/drawing/2014/main" id="{002C3A46-C79D-86CE-F5B1-1E8AC52DB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5" y="198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87" name="Line 491">
                <a:extLst>
                  <a:ext uri="{FF2B5EF4-FFF2-40B4-BE49-F238E27FC236}">
                    <a16:creationId xmlns:a16="http://schemas.microsoft.com/office/drawing/2014/main" id="{EC1D659A-77AD-3294-3565-44FCC55AE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7" y="1966"/>
                <a:ext cx="0" cy="44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88" name="Line 492">
                <a:extLst>
                  <a:ext uri="{FF2B5EF4-FFF2-40B4-BE49-F238E27FC236}">
                    <a16:creationId xmlns:a16="http://schemas.microsoft.com/office/drawing/2014/main" id="{4005C72B-6F6C-AE68-FDA8-4AA77CFF46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196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89" name="Line 493">
                <a:extLst>
                  <a:ext uri="{FF2B5EF4-FFF2-40B4-BE49-F238E27FC236}">
                    <a16:creationId xmlns:a16="http://schemas.microsoft.com/office/drawing/2014/main" id="{E654749D-72C6-E847-121C-E466659E0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6" y="193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90" name="Line 494">
                <a:extLst>
                  <a:ext uri="{FF2B5EF4-FFF2-40B4-BE49-F238E27FC236}">
                    <a16:creationId xmlns:a16="http://schemas.microsoft.com/office/drawing/2014/main" id="{537F3384-9CAF-A7B7-EE5E-FBD63DC59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6" y="2022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91" name="Line 495">
                <a:extLst>
                  <a:ext uri="{FF2B5EF4-FFF2-40B4-BE49-F238E27FC236}">
                    <a16:creationId xmlns:a16="http://schemas.microsoft.com/office/drawing/2014/main" id="{EC71E4D7-4EB8-6622-F065-84F3B4A88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3" y="1999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92" name="Line 496">
                <a:extLst>
                  <a:ext uri="{FF2B5EF4-FFF2-40B4-BE49-F238E27FC236}">
                    <a16:creationId xmlns:a16="http://schemas.microsoft.com/office/drawing/2014/main" id="{88BA9E88-83E5-538C-8E51-F83C59BC73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6" y="192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93" name="Line 497">
                <a:extLst>
                  <a:ext uri="{FF2B5EF4-FFF2-40B4-BE49-F238E27FC236}">
                    <a16:creationId xmlns:a16="http://schemas.microsoft.com/office/drawing/2014/main" id="{9AF66F7F-FC6C-85F4-EE4F-C60997CB3D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3" y="1909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94" name="Line 498">
                <a:extLst>
                  <a:ext uri="{FF2B5EF4-FFF2-40B4-BE49-F238E27FC236}">
                    <a16:creationId xmlns:a16="http://schemas.microsoft.com/office/drawing/2014/main" id="{C89986D5-DC8B-D43E-CEB8-F447237928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196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95" name="Line 499">
                <a:extLst>
                  <a:ext uri="{FF2B5EF4-FFF2-40B4-BE49-F238E27FC236}">
                    <a16:creationId xmlns:a16="http://schemas.microsoft.com/office/drawing/2014/main" id="{D66CE073-BB00-77C1-CFF4-A8B348DA67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2" y="194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96" name="Line 500">
                <a:extLst>
                  <a:ext uri="{FF2B5EF4-FFF2-40B4-BE49-F238E27FC236}">
                    <a16:creationId xmlns:a16="http://schemas.microsoft.com/office/drawing/2014/main" id="{1728086D-7BA0-3CB4-1390-6B7560183D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3" y="208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97" name="Line 501">
                <a:extLst>
                  <a:ext uri="{FF2B5EF4-FFF2-40B4-BE49-F238E27FC236}">
                    <a16:creationId xmlns:a16="http://schemas.microsoft.com/office/drawing/2014/main" id="{06E1B47F-D764-260F-7705-B61ED1DFD5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5" y="206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98" name="Line 502">
                <a:extLst>
                  <a:ext uri="{FF2B5EF4-FFF2-40B4-BE49-F238E27FC236}">
                    <a16:creationId xmlns:a16="http://schemas.microsoft.com/office/drawing/2014/main" id="{3941E907-9489-B9A3-0C3C-B8F029D1C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1" y="201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99" name="Line 503">
                <a:extLst>
                  <a:ext uri="{FF2B5EF4-FFF2-40B4-BE49-F238E27FC236}">
                    <a16:creationId xmlns:a16="http://schemas.microsoft.com/office/drawing/2014/main" id="{7B0A3946-508B-1D82-5B30-A161C7A36A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8" y="198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00" name="Line 504">
                <a:extLst>
                  <a:ext uri="{FF2B5EF4-FFF2-40B4-BE49-F238E27FC236}">
                    <a16:creationId xmlns:a16="http://schemas.microsoft.com/office/drawing/2014/main" id="{28835B04-5AC5-99E9-EF5D-BBA8CE3F2A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1" y="1921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01" name="Line 505">
                <a:extLst>
                  <a:ext uri="{FF2B5EF4-FFF2-40B4-BE49-F238E27FC236}">
                    <a16:creationId xmlns:a16="http://schemas.microsoft.com/office/drawing/2014/main" id="{70E71738-0D70-90CA-CC44-8E54F3416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4" y="190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02" name="Line 506">
                <a:extLst>
                  <a:ext uri="{FF2B5EF4-FFF2-40B4-BE49-F238E27FC236}">
                    <a16:creationId xmlns:a16="http://schemas.microsoft.com/office/drawing/2014/main" id="{8436888A-505A-D2C8-599E-5C77042B1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9" y="2128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03" name="Line 507">
                <a:extLst>
                  <a:ext uri="{FF2B5EF4-FFF2-40B4-BE49-F238E27FC236}">
                    <a16:creationId xmlns:a16="http://schemas.microsoft.com/office/drawing/2014/main" id="{723D8A21-74E8-113C-8B4E-4E937BBC2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2" y="2106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04" name="Line 508">
                <a:extLst>
                  <a:ext uri="{FF2B5EF4-FFF2-40B4-BE49-F238E27FC236}">
                    <a16:creationId xmlns:a16="http://schemas.microsoft.com/office/drawing/2014/main" id="{474924CA-5D2C-3802-A6EA-677CEF87BB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8" y="193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05" name="Line 509">
                <a:extLst>
                  <a:ext uri="{FF2B5EF4-FFF2-40B4-BE49-F238E27FC236}">
                    <a16:creationId xmlns:a16="http://schemas.microsoft.com/office/drawing/2014/main" id="{DDBFE965-0F06-39FE-1D49-B04172F2C4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11" y="191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06" name="Line 510">
                <a:extLst>
                  <a:ext uri="{FF2B5EF4-FFF2-40B4-BE49-F238E27FC236}">
                    <a16:creationId xmlns:a16="http://schemas.microsoft.com/office/drawing/2014/main" id="{C1A42D89-7011-0DB4-34F5-809719899C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2" y="226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07" name="Line 511">
                <a:extLst>
                  <a:ext uri="{FF2B5EF4-FFF2-40B4-BE49-F238E27FC236}">
                    <a16:creationId xmlns:a16="http://schemas.microsoft.com/office/drawing/2014/main" id="{842BE867-943C-D688-529A-8FF346F008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4" y="2246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08" name="Line 512">
                <a:extLst>
                  <a:ext uri="{FF2B5EF4-FFF2-40B4-BE49-F238E27FC236}">
                    <a16:creationId xmlns:a16="http://schemas.microsoft.com/office/drawing/2014/main" id="{F2EC72CF-1B46-0885-B362-63862E24AA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9" y="199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09" name="Line 513">
                <a:extLst>
                  <a:ext uri="{FF2B5EF4-FFF2-40B4-BE49-F238E27FC236}">
                    <a16:creationId xmlns:a16="http://schemas.microsoft.com/office/drawing/2014/main" id="{23A3A6C3-3EF6-81A1-9571-9ABB8C711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6" y="197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10" name="Line 514">
                <a:extLst>
                  <a:ext uri="{FF2B5EF4-FFF2-40B4-BE49-F238E27FC236}">
                    <a16:creationId xmlns:a16="http://schemas.microsoft.com/office/drawing/2014/main" id="{012B10CC-C95B-2B4A-EEF6-C1324A2685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044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11" name="Line 515">
                <a:extLst>
                  <a:ext uri="{FF2B5EF4-FFF2-40B4-BE49-F238E27FC236}">
                    <a16:creationId xmlns:a16="http://schemas.microsoft.com/office/drawing/2014/main" id="{2576BCF8-F32F-C982-9702-2C1B88BBBB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3" y="2022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12" name="Line 516">
                <a:extLst>
                  <a:ext uri="{FF2B5EF4-FFF2-40B4-BE49-F238E27FC236}">
                    <a16:creationId xmlns:a16="http://schemas.microsoft.com/office/drawing/2014/main" id="{1A6D1040-4E1D-DBD7-E96E-AE6400536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8" y="2224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13" name="Line 517">
                <a:extLst>
                  <a:ext uri="{FF2B5EF4-FFF2-40B4-BE49-F238E27FC236}">
                    <a16:creationId xmlns:a16="http://schemas.microsoft.com/office/drawing/2014/main" id="{39A103E0-4278-4084-185E-B4582EDB89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0" y="2201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14" name="Line 518">
                <a:extLst>
                  <a:ext uri="{FF2B5EF4-FFF2-40B4-BE49-F238E27FC236}">
                    <a16:creationId xmlns:a16="http://schemas.microsoft.com/office/drawing/2014/main" id="{9FCB9B56-18C4-004C-2ECF-AA177CD48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9" y="1977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15" name="Line 519">
                <a:extLst>
                  <a:ext uri="{FF2B5EF4-FFF2-40B4-BE49-F238E27FC236}">
                    <a16:creationId xmlns:a16="http://schemas.microsoft.com/office/drawing/2014/main" id="{E8137A54-9323-4240-AB5A-CA557D6E08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2" y="1954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16" name="Rectangle 520">
                <a:extLst>
                  <a:ext uri="{FF2B5EF4-FFF2-40B4-BE49-F238E27FC236}">
                    <a16:creationId xmlns:a16="http://schemas.microsoft.com/office/drawing/2014/main" id="{DA56010F-9797-3580-710C-A71F6CD52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9" y="2111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17" name="Rectangle 521">
                <a:extLst>
                  <a:ext uri="{FF2B5EF4-FFF2-40B4-BE49-F238E27FC236}">
                    <a16:creationId xmlns:a16="http://schemas.microsoft.com/office/drawing/2014/main" id="{0A97C60A-AA27-4B1F-C7CF-4C77ACF35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9" y="2134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18" name="Rectangle 522">
                <a:extLst>
                  <a:ext uri="{FF2B5EF4-FFF2-40B4-BE49-F238E27FC236}">
                    <a16:creationId xmlns:a16="http://schemas.microsoft.com/office/drawing/2014/main" id="{913DF3D1-C8FA-9942-364D-31327EDFC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3" y="2117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19" name="Rectangle 523">
                <a:extLst>
                  <a:ext uri="{FF2B5EF4-FFF2-40B4-BE49-F238E27FC236}">
                    <a16:creationId xmlns:a16="http://schemas.microsoft.com/office/drawing/2014/main" id="{394CE6CD-7093-9C27-9B0F-9F9497146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3" y="2128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20" name="Rectangle 524">
                <a:extLst>
                  <a:ext uri="{FF2B5EF4-FFF2-40B4-BE49-F238E27FC236}">
                    <a16:creationId xmlns:a16="http://schemas.microsoft.com/office/drawing/2014/main" id="{C74A2E15-FF9A-AE2A-69D0-410A34B16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3" y="2123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21" name="Rectangle 525">
                <a:extLst>
                  <a:ext uri="{FF2B5EF4-FFF2-40B4-BE49-F238E27FC236}">
                    <a16:creationId xmlns:a16="http://schemas.microsoft.com/office/drawing/2014/main" id="{BADC28C5-D510-DF39-98C1-8E22BF19E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3" y="2123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22" name="Rectangle 526">
                <a:extLst>
                  <a:ext uri="{FF2B5EF4-FFF2-40B4-BE49-F238E27FC236}">
                    <a16:creationId xmlns:a16="http://schemas.microsoft.com/office/drawing/2014/main" id="{4E3A10A9-BB18-31E7-8B99-0DB931B56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2443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23" name="Rectangle 527">
                <a:extLst>
                  <a:ext uri="{FF2B5EF4-FFF2-40B4-BE49-F238E27FC236}">
                    <a16:creationId xmlns:a16="http://schemas.microsoft.com/office/drawing/2014/main" id="{51E5C05F-04BB-7AAF-1A71-610A7531F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2465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24" name="Rectangle 528">
                <a:extLst>
                  <a:ext uri="{FF2B5EF4-FFF2-40B4-BE49-F238E27FC236}">
                    <a16:creationId xmlns:a16="http://schemas.microsoft.com/office/drawing/2014/main" id="{316AC256-B0BD-9A2E-3F6F-C8877D7F3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2448"/>
                <a:ext cx="29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25" name="Rectangle 529">
                <a:extLst>
                  <a:ext uri="{FF2B5EF4-FFF2-40B4-BE49-F238E27FC236}">
                    <a16:creationId xmlns:a16="http://schemas.microsoft.com/office/drawing/2014/main" id="{7B7806CD-F2DE-D346-2C4E-2003F1565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2459"/>
                <a:ext cx="29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26" name="Rectangle 530">
                <a:extLst>
                  <a:ext uri="{FF2B5EF4-FFF2-40B4-BE49-F238E27FC236}">
                    <a16:creationId xmlns:a16="http://schemas.microsoft.com/office/drawing/2014/main" id="{D51374CE-DE0F-2E19-C90E-99B2823CA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2454"/>
                <a:ext cx="29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27" name="Rectangle 531">
                <a:extLst>
                  <a:ext uri="{FF2B5EF4-FFF2-40B4-BE49-F238E27FC236}">
                    <a16:creationId xmlns:a16="http://schemas.microsoft.com/office/drawing/2014/main" id="{E1ED7AF4-CBC0-43B8-AB59-ED4033FDF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2454"/>
                <a:ext cx="29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28" name="Rectangle 532">
                <a:extLst>
                  <a:ext uri="{FF2B5EF4-FFF2-40B4-BE49-F238E27FC236}">
                    <a16:creationId xmlns:a16="http://schemas.microsoft.com/office/drawing/2014/main" id="{6BBCEFB9-7F5D-C3FA-CBA0-4183A3C42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325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29" name="Rectangle 533">
                <a:extLst>
                  <a:ext uri="{FF2B5EF4-FFF2-40B4-BE49-F238E27FC236}">
                    <a16:creationId xmlns:a16="http://schemas.microsoft.com/office/drawing/2014/main" id="{02CEE90A-E97B-8402-0794-2F6261569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347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30" name="Rectangle 534">
                <a:extLst>
                  <a:ext uri="{FF2B5EF4-FFF2-40B4-BE49-F238E27FC236}">
                    <a16:creationId xmlns:a16="http://schemas.microsoft.com/office/drawing/2014/main" id="{29E4C365-9197-228C-9DB6-124D7B586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" y="2330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31" name="Rectangle 535">
                <a:extLst>
                  <a:ext uri="{FF2B5EF4-FFF2-40B4-BE49-F238E27FC236}">
                    <a16:creationId xmlns:a16="http://schemas.microsoft.com/office/drawing/2014/main" id="{CCD8614F-FADD-DAD0-C8F6-B2BE8DB6C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" y="2342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32" name="Rectangle 536">
                <a:extLst>
                  <a:ext uri="{FF2B5EF4-FFF2-40B4-BE49-F238E27FC236}">
                    <a16:creationId xmlns:a16="http://schemas.microsoft.com/office/drawing/2014/main" id="{DA94B088-C1A5-A523-1DEE-4B39B5E44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" y="233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33" name="Rectangle 537">
                <a:extLst>
                  <a:ext uri="{FF2B5EF4-FFF2-40B4-BE49-F238E27FC236}">
                    <a16:creationId xmlns:a16="http://schemas.microsoft.com/office/drawing/2014/main" id="{A2F12BD4-ADD1-EFFE-025A-3C69FBF60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" y="233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34" name="Rectangle 538">
                <a:extLst>
                  <a:ext uri="{FF2B5EF4-FFF2-40B4-BE49-F238E27FC236}">
                    <a16:creationId xmlns:a16="http://schemas.microsoft.com/office/drawing/2014/main" id="{47287470-F892-AEA8-085F-08CD16C6A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1309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35" name="Rectangle 539">
                <a:extLst>
                  <a:ext uri="{FF2B5EF4-FFF2-40B4-BE49-F238E27FC236}">
                    <a16:creationId xmlns:a16="http://schemas.microsoft.com/office/drawing/2014/main" id="{B32A73D5-BAB0-446F-0FC0-6D70A0BBC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1332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36" name="Rectangle 540">
                <a:extLst>
                  <a:ext uri="{FF2B5EF4-FFF2-40B4-BE49-F238E27FC236}">
                    <a16:creationId xmlns:a16="http://schemas.microsoft.com/office/drawing/2014/main" id="{9B566EB3-0E56-3026-C3E0-C142D6F47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" y="1315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37" name="Rectangle 541">
                <a:extLst>
                  <a:ext uri="{FF2B5EF4-FFF2-40B4-BE49-F238E27FC236}">
                    <a16:creationId xmlns:a16="http://schemas.microsoft.com/office/drawing/2014/main" id="{477D5F20-8EDE-2BA1-A5E0-CBCFD6E3F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" y="132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38" name="Rectangle 542">
                <a:extLst>
                  <a:ext uri="{FF2B5EF4-FFF2-40B4-BE49-F238E27FC236}">
                    <a16:creationId xmlns:a16="http://schemas.microsoft.com/office/drawing/2014/main" id="{4C9A720F-B936-AEEA-C9AC-2783DDD89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" y="1320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39" name="Rectangle 543">
                <a:extLst>
                  <a:ext uri="{FF2B5EF4-FFF2-40B4-BE49-F238E27FC236}">
                    <a16:creationId xmlns:a16="http://schemas.microsoft.com/office/drawing/2014/main" id="{48934469-8E07-2DA2-7B25-0D30CF670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" y="1320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40" name="Rectangle 544">
                <a:extLst>
                  <a:ext uri="{FF2B5EF4-FFF2-40B4-BE49-F238E27FC236}">
                    <a16:creationId xmlns:a16="http://schemas.microsoft.com/office/drawing/2014/main" id="{5807CE4D-32D4-C9B4-791A-155F88995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19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41" name="Rectangle 545">
                <a:extLst>
                  <a:ext uri="{FF2B5EF4-FFF2-40B4-BE49-F238E27FC236}">
                    <a16:creationId xmlns:a16="http://schemas.microsoft.com/office/drawing/2014/main" id="{ADC79A8D-4BC4-94FD-7405-9194EB9DB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42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42" name="Rectangle 546">
                <a:extLst>
                  <a:ext uri="{FF2B5EF4-FFF2-40B4-BE49-F238E27FC236}">
                    <a16:creationId xmlns:a16="http://schemas.microsoft.com/office/drawing/2014/main" id="{D5D1B381-0973-5F51-05B1-A60B5150A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" y="2325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43" name="Rectangle 547">
                <a:extLst>
                  <a:ext uri="{FF2B5EF4-FFF2-40B4-BE49-F238E27FC236}">
                    <a16:creationId xmlns:a16="http://schemas.microsoft.com/office/drawing/2014/main" id="{847D99EC-A8CB-9B1D-C044-703A4F7AC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" y="233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44" name="Rectangle 548">
                <a:extLst>
                  <a:ext uri="{FF2B5EF4-FFF2-40B4-BE49-F238E27FC236}">
                    <a16:creationId xmlns:a16="http://schemas.microsoft.com/office/drawing/2014/main" id="{6CB24027-73F8-E27A-AE60-661891A59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" y="2330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45" name="Rectangle 549">
                <a:extLst>
                  <a:ext uri="{FF2B5EF4-FFF2-40B4-BE49-F238E27FC236}">
                    <a16:creationId xmlns:a16="http://schemas.microsoft.com/office/drawing/2014/main" id="{5C52AC8C-9B1E-B7A3-6DE5-B2859CE1A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" y="2330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46" name="Rectangle 550">
                <a:extLst>
                  <a:ext uri="{FF2B5EF4-FFF2-40B4-BE49-F238E27FC236}">
                    <a16:creationId xmlns:a16="http://schemas.microsoft.com/office/drawing/2014/main" id="{C42274FA-1CCC-6797-700E-3A82E5DEB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" y="2179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47" name="Rectangle 551">
                <a:extLst>
                  <a:ext uri="{FF2B5EF4-FFF2-40B4-BE49-F238E27FC236}">
                    <a16:creationId xmlns:a16="http://schemas.microsoft.com/office/drawing/2014/main" id="{B2167645-F27E-890A-0C35-0BF7AC727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" y="2201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48" name="Rectangle 552">
                <a:extLst>
                  <a:ext uri="{FF2B5EF4-FFF2-40B4-BE49-F238E27FC236}">
                    <a16:creationId xmlns:a16="http://schemas.microsoft.com/office/drawing/2014/main" id="{2D2151E9-1236-B2E7-1E83-3CDAB19F2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1" y="2184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49" name="Rectangle 553">
                <a:extLst>
                  <a:ext uri="{FF2B5EF4-FFF2-40B4-BE49-F238E27FC236}">
                    <a16:creationId xmlns:a16="http://schemas.microsoft.com/office/drawing/2014/main" id="{F95F5DA0-729B-80CF-6878-632A5F101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1" y="2196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50" name="Rectangle 554">
                <a:extLst>
                  <a:ext uri="{FF2B5EF4-FFF2-40B4-BE49-F238E27FC236}">
                    <a16:creationId xmlns:a16="http://schemas.microsoft.com/office/drawing/2014/main" id="{69706EA5-A25E-49F9-023D-CF64C4969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1" y="2190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51" name="Rectangle 555">
                <a:extLst>
                  <a:ext uri="{FF2B5EF4-FFF2-40B4-BE49-F238E27FC236}">
                    <a16:creationId xmlns:a16="http://schemas.microsoft.com/office/drawing/2014/main" id="{729A75A6-7A46-7A55-6467-1DA769370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1" y="2190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52" name="Rectangle 556">
                <a:extLst>
                  <a:ext uri="{FF2B5EF4-FFF2-40B4-BE49-F238E27FC236}">
                    <a16:creationId xmlns:a16="http://schemas.microsoft.com/office/drawing/2014/main" id="{0E5297F2-06CB-4218-8211-D5BEA5160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264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53" name="Rectangle 557">
                <a:extLst>
                  <a:ext uri="{FF2B5EF4-FFF2-40B4-BE49-F238E27FC236}">
                    <a16:creationId xmlns:a16="http://schemas.microsoft.com/office/drawing/2014/main" id="{612D56A7-0239-E7CF-0EAD-A179373A3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287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54" name="Rectangle 558">
                <a:extLst>
                  <a:ext uri="{FF2B5EF4-FFF2-40B4-BE49-F238E27FC236}">
                    <a16:creationId xmlns:a16="http://schemas.microsoft.com/office/drawing/2014/main" id="{7A8A541C-3A18-71AA-C488-558100D92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8" y="1270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55" name="Rectangle 559">
                <a:extLst>
                  <a:ext uri="{FF2B5EF4-FFF2-40B4-BE49-F238E27FC236}">
                    <a16:creationId xmlns:a16="http://schemas.microsoft.com/office/drawing/2014/main" id="{406CB76B-6C9D-8140-1F69-6A8A958C1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8" y="1281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56" name="Rectangle 560">
                <a:extLst>
                  <a:ext uri="{FF2B5EF4-FFF2-40B4-BE49-F238E27FC236}">
                    <a16:creationId xmlns:a16="http://schemas.microsoft.com/office/drawing/2014/main" id="{C17E8A0F-25B1-077F-E39D-ED069F93E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8" y="127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57" name="Rectangle 561">
                <a:extLst>
                  <a:ext uri="{FF2B5EF4-FFF2-40B4-BE49-F238E27FC236}">
                    <a16:creationId xmlns:a16="http://schemas.microsoft.com/office/drawing/2014/main" id="{A0820EDC-5179-645C-4699-CB3DCD7C0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8" y="127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58" name="Rectangle 562">
                <a:extLst>
                  <a:ext uri="{FF2B5EF4-FFF2-40B4-BE49-F238E27FC236}">
                    <a16:creationId xmlns:a16="http://schemas.microsoft.com/office/drawing/2014/main" id="{D8B00A42-35CF-E44B-C094-686803131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9" y="2336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59" name="Rectangle 563">
                <a:extLst>
                  <a:ext uri="{FF2B5EF4-FFF2-40B4-BE49-F238E27FC236}">
                    <a16:creationId xmlns:a16="http://schemas.microsoft.com/office/drawing/2014/main" id="{5E80EBFF-E01F-A8B5-8E6B-D554DD9FF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9" y="2358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60" name="Rectangle 564">
                <a:extLst>
                  <a:ext uri="{FF2B5EF4-FFF2-40B4-BE49-F238E27FC236}">
                    <a16:creationId xmlns:a16="http://schemas.microsoft.com/office/drawing/2014/main" id="{4D957F91-4512-65A5-04CC-B57170DFA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2342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61" name="Rectangle 565">
                <a:extLst>
                  <a:ext uri="{FF2B5EF4-FFF2-40B4-BE49-F238E27FC236}">
                    <a16:creationId xmlns:a16="http://schemas.microsoft.com/office/drawing/2014/main" id="{4E11FA6B-A59F-9AD5-D6FC-7B6E25E9C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2353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62" name="Rectangle 566">
                <a:extLst>
                  <a:ext uri="{FF2B5EF4-FFF2-40B4-BE49-F238E27FC236}">
                    <a16:creationId xmlns:a16="http://schemas.microsoft.com/office/drawing/2014/main" id="{AFE2D37F-1294-C0D8-6C5B-AE81FE513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2347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63" name="Rectangle 567">
                <a:extLst>
                  <a:ext uri="{FF2B5EF4-FFF2-40B4-BE49-F238E27FC236}">
                    <a16:creationId xmlns:a16="http://schemas.microsoft.com/office/drawing/2014/main" id="{741767C1-DCFB-BBED-4419-A3E55554F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2347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64" name="Rectangle 568">
                <a:extLst>
                  <a:ext uri="{FF2B5EF4-FFF2-40B4-BE49-F238E27FC236}">
                    <a16:creationId xmlns:a16="http://schemas.microsoft.com/office/drawing/2014/main" id="{FF49B388-03FC-D007-F06C-51336ABB0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2325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65" name="Rectangle 569">
                <a:extLst>
                  <a:ext uri="{FF2B5EF4-FFF2-40B4-BE49-F238E27FC236}">
                    <a16:creationId xmlns:a16="http://schemas.microsoft.com/office/drawing/2014/main" id="{CC8E355A-884C-29C6-A036-7E298293A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2347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66" name="Rectangle 570">
                <a:extLst>
                  <a:ext uri="{FF2B5EF4-FFF2-40B4-BE49-F238E27FC236}">
                    <a16:creationId xmlns:a16="http://schemas.microsoft.com/office/drawing/2014/main" id="{7814396A-DA70-6667-1424-42E2D5E77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30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67" name="Rectangle 571">
                <a:extLst>
                  <a:ext uri="{FF2B5EF4-FFF2-40B4-BE49-F238E27FC236}">
                    <a16:creationId xmlns:a16="http://schemas.microsoft.com/office/drawing/2014/main" id="{ED1FEDE1-ACE1-0066-B7AC-F24023778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42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68" name="Rectangle 572">
                <a:extLst>
                  <a:ext uri="{FF2B5EF4-FFF2-40B4-BE49-F238E27FC236}">
                    <a16:creationId xmlns:a16="http://schemas.microsoft.com/office/drawing/2014/main" id="{2DA1F9E6-48BC-B7D7-9316-D30A5316E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3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69" name="Rectangle 573">
                <a:extLst>
                  <a:ext uri="{FF2B5EF4-FFF2-40B4-BE49-F238E27FC236}">
                    <a16:creationId xmlns:a16="http://schemas.microsoft.com/office/drawing/2014/main" id="{A0B16E5D-6CFA-DFD6-C704-98DB82F7A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3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70" name="Rectangle 574">
                <a:extLst>
                  <a:ext uri="{FF2B5EF4-FFF2-40B4-BE49-F238E27FC236}">
                    <a16:creationId xmlns:a16="http://schemas.microsoft.com/office/drawing/2014/main" id="{EE140D38-18AF-79B4-C877-4E1A6F377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9" y="2201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71" name="Rectangle 575">
                <a:extLst>
                  <a:ext uri="{FF2B5EF4-FFF2-40B4-BE49-F238E27FC236}">
                    <a16:creationId xmlns:a16="http://schemas.microsoft.com/office/drawing/2014/main" id="{E970E003-57E0-C65F-E198-C30AB789B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9" y="2224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72" name="Rectangle 576">
                <a:extLst>
                  <a:ext uri="{FF2B5EF4-FFF2-40B4-BE49-F238E27FC236}">
                    <a16:creationId xmlns:a16="http://schemas.microsoft.com/office/drawing/2014/main" id="{5B00DA28-CF87-4038-22B6-08F536D84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2207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73" name="Rectangle 577">
                <a:extLst>
                  <a:ext uri="{FF2B5EF4-FFF2-40B4-BE49-F238E27FC236}">
                    <a16:creationId xmlns:a16="http://schemas.microsoft.com/office/drawing/2014/main" id="{DAD97D13-63D4-5375-B2AD-03C2AF959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2218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74" name="Rectangle 578">
                <a:extLst>
                  <a:ext uri="{FF2B5EF4-FFF2-40B4-BE49-F238E27FC236}">
                    <a16:creationId xmlns:a16="http://schemas.microsoft.com/office/drawing/2014/main" id="{F67AC8C3-DAD1-628A-C2DF-0F171891A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2212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75" name="Rectangle 579">
                <a:extLst>
                  <a:ext uri="{FF2B5EF4-FFF2-40B4-BE49-F238E27FC236}">
                    <a16:creationId xmlns:a16="http://schemas.microsoft.com/office/drawing/2014/main" id="{838911FE-C63C-4209-E5B2-EE8B3A13A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2212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76" name="Rectangle 580">
                <a:extLst>
                  <a:ext uri="{FF2B5EF4-FFF2-40B4-BE49-F238E27FC236}">
                    <a16:creationId xmlns:a16="http://schemas.microsoft.com/office/drawing/2014/main" id="{04EA8048-8C9E-3D1E-E896-8BDD95AA4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3" y="2252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77" name="Rectangle 581">
                <a:extLst>
                  <a:ext uri="{FF2B5EF4-FFF2-40B4-BE49-F238E27FC236}">
                    <a16:creationId xmlns:a16="http://schemas.microsoft.com/office/drawing/2014/main" id="{82F113F0-904D-6CB3-09D7-82DB0D5CC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3" y="2274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78" name="Rectangle 582">
                <a:extLst>
                  <a:ext uri="{FF2B5EF4-FFF2-40B4-BE49-F238E27FC236}">
                    <a16:creationId xmlns:a16="http://schemas.microsoft.com/office/drawing/2014/main" id="{4AE4485D-6BF9-F4D9-EB1F-9C79DDDE1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2257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79" name="Rectangle 583">
                <a:extLst>
                  <a:ext uri="{FF2B5EF4-FFF2-40B4-BE49-F238E27FC236}">
                    <a16:creationId xmlns:a16="http://schemas.microsoft.com/office/drawing/2014/main" id="{C12371F0-8A01-0F48-FC55-04C8A4CAE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2269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80" name="Rectangle 584">
                <a:extLst>
                  <a:ext uri="{FF2B5EF4-FFF2-40B4-BE49-F238E27FC236}">
                    <a16:creationId xmlns:a16="http://schemas.microsoft.com/office/drawing/2014/main" id="{9470055C-974F-0FDA-1D4E-10BA0B795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2263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81" name="Rectangle 585">
                <a:extLst>
                  <a:ext uri="{FF2B5EF4-FFF2-40B4-BE49-F238E27FC236}">
                    <a16:creationId xmlns:a16="http://schemas.microsoft.com/office/drawing/2014/main" id="{F271E4D3-3438-7C6F-012D-391D86B52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2263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82" name="Rectangle 586">
                <a:extLst>
                  <a:ext uri="{FF2B5EF4-FFF2-40B4-BE49-F238E27FC236}">
                    <a16:creationId xmlns:a16="http://schemas.microsoft.com/office/drawing/2014/main" id="{676CB713-8F6A-9341-13C5-AD77BAE02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9" y="2235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83" name="Rectangle 587">
                <a:extLst>
                  <a:ext uri="{FF2B5EF4-FFF2-40B4-BE49-F238E27FC236}">
                    <a16:creationId xmlns:a16="http://schemas.microsoft.com/office/drawing/2014/main" id="{1DDE90EB-8FF8-84D5-39B6-C0D734AF7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9" y="2257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84" name="Rectangle 588">
                <a:extLst>
                  <a:ext uri="{FF2B5EF4-FFF2-40B4-BE49-F238E27FC236}">
                    <a16:creationId xmlns:a16="http://schemas.microsoft.com/office/drawing/2014/main" id="{D3FC3DB2-5D7C-2033-EAEF-014B9778A9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224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85" name="Rectangle 589">
                <a:extLst>
                  <a:ext uri="{FF2B5EF4-FFF2-40B4-BE49-F238E27FC236}">
                    <a16:creationId xmlns:a16="http://schemas.microsoft.com/office/drawing/2014/main" id="{3B53DD7E-6EE4-00D7-B386-953CA030F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2252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86" name="Rectangle 590">
                <a:extLst>
                  <a:ext uri="{FF2B5EF4-FFF2-40B4-BE49-F238E27FC236}">
                    <a16:creationId xmlns:a16="http://schemas.microsoft.com/office/drawing/2014/main" id="{00EB8111-5B35-61E1-A9BF-19AB276E3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224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87" name="Rectangle 591">
                <a:extLst>
                  <a:ext uri="{FF2B5EF4-FFF2-40B4-BE49-F238E27FC236}">
                    <a16:creationId xmlns:a16="http://schemas.microsoft.com/office/drawing/2014/main" id="{B49FDABA-9C83-3C60-A420-71A2C58E0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224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88" name="Rectangle 592">
                <a:extLst>
                  <a:ext uri="{FF2B5EF4-FFF2-40B4-BE49-F238E27FC236}">
                    <a16:creationId xmlns:a16="http://schemas.microsoft.com/office/drawing/2014/main" id="{86CAEB10-B228-DCB4-64D9-0E1C09D1D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" y="2201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89" name="Rectangle 593">
                <a:extLst>
                  <a:ext uri="{FF2B5EF4-FFF2-40B4-BE49-F238E27FC236}">
                    <a16:creationId xmlns:a16="http://schemas.microsoft.com/office/drawing/2014/main" id="{E28A747E-44BB-0C43-8D8C-2B4877F23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" y="2224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90" name="Rectangle 594">
                <a:extLst>
                  <a:ext uri="{FF2B5EF4-FFF2-40B4-BE49-F238E27FC236}">
                    <a16:creationId xmlns:a16="http://schemas.microsoft.com/office/drawing/2014/main" id="{9B53118C-1B29-45A6-AF88-A4FF1D903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2207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91" name="Rectangle 595">
                <a:extLst>
                  <a:ext uri="{FF2B5EF4-FFF2-40B4-BE49-F238E27FC236}">
                    <a16:creationId xmlns:a16="http://schemas.microsoft.com/office/drawing/2014/main" id="{A9917177-5FD3-8DC5-FEC0-5B889728C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2218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92" name="Rectangle 596">
                <a:extLst>
                  <a:ext uri="{FF2B5EF4-FFF2-40B4-BE49-F238E27FC236}">
                    <a16:creationId xmlns:a16="http://schemas.microsoft.com/office/drawing/2014/main" id="{60270207-0404-A327-C240-F0AC70B69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2212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93" name="Rectangle 597">
                <a:extLst>
                  <a:ext uri="{FF2B5EF4-FFF2-40B4-BE49-F238E27FC236}">
                    <a16:creationId xmlns:a16="http://schemas.microsoft.com/office/drawing/2014/main" id="{D016B19D-42E8-DCBC-FD71-A8F2DF8CE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2212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94" name="Rectangle 598">
                <a:extLst>
                  <a:ext uri="{FF2B5EF4-FFF2-40B4-BE49-F238E27FC236}">
                    <a16:creationId xmlns:a16="http://schemas.microsoft.com/office/drawing/2014/main" id="{7C318071-8CCC-9CAD-8233-E14FD87EE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2370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95" name="Rectangle 599">
                <a:extLst>
                  <a:ext uri="{FF2B5EF4-FFF2-40B4-BE49-F238E27FC236}">
                    <a16:creationId xmlns:a16="http://schemas.microsoft.com/office/drawing/2014/main" id="{6FC6D38C-9B54-1B3F-C017-79319BAB1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2392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96" name="Rectangle 600">
                <a:extLst>
                  <a:ext uri="{FF2B5EF4-FFF2-40B4-BE49-F238E27FC236}">
                    <a16:creationId xmlns:a16="http://schemas.microsoft.com/office/drawing/2014/main" id="{C65F3B13-4AB3-9346-0A9B-F5092125E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7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97" name="Rectangle 601">
                <a:extLst>
                  <a:ext uri="{FF2B5EF4-FFF2-40B4-BE49-F238E27FC236}">
                    <a16:creationId xmlns:a16="http://schemas.microsoft.com/office/drawing/2014/main" id="{D35E1F30-1615-F6B4-B277-0C6833653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8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98" name="Rectangle 602">
                <a:extLst>
                  <a:ext uri="{FF2B5EF4-FFF2-40B4-BE49-F238E27FC236}">
                    <a16:creationId xmlns:a16="http://schemas.microsoft.com/office/drawing/2014/main" id="{BA288352-5C7E-A499-1C15-374C9C873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8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99" name="Rectangle 603">
                <a:extLst>
                  <a:ext uri="{FF2B5EF4-FFF2-40B4-BE49-F238E27FC236}">
                    <a16:creationId xmlns:a16="http://schemas.microsoft.com/office/drawing/2014/main" id="{A3D3DCF7-8036-B95F-41D7-4F5F6E63D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8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00" name="Rectangle 604">
                <a:extLst>
                  <a:ext uri="{FF2B5EF4-FFF2-40B4-BE49-F238E27FC236}">
                    <a16:creationId xmlns:a16="http://schemas.microsoft.com/office/drawing/2014/main" id="{01F0BA65-5CBD-1DB2-AEBB-DC02EA632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0" y="2207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01" name="Rectangle 605">
                <a:extLst>
                  <a:ext uri="{FF2B5EF4-FFF2-40B4-BE49-F238E27FC236}">
                    <a16:creationId xmlns:a16="http://schemas.microsoft.com/office/drawing/2014/main" id="{602100DF-140D-7113-F473-A39ACF2F01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0" y="2229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02" name="Rectangle 606">
                <a:extLst>
                  <a:ext uri="{FF2B5EF4-FFF2-40B4-BE49-F238E27FC236}">
                    <a16:creationId xmlns:a16="http://schemas.microsoft.com/office/drawing/2014/main" id="{32EEF800-B402-10D2-8543-95B4158DB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4" y="2212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</p:grpSp>
        <p:grpSp>
          <p:nvGrpSpPr>
            <p:cNvPr id="12" name="Group 808">
              <a:extLst>
                <a:ext uri="{FF2B5EF4-FFF2-40B4-BE49-F238E27FC236}">
                  <a16:creationId xmlns:a16="http://schemas.microsoft.com/office/drawing/2014/main" id="{FC395B38-E57A-5331-B6BA-BB1795C2A6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7" y="1074"/>
              <a:ext cx="1279" cy="1413"/>
              <a:chOff x="1657" y="1074"/>
              <a:chExt cx="1279" cy="1413"/>
            </a:xfrm>
          </p:grpSpPr>
          <p:sp>
            <p:nvSpPr>
              <p:cNvPr id="1503" name="Rectangle 608">
                <a:extLst>
                  <a:ext uri="{FF2B5EF4-FFF2-40B4-BE49-F238E27FC236}">
                    <a16:creationId xmlns:a16="http://schemas.microsoft.com/office/drawing/2014/main" id="{2991450F-5CB6-B3FE-0DDD-15603F71E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4" y="2224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04" name="Rectangle 609">
                <a:extLst>
                  <a:ext uri="{FF2B5EF4-FFF2-40B4-BE49-F238E27FC236}">
                    <a16:creationId xmlns:a16="http://schemas.microsoft.com/office/drawing/2014/main" id="{2C62CDCC-D7A5-5B6B-10E7-E54624EE4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4" y="2218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05" name="Rectangle 610">
                <a:extLst>
                  <a:ext uri="{FF2B5EF4-FFF2-40B4-BE49-F238E27FC236}">
                    <a16:creationId xmlns:a16="http://schemas.microsoft.com/office/drawing/2014/main" id="{FC033625-5C90-CE94-406C-F8472F004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4" y="2218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06" name="Rectangle 611">
                <a:extLst>
                  <a:ext uri="{FF2B5EF4-FFF2-40B4-BE49-F238E27FC236}">
                    <a16:creationId xmlns:a16="http://schemas.microsoft.com/office/drawing/2014/main" id="{184AC005-48B9-04C7-0908-CDE8E14B6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" y="2325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07" name="Rectangle 612">
                <a:extLst>
                  <a:ext uri="{FF2B5EF4-FFF2-40B4-BE49-F238E27FC236}">
                    <a16:creationId xmlns:a16="http://schemas.microsoft.com/office/drawing/2014/main" id="{9AD36FB3-99A2-B763-7529-4EAA7C2D3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" y="2347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08" name="Rectangle 613">
                <a:extLst>
                  <a:ext uri="{FF2B5EF4-FFF2-40B4-BE49-F238E27FC236}">
                    <a16:creationId xmlns:a16="http://schemas.microsoft.com/office/drawing/2014/main" id="{1C6FBACB-E92D-10FF-1F9C-D6F1D76DB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2330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09" name="Rectangle 614">
                <a:extLst>
                  <a:ext uri="{FF2B5EF4-FFF2-40B4-BE49-F238E27FC236}">
                    <a16:creationId xmlns:a16="http://schemas.microsoft.com/office/drawing/2014/main" id="{5461E3EC-1A5B-E71E-2A6B-08D27EBEE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2342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10" name="Rectangle 615">
                <a:extLst>
                  <a:ext uri="{FF2B5EF4-FFF2-40B4-BE49-F238E27FC236}">
                    <a16:creationId xmlns:a16="http://schemas.microsoft.com/office/drawing/2014/main" id="{35F9F437-8455-3056-3058-B74895ADE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233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11" name="Rectangle 616">
                <a:extLst>
                  <a:ext uri="{FF2B5EF4-FFF2-40B4-BE49-F238E27FC236}">
                    <a16:creationId xmlns:a16="http://schemas.microsoft.com/office/drawing/2014/main" id="{933B0C73-B6D9-B2BB-6E0A-1E24F120F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233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12" name="Line 617">
                <a:extLst>
                  <a:ext uri="{FF2B5EF4-FFF2-40B4-BE49-F238E27FC236}">
                    <a16:creationId xmlns:a16="http://schemas.microsoft.com/office/drawing/2014/main" id="{9462284E-A2AB-1B95-27FC-E392D81475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1" y="2375"/>
                <a:ext cx="29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13" name="Line 618">
                <a:extLst>
                  <a:ext uri="{FF2B5EF4-FFF2-40B4-BE49-F238E27FC236}">
                    <a16:creationId xmlns:a16="http://schemas.microsoft.com/office/drawing/2014/main" id="{2D582117-9764-57FE-E5CC-E353985D4F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1" y="2375"/>
                <a:ext cx="29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14" name="Line 619">
                <a:extLst>
                  <a:ext uri="{FF2B5EF4-FFF2-40B4-BE49-F238E27FC236}">
                    <a16:creationId xmlns:a16="http://schemas.microsoft.com/office/drawing/2014/main" id="{20B378D8-652D-447E-B929-4B1B4C087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238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15" name="Line 620">
                <a:extLst>
                  <a:ext uri="{FF2B5EF4-FFF2-40B4-BE49-F238E27FC236}">
                    <a16:creationId xmlns:a16="http://schemas.microsoft.com/office/drawing/2014/main" id="{FAEE5BE4-378B-90FD-FA4D-D1C29DF1C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58" y="237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16" name="Line 621">
                <a:extLst>
                  <a:ext uri="{FF2B5EF4-FFF2-40B4-BE49-F238E27FC236}">
                    <a16:creationId xmlns:a16="http://schemas.microsoft.com/office/drawing/2014/main" id="{EA8025A5-B1A6-02A5-AEBD-7B58DF7B22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2" y="208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17" name="Line 622">
                <a:extLst>
                  <a:ext uri="{FF2B5EF4-FFF2-40B4-BE49-F238E27FC236}">
                    <a16:creationId xmlns:a16="http://schemas.microsoft.com/office/drawing/2014/main" id="{6AD149B9-8A14-E79D-40D5-6CAEE97A95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2" y="208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18" name="Line 623">
                <a:extLst>
                  <a:ext uri="{FF2B5EF4-FFF2-40B4-BE49-F238E27FC236}">
                    <a16:creationId xmlns:a16="http://schemas.microsoft.com/office/drawing/2014/main" id="{902F3CA5-5708-D1DF-AE97-8EA57A05F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7" y="2106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19" name="Line 624">
                <a:extLst>
                  <a:ext uri="{FF2B5EF4-FFF2-40B4-BE49-F238E27FC236}">
                    <a16:creationId xmlns:a16="http://schemas.microsoft.com/office/drawing/2014/main" id="{93EB8298-E751-88CE-82BF-BBB02C1CF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9" y="2083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20" name="Line 625">
                <a:extLst>
                  <a:ext uri="{FF2B5EF4-FFF2-40B4-BE49-F238E27FC236}">
                    <a16:creationId xmlns:a16="http://schemas.microsoft.com/office/drawing/2014/main" id="{1324063D-B00B-CFB8-8A56-253601EACC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48" y="228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21" name="Line 626">
                <a:extLst>
                  <a:ext uri="{FF2B5EF4-FFF2-40B4-BE49-F238E27FC236}">
                    <a16:creationId xmlns:a16="http://schemas.microsoft.com/office/drawing/2014/main" id="{9B91F33B-500A-2000-6834-1BF384A762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8" y="228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22" name="Line 627">
                <a:extLst>
                  <a:ext uri="{FF2B5EF4-FFF2-40B4-BE49-F238E27FC236}">
                    <a16:creationId xmlns:a16="http://schemas.microsoft.com/office/drawing/2014/main" id="{87C8CE18-0A76-8234-8C8E-6860867E89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2" y="2297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23" name="Line 628">
                <a:extLst>
                  <a:ext uri="{FF2B5EF4-FFF2-40B4-BE49-F238E27FC236}">
                    <a16:creationId xmlns:a16="http://schemas.microsoft.com/office/drawing/2014/main" id="{8AED70EF-AA98-3DB0-370A-84AF116754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5" y="227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24" name="Line 629">
                <a:extLst>
                  <a:ext uri="{FF2B5EF4-FFF2-40B4-BE49-F238E27FC236}">
                    <a16:creationId xmlns:a16="http://schemas.microsoft.com/office/drawing/2014/main" id="{45629E74-90C9-A633-291A-45F0158AC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0" y="214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25" name="Line 630">
                <a:extLst>
                  <a:ext uri="{FF2B5EF4-FFF2-40B4-BE49-F238E27FC236}">
                    <a16:creationId xmlns:a16="http://schemas.microsoft.com/office/drawing/2014/main" id="{183D9820-9A17-E6B6-D253-8FD39AAEF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0" y="214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26" name="Line 631">
                <a:extLst>
                  <a:ext uri="{FF2B5EF4-FFF2-40B4-BE49-F238E27FC236}">
                    <a16:creationId xmlns:a16="http://schemas.microsoft.com/office/drawing/2014/main" id="{D40053A5-BEB8-8BAF-FC9A-8D46369276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2151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27" name="Line 632">
                <a:extLst>
                  <a:ext uri="{FF2B5EF4-FFF2-40B4-BE49-F238E27FC236}">
                    <a16:creationId xmlns:a16="http://schemas.microsoft.com/office/drawing/2014/main" id="{DE946AEB-7FCD-06DA-04A9-405E2E63A4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1" y="212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28" name="Line 633">
                <a:extLst>
                  <a:ext uri="{FF2B5EF4-FFF2-40B4-BE49-F238E27FC236}">
                    <a16:creationId xmlns:a16="http://schemas.microsoft.com/office/drawing/2014/main" id="{4DEA41C0-2E14-AFF2-2085-CC1DF9D7E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7" y="227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29" name="Line 634">
                <a:extLst>
                  <a:ext uri="{FF2B5EF4-FFF2-40B4-BE49-F238E27FC236}">
                    <a16:creationId xmlns:a16="http://schemas.microsoft.com/office/drawing/2014/main" id="{5E5B683F-5A09-529C-1D31-BB0EB78A93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7" y="227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30" name="Line 635">
                <a:extLst>
                  <a:ext uri="{FF2B5EF4-FFF2-40B4-BE49-F238E27FC236}">
                    <a16:creationId xmlns:a16="http://schemas.microsoft.com/office/drawing/2014/main" id="{15734A3A-9043-86B1-9CF5-C7C80E3913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1" y="2291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31" name="Line 636">
                <a:extLst>
                  <a:ext uri="{FF2B5EF4-FFF2-40B4-BE49-F238E27FC236}">
                    <a16:creationId xmlns:a16="http://schemas.microsoft.com/office/drawing/2014/main" id="{FA7886AF-2E18-E694-95CA-1F04D474D6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" y="226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32" name="Line 637">
                <a:extLst>
                  <a:ext uri="{FF2B5EF4-FFF2-40B4-BE49-F238E27FC236}">
                    <a16:creationId xmlns:a16="http://schemas.microsoft.com/office/drawing/2014/main" id="{B7E280A3-9B04-91ED-F2B6-FBF15AEDEA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3" y="234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33" name="Line 638">
                <a:extLst>
                  <a:ext uri="{FF2B5EF4-FFF2-40B4-BE49-F238E27FC236}">
                    <a16:creationId xmlns:a16="http://schemas.microsoft.com/office/drawing/2014/main" id="{264EA8DD-2FEC-246D-BF94-717ED2105D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3" y="234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34" name="Line 639">
                <a:extLst>
                  <a:ext uri="{FF2B5EF4-FFF2-40B4-BE49-F238E27FC236}">
                    <a16:creationId xmlns:a16="http://schemas.microsoft.com/office/drawing/2014/main" id="{1C7CFF32-4E65-2D97-7C53-47C98717E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8" y="236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35" name="Line 640">
                <a:extLst>
                  <a:ext uri="{FF2B5EF4-FFF2-40B4-BE49-F238E27FC236}">
                    <a16:creationId xmlns:a16="http://schemas.microsoft.com/office/drawing/2014/main" id="{A8BE8448-78E4-A62D-252B-0F89FE89F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5" y="234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36" name="Line 641">
                <a:extLst>
                  <a:ext uri="{FF2B5EF4-FFF2-40B4-BE49-F238E27FC236}">
                    <a16:creationId xmlns:a16="http://schemas.microsoft.com/office/drawing/2014/main" id="{047C5F4C-2FE7-0346-6420-1F0CC30104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7" y="2280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37" name="Line 642">
                <a:extLst>
                  <a:ext uri="{FF2B5EF4-FFF2-40B4-BE49-F238E27FC236}">
                    <a16:creationId xmlns:a16="http://schemas.microsoft.com/office/drawing/2014/main" id="{4D831E63-C411-C986-07E0-85BA9855B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7" y="2280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38" name="Line 643">
                <a:extLst>
                  <a:ext uri="{FF2B5EF4-FFF2-40B4-BE49-F238E27FC236}">
                    <a16:creationId xmlns:a16="http://schemas.microsoft.com/office/drawing/2014/main" id="{F60CA210-65A1-0D5C-0BC3-75F488ADAE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1" y="2297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39" name="Line 644">
                <a:extLst>
                  <a:ext uri="{FF2B5EF4-FFF2-40B4-BE49-F238E27FC236}">
                    <a16:creationId xmlns:a16="http://schemas.microsoft.com/office/drawing/2014/main" id="{D1E6AEF8-8DB7-091B-170E-8A2F6EEBC2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4" y="227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40" name="Line 645">
                <a:extLst>
                  <a:ext uri="{FF2B5EF4-FFF2-40B4-BE49-F238E27FC236}">
                    <a16:creationId xmlns:a16="http://schemas.microsoft.com/office/drawing/2014/main" id="{FC268A6F-CC94-1BB1-575D-AE9D8D223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8" y="215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41" name="Line 646">
                <a:extLst>
                  <a:ext uri="{FF2B5EF4-FFF2-40B4-BE49-F238E27FC236}">
                    <a16:creationId xmlns:a16="http://schemas.microsoft.com/office/drawing/2014/main" id="{401FC870-C2E1-76D7-41A9-0251F5F30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8" y="215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42" name="Line 647">
                <a:extLst>
                  <a:ext uri="{FF2B5EF4-FFF2-40B4-BE49-F238E27FC236}">
                    <a16:creationId xmlns:a16="http://schemas.microsoft.com/office/drawing/2014/main" id="{C4112C46-CE26-52CC-8AF4-19730C2875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3" y="216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43" name="Line 648">
                <a:extLst>
                  <a:ext uri="{FF2B5EF4-FFF2-40B4-BE49-F238E27FC236}">
                    <a16:creationId xmlns:a16="http://schemas.microsoft.com/office/drawing/2014/main" id="{88C61C04-D30B-487D-03D2-F62AF92C8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9" y="214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44" name="Line 649">
                <a:extLst>
                  <a:ext uri="{FF2B5EF4-FFF2-40B4-BE49-F238E27FC236}">
                    <a16:creationId xmlns:a16="http://schemas.microsoft.com/office/drawing/2014/main" id="{D0F4665F-D83E-AB5E-1024-24EFBC54E8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3" y="167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45" name="Line 650">
                <a:extLst>
                  <a:ext uri="{FF2B5EF4-FFF2-40B4-BE49-F238E27FC236}">
                    <a16:creationId xmlns:a16="http://schemas.microsoft.com/office/drawing/2014/main" id="{9F8D649E-AF7A-440F-0C92-1BF46F04B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3" y="167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46" name="Line 651">
                <a:extLst>
                  <a:ext uri="{FF2B5EF4-FFF2-40B4-BE49-F238E27FC236}">
                    <a16:creationId xmlns:a16="http://schemas.microsoft.com/office/drawing/2014/main" id="{409CEA8A-20AC-42C1-935D-C71006146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8" y="1691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47" name="Line 652">
                <a:extLst>
                  <a:ext uri="{FF2B5EF4-FFF2-40B4-BE49-F238E27FC236}">
                    <a16:creationId xmlns:a16="http://schemas.microsoft.com/office/drawing/2014/main" id="{38E44BD3-798A-0E94-1B89-E54B84878A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60" y="166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48" name="Line 653">
                <a:extLst>
                  <a:ext uri="{FF2B5EF4-FFF2-40B4-BE49-F238E27FC236}">
                    <a16:creationId xmlns:a16="http://schemas.microsoft.com/office/drawing/2014/main" id="{F9043D31-E142-1B54-6B0C-51F663DE29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7" y="218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49" name="Line 654">
                <a:extLst>
                  <a:ext uri="{FF2B5EF4-FFF2-40B4-BE49-F238E27FC236}">
                    <a16:creationId xmlns:a16="http://schemas.microsoft.com/office/drawing/2014/main" id="{1AA42E4C-4EB6-1F2D-0BC4-B5830659E9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7" y="218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50" name="Line 655">
                <a:extLst>
                  <a:ext uri="{FF2B5EF4-FFF2-40B4-BE49-F238E27FC236}">
                    <a16:creationId xmlns:a16="http://schemas.microsoft.com/office/drawing/2014/main" id="{DF16B0EF-2E3F-70FC-C23B-5508BC66C0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1" y="2201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51" name="Line 656">
                <a:extLst>
                  <a:ext uri="{FF2B5EF4-FFF2-40B4-BE49-F238E27FC236}">
                    <a16:creationId xmlns:a16="http://schemas.microsoft.com/office/drawing/2014/main" id="{C96B8989-240B-E5F5-5177-F9491D4EB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8" y="2179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52" name="Line 657">
                <a:extLst>
                  <a:ext uri="{FF2B5EF4-FFF2-40B4-BE49-F238E27FC236}">
                    <a16:creationId xmlns:a16="http://schemas.microsoft.com/office/drawing/2014/main" id="{270CC9DC-86CD-50E2-9C97-148B7D4D6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9" y="1758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53" name="Line 658">
                <a:extLst>
                  <a:ext uri="{FF2B5EF4-FFF2-40B4-BE49-F238E27FC236}">
                    <a16:creationId xmlns:a16="http://schemas.microsoft.com/office/drawing/2014/main" id="{CFF68557-6857-2AEF-EA89-5A0DFF84AD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9" y="1758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54" name="Line 659">
                <a:extLst>
                  <a:ext uri="{FF2B5EF4-FFF2-40B4-BE49-F238E27FC236}">
                    <a16:creationId xmlns:a16="http://schemas.microsoft.com/office/drawing/2014/main" id="{4C219C41-C7D2-F7D9-67D8-184944F051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177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55" name="Line 660">
                <a:extLst>
                  <a:ext uri="{FF2B5EF4-FFF2-40B4-BE49-F238E27FC236}">
                    <a16:creationId xmlns:a16="http://schemas.microsoft.com/office/drawing/2014/main" id="{9F5B412E-3C0D-0651-285C-001966EF57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6" y="1752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56" name="Line 661">
                <a:extLst>
                  <a:ext uri="{FF2B5EF4-FFF2-40B4-BE49-F238E27FC236}">
                    <a16:creationId xmlns:a16="http://schemas.microsoft.com/office/drawing/2014/main" id="{4C124857-FBA2-3BC3-344F-3646A11E41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5" y="2083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57" name="Line 662">
                <a:extLst>
                  <a:ext uri="{FF2B5EF4-FFF2-40B4-BE49-F238E27FC236}">
                    <a16:creationId xmlns:a16="http://schemas.microsoft.com/office/drawing/2014/main" id="{F883DB64-070B-DBAC-7B9C-00A766D726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5" y="2083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58" name="Line 663">
                <a:extLst>
                  <a:ext uri="{FF2B5EF4-FFF2-40B4-BE49-F238E27FC236}">
                    <a16:creationId xmlns:a16="http://schemas.microsoft.com/office/drawing/2014/main" id="{E004C72F-C8D9-B88E-9852-1FD177AB1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9" y="210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59" name="Line 664">
                <a:extLst>
                  <a:ext uri="{FF2B5EF4-FFF2-40B4-BE49-F238E27FC236}">
                    <a16:creationId xmlns:a16="http://schemas.microsoft.com/office/drawing/2014/main" id="{C9D3FB9B-64DD-BA45-7907-B5532DF49C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6" y="207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60" name="Line 665">
                <a:extLst>
                  <a:ext uri="{FF2B5EF4-FFF2-40B4-BE49-F238E27FC236}">
                    <a16:creationId xmlns:a16="http://schemas.microsoft.com/office/drawing/2014/main" id="{6376CA18-BB1B-06FA-067B-37E2F5818D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8" y="1511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61" name="Line 666">
                <a:extLst>
                  <a:ext uri="{FF2B5EF4-FFF2-40B4-BE49-F238E27FC236}">
                    <a16:creationId xmlns:a16="http://schemas.microsoft.com/office/drawing/2014/main" id="{C509BB58-7D26-9389-5CCA-ECA228E243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8" y="1511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62" name="Line 667">
                <a:extLst>
                  <a:ext uri="{FF2B5EF4-FFF2-40B4-BE49-F238E27FC236}">
                    <a16:creationId xmlns:a16="http://schemas.microsoft.com/office/drawing/2014/main" id="{BB666232-CFDC-6818-48EC-7622292303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2" y="1528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63" name="Line 668">
                <a:extLst>
                  <a:ext uri="{FF2B5EF4-FFF2-40B4-BE49-F238E27FC236}">
                    <a16:creationId xmlns:a16="http://schemas.microsoft.com/office/drawing/2014/main" id="{FF0D60A8-C514-4B14-4AD6-3FDBBB5666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5" y="1506"/>
                <a:ext cx="0" cy="4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64" name="Line 669">
                <a:extLst>
                  <a:ext uri="{FF2B5EF4-FFF2-40B4-BE49-F238E27FC236}">
                    <a16:creationId xmlns:a16="http://schemas.microsoft.com/office/drawing/2014/main" id="{8EAA9498-89F5-02E4-6E62-29635B1FC4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2" y="232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65" name="Line 670">
                <a:extLst>
                  <a:ext uri="{FF2B5EF4-FFF2-40B4-BE49-F238E27FC236}">
                    <a16:creationId xmlns:a16="http://schemas.microsoft.com/office/drawing/2014/main" id="{5727C992-619D-1DC5-5B31-8BB8D4519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2" y="232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66" name="Line 671">
                <a:extLst>
                  <a:ext uri="{FF2B5EF4-FFF2-40B4-BE49-F238E27FC236}">
                    <a16:creationId xmlns:a16="http://schemas.microsoft.com/office/drawing/2014/main" id="{BE42EA2F-F84D-D60F-EA3F-C25DF7B76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7" y="233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67" name="Line 672">
                <a:extLst>
                  <a:ext uri="{FF2B5EF4-FFF2-40B4-BE49-F238E27FC236}">
                    <a16:creationId xmlns:a16="http://schemas.microsoft.com/office/drawing/2014/main" id="{95B05234-7BDE-2DF3-0E4E-34843C114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9" y="231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68" name="Line 673">
                <a:extLst>
                  <a:ext uri="{FF2B5EF4-FFF2-40B4-BE49-F238E27FC236}">
                    <a16:creationId xmlns:a16="http://schemas.microsoft.com/office/drawing/2014/main" id="{616B9EFE-B158-E661-896F-712B28ACE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2" y="153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69" name="Line 674">
                <a:extLst>
                  <a:ext uri="{FF2B5EF4-FFF2-40B4-BE49-F238E27FC236}">
                    <a16:creationId xmlns:a16="http://schemas.microsoft.com/office/drawing/2014/main" id="{4C25F12A-6222-3AC2-B5A3-EEF850730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2" y="153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70" name="Line 675">
                <a:extLst>
                  <a:ext uri="{FF2B5EF4-FFF2-40B4-BE49-F238E27FC236}">
                    <a16:creationId xmlns:a16="http://schemas.microsoft.com/office/drawing/2014/main" id="{CE1EC65B-6E88-C232-638E-DB32BF70C2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0" y="1550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71" name="Line 676">
                <a:extLst>
                  <a:ext uri="{FF2B5EF4-FFF2-40B4-BE49-F238E27FC236}">
                    <a16:creationId xmlns:a16="http://schemas.microsoft.com/office/drawing/2014/main" id="{8CD22732-C7CB-1B92-FA4B-24341CF39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3" y="152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72" name="Line 677">
                <a:extLst>
                  <a:ext uri="{FF2B5EF4-FFF2-40B4-BE49-F238E27FC236}">
                    <a16:creationId xmlns:a16="http://schemas.microsoft.com/office/drawing/2014/main" id="{65FA118D-F165-D625-DF02-E0F1F02A3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7" y="1259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73" name="Line 678">
                <a:extLst>
                  <a:ext uri="{FF2B5EF4-FFF2-40B4-BE49-F238E27FC236}">
                    <a16:creationId xmlns:a16="http://schemas.microsoft.com/office/drawing/2014/main" id="{DF1C16B2-D7B5-FFDD-10DB-519B592CA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7" y="1259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74" name="Line 679">
                <a:extLst>
                  <a:ext uri="{FF2B5EF4-FFF2-40B4-BE49-F238E27FC236}">
                    <a16:creationId xmlns:a16="http://schemas.microsoft.com/office/drawing/2014/main" id="{FE41B0C5-5A1D-E1A9-C08F-939A93F9EB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1" y="127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75" name="Line 680">
                <a:extLst>
                  <a:ext uri="{FF2B5EF4-FFF2-40B4-BE49-F238E27FC236}">
                    <a16:creationId xmlns:a16="http://schemas.microsoft.com/office/drawing/2014/main" id="{E9CD0AB2-0B50-5A58-B024-747232D408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14" y="125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76" name="Line 681">
                <a:extLst>
                  <a:ext uri="{FF2B5EF4-FFF2-40B4-BE49-F238E27FC236}">
                    <a16:creationId xmlns:a16="http://schemas.microsoft.com/office/drawing/2014/main" id="{D6AA9EA6-C80D-0E2A-60F4-3FEFAF032E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2" y="239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77" name="Line 682">
                <a:extLst>
                  <a:ext uri="{FF2B5EF4-FFF2-40B4-BE49-F238E27FC236}">
                    <a16:creationId xmlns:a16="http://schemas.microsoft.com/office/drawing/2014/main" id="{B17CA5D6-DBB5-C953-4C2E-43FFF05B1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2" y="239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78" name="Line 683">
                <a:extLst>
                  <a:ext uri="{FF2B5EF4-FFF2-40B4-BE49-F238E27FC236}">
                    <a16:creationId xmlns:a16="http://schemas.microsoft.com/office/drawing/2014/main" id="{800F7A46-BE39-F5B4-1225-526B7E0AA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6" y="2409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79" name="Line 684">
                <a:extLst>
                  <a:ext uri="{FF2B5EF4-FFF2-40B4-BE49-F238E27FC236}">
                    <a16:creationId xmlns:a16="http://schemas.microsoft.com/office/drawing/2014/main" id="{B4DBF315-B3D0-6ECF-9103-46BA384F8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09" y="239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80" name="Line 685">
                <a:extLst>
                  <a:ext uri="{FF2B5EF4-FFF2-40B4-BE49-F238E27FC236}">
                    <a16:creationId xmlns:a16="http://schemas.microsoft.com/office/drawing/2014/main" id="{E92AD5A7-E0A4-EF2B-DD76-4EE94A480F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2" y="2196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81" name="Line 686">
                <a:extLst>
                  <a:ext uri="{FF2B5EF4-FFF2-40B4-BE49-F238E27FC236}">
                    <a16:creationId xmlns:a16="http://schemas.microsoft.com/office/drawing/2014/main" id="{24275427-F21D-6995-3360-D62AF24B0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2" y="2196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82" name="Line 687">
                <a:extLst>
                  <a:ext uri="{FF2B5EF4-FFF2-40B4-BE49-F238E27FC236}">
                    <a16:creationId xmlns:a16="http://schemas.microsoft.com/office/drawing/2014/main" id="{DED019CC-5DB2-67F4-5D78-ACBAE8B65C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7" y="2212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83" name="Line 688">
                <a:extLst>
                  <a:ext uri="{FF2B5EF4-FFF2-40B4-BE49-F238E27FC236}">
                    <a16:creationId xmlns:a16="http://schemas.microsoft.com/office/drawing/2014/main" id="{59E4D17C-C32F-F853-2C82-97BD219283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3" y="2190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84" name="Line 689">
                <a:extLst>
                  <a:ext uri="{FF2B5EF4-FFF2-40B4-BE49-F238E27FC236}">
                    <a16:creationId xmlns:a16="http://schemas.microsoft.com/office/drawing/2014/main" id="{FE2B6957-C929-A7CE-BBC3-3053ADDEE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19" y="236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85" name="Line 690">
                <a:extLst>
                  <a:ext uri="{FF2B5EF4-FFF2-40B4-BE49-F238E27FC236}">
                    <a16:creationId xmlns:a16="http://schemas.microsoft.com/office/drawing/2014/main" id="{D5AD7729-EBC4-B2EC-C876-556B7E5364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9" y="236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86" name="Line 691">
                <a:extLst>
                  <a:ext uri="{FF2B5EF4-FFF2-40B4-BE49-F238E27FC236}">
                    <a16:creationId xmlns:a16="http://schemas.microsoft.com/office/drawing/2014/main" id="{6FC8C55E-49B2-4442-A94A-BB61EBCE3D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3" y="2381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87" name="Line 692">
                <a:extLst>
                  <a:ext uri="{FF2B5EF4-FFF2-40B4-BE49-F238E27FC236}">
                    <a16:creationId xmlns:a16="http://schemas.microsoft.com/office/drawing/2014/main" id="{B328BCA5-7CDC-0F56-92B4-A32856A66D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2358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88" name="Line 693">
                <a:extLst>
                  <a:ext uri="{FF2B5EF4-FFF2-40B4-BE49-F238E27FC236}">
                    <a16:creationId xmlns:a16="http://schemas.microsoft.com/office/drawing/2014/main" id="{25A87B53-DB90-743F-F507-B2BBB2087B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5" y="2364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89" name="Line 694">
                <a:extLst>
                  <a:ext uri="{FF2B5EF4-FFF2-40B4-BE49-F238E27FC236}">
                    <a16:creationId xmlns:a16="http://schemas.microsoft.com/office/drawing/2014/main" id="{21D06753-F783-2BDA-4955-2A11C83B56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5" y="2364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90" name="Line 695">
                <a:extLst>
                  <a:ext uri="{FF2B5EF4-FFF2-40B4-BE49-F238E27FC236}">
                    <a16:creationId xmlns:a16="http://schemas.microsoft.com/office/drawing/2014/main" id="{B807EC08-8505-A6F3-6A8E-C7B33142A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0" y="2381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91" name="Line 696">
                <a:extLst>
                  <a:ext uri="{FF2B5EF4-FFF2-40B4-BE49-F238E27FC236}">
                    <a16:creationId xmlns:a16="http://schemas.microsoft.com/office/drawing/2014/main" id="{5B79DC5E-9461-A2EE-C484-C1A5FC36FF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2" y="235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92" name="Line 697">
                <a:extLst>
                  <a:ext uri="{FF2B5EF4-FFF2-40B4-BE49-F238E27FC236}">
                    <a16:creationId xmlns:a16="http://schemas.microsoft.com/office/drawing/2014/main" id="{2DFD7855-055E-5179-E03D-32E13D67EF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7" y="216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93" name="Line 698">
                <a:extLst>
                  <a:ext uri="{FF2B5EF4-FFF2-40B4-BE49-F238E27FC236}">
                    <a16:creationId xmlns:a16="http://schemas.microsoft.com/office/drawing/2014/main" id="{5D396E59-7D6E-91E5-3403-9C79547202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7" y="216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94" name="Line 699">
                <a:extLst>
                  <a:ext uri="{FF2B5EF4-FFF2-40B4-BE49-F238E27FC236}">
                    <a16:creationId xmlns:a16="http://schemas.microsoft.com/office/drawing/2014/main" id="{F870976D-E9CE-7EFC-3B20-3B3BD1EDAA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2179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95" name="Line 700">
                <a:extLst>
                  <a:ext uri="{FF2B5EF4-FFF2-40B4-BE49-F238E27FC236}">
                    <a16:creationId xmlns:a16="http://schemas.microsoft.com/office/drawing/2014/main" id="{8656360A-9BF9-B09B-981D-D027470F0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34" y="216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96" name="Line 701">
                <a:extLst>
                  <a:ext uri="{FF2B5EF4-FFF2-40B4-BE49-F238E27FC236}">
                    <a16:creationId xmlns:a16="http://schemas.microsoft.com/office/drawing/2014/main" id="{9DA9DE96-EADE-D2A8-F6F6-0DCBB44FFF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3" y="224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97" name="Line 702">
                <a:extLst>
                  <a:ext uri="{FF2B5EF4-FFF2-40B4-BE49-F238E27FC236}">
                    <a16:creationId xmlns:a16="http://schemas.microsoft.com/office/drawing/2014/main" id="{1A93FBFA-F828-CF16-B79F-9FBDDCB72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3" y="224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98" name="Line 703">
                <a:extLst>
                  <a:ext uri="{FF2B5EF4-FFF2-40B4-BE49-F238E27FC236}">
                    <a16:creationId xmlns:a16="http://schemas.microsoft.com/office/drawing/2014/main" id="{8EB92BC5-EB2D-3823-B189-0513243D21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7" y="2257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99" name="Line 704">
                <a:extLst>
                  <a:ext uri="{FF2B5EF4-FFF2-40B4-BE49-F238E27FC236}">
                    <a16:creationId xmlns:a16="http://schemas.microsoft.com/office/drawing/2014/main" id="{42F467F6-9E0C-9B3E-C30B-8433108065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0" y="224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00" name="Line 705">
                <a:extLst>
                  <a:ext uri="{FF2B5EF4-FFF2-40B4-BE49-F238E27FC236}">
                    <a16:creationId xmlns:a16="http://schemas.microsoft.com/office/drawing/2014/main" id="{FDC06138-FEE4-A923-EEE4-E9FC090CAB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7" y="215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01" name="Line 706">
                <a:extLst>
                  <a:ext uri="{FF2B5EF4-FFF2-40B4-BE49-F238E27FC236}">
                    <a16:creationId xmlns:a16="http://schemas.microsoft.com/office/drawing/2014/main" id="{67F87D71-8F43-F05C-E388-06D90B989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7" y="215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02" name="Line 707">
                <a:extLst>
                  <a:ext uri="{FF2B5EF4-FFF2-40B4-BE49-F238E27FC236}">
                    <a16:creationId xmlns:a16="http://schemas.microsoft.com/office/drawing/2014/main" id="{6965FE0B-28E8-F2E6-00B4-7DEC9F7881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" y="2162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03" name="Line 708">
                <a:extLst>
                  <a:ext uri="{FF2B5EF4-FFF2-40B4-BE49-F238E27FC236}">
                    <a16:creationId xmlns:a16="http://schemas.microsoft.com/office/drawing/2014/main" id="{82B8D038-8E93-5D99-5384-E11E261E40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8" y="214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04" name="Line 709">
                <a:extLst>
                  <a:ext uri="{FF2B5EF4-FFF2-40B4-BE49-F238E27FC236}">
                    <a16:creationId xmlns:a16="http://schemas.microsoft.com/office/drawing/2014/main" id="{93F5DBFA-1CA9-909E-F381-840912E5BC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8" y="1876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05" name="Line 710">
                <a:extLst>
                  <a:ext uri="{FF2B5EF4-FFF2-40B4-BE49-F238E27FC236}">
                    <a16:creationId xmlns:a16="http://schemas.microsoft.com/office/drawing/2014/main" id="{77169A71-CE3A-4B66-0F9E-DA744B2CD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1876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06" name="Line 711">
                <a:extLst>
                  <a:ext uri="{FF2B5EF4-FFF2-40B4-BE49-F238E27FC236}">
                    <a16:creationId xmlns:a16="http://schemas.microsoft.com/office/drawing/2014/main" id="{564A6FE6-30EF-25BB-2FB8-93F2C5A439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2" y="189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07" name="Line 712">
                <a:extLst>
                  <a:ext uri="{FF2B5EF4-FFF2-40B4-BE49-F238E27FC236}">
                    <a16:creationId xmlns:a16="http://schemas.microsoft.com/office/drawing/2014/main" id="{0E922729-BF9E-CFC6-52ED-1F1645BCC3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5" y="187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08" name="Line 713">
                <a:extLst>
                  <a:ext uri="{FF2B5EF4-FFF2-40B4-BE49-F238E27FC236}">
                    <a16:creationId xmlns:a16="http://schemas.microsoft.com/office/drawing/2014/main" id="{9F1F0653-5CCB-5F02-8CD9-94D368902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7" y="2263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09" name="Line 714">
                <a:extLst>
                  <a:ext uri="{FF2B5EF4-FFF2-40B4-BE49-F238E27FC236}">
                    <a16:creationId xmlns:a16="http://schemas.microsoft.com/office/drawing/2014/main" id="{D019580F-A182-5AC1-E10E-E4565281CE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7" y="2263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10" name="Line 715">
                <a:extLst>
                  <a:ext uri="{FF2B5EF4-FFF2-40B4-BE49-F238E27FC236}">
                    <a16:creationId xmlns:a16="http://schemas.microsoft.com/office/drawing/2014/main" id="{925892C6-C60F-3EC7-B285-960646E24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1" y="2280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11" name="Line 716">
                <a:extLst>
                  <a:ext uri="{FF2B5EF4-FFF2-40B4-BE49-F238E27FC236}">
                    <a16:creationId xmlns:a16="http://schemas.microsoft.com/office/drawing/2014/main" id="{D7E2C6AB-B652-B496-CA96-FCB1D60D1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" y="225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12" name="Line 717">
                <a:extLst>
                  <a:ext uri="{FF2B5EF4-FFF2-40B4-BE49-F238E27FC236}">
                    <a16:creationId xmlns:a16="http://schemas.microsoft.com/office/drawing/2014/main" id="{C88AF53A-7909-7A58-86ED-49B2CB585A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7" y="232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13" name="Line 718">
                <a:extLst>
                  <a:ext uri="{FF2B5EF4-FFF2-40B4-BE49-F238E27FC236}">
                    <a16:creationId xmlns:a16="http://schemas.microsoft.com/office/drawing/2014/main" id="{2C1569C5-99E8-576B-1040-BEE734179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7" y="232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14" name="Line 719">
                <a:extLst>
                  <a:ext uri="{FF2B5EF4-FFF2-40B4-BE49-F238E27FC236}">
                    <a16:creationId xmlns:a16="http://schemas.microsoft.com/office/drawing/2014/main" id="{CAA476B7-0453-21F1-F227-6023BC519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2342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15" name="Line 720">
                <a:extLst>
                  <a:ext uri="{FF2B5EF4-FFF2-40B4-BE49-F238E27FC236}">
                    <a16:creationId xmlns:a16="http://schemas.microsoft.com/office/drawing/2014/main" id="{AE9BDDB5-03CF-36BA-5A1A-08EFFEF2F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8" y="231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16" name="Line 721">
                <a:extLst>
                  <a:ext uri="{FF2B5EF4-FFF2-40B4-BE49-F238E27FC236}">
                    <a16:creationId xmlns:a16="http://schemas.microsoft.com/office/drawing/2014/main" id="{E291233F-E389-CAFF-1F8C-6C26826C5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1" y="2196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17" name="Line 722">
                <a:extLst>
                  <a:ext uri="{FF2B5EF4-FFF2-40B4-BE49-F238E27FC236}">
                    <a16:creationId xmlns:a16="http://schemas.microsoft.com/office/drawing/2014/main" id="{D7F34A68-33E2-7BD6-3800-125689DE7F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" y="2196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18" name="Line 723">
                <a:extLst>
                  <a:ext uri="{FF2B5EF4-FFF2-40B4-BE49-F238E27FC236}">
                    <a16:creationId xmlns:a16="http://schemas.microsoft.com/office/drawing/2014/main" id="{13545A70-F447-7FAC-4941-485741328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6" y="2212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19" name="Line 724">
                <a:extLst>
                  <a:ext uri="{FF2B5EF4-FFF2-40B4-BE49-F238E27FC236}">
                    <a16:creationId xmlns:a16="http://schemas.microsoft.com/office/drawing/2014/main" id="{C25BD8F3-D68F-9D0B-AF4B-3EFC9C5CD6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8" y="219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20" name="Line 725">
                <a:extLst>
                  <a:ext uri="{FF2B5EF4-FFF2-40B4-BE49-F238E27FC236}">
                    <a16:creationId xmlns:a16="http://schemas.microsoft.com/office/drawing/2014/main" id="{986CE3A4-9AE9-B3C9-AD0F-E1219F1DE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4" y="210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21" name="Line 726">
                <a:extLst>
                  <a:ext uri="{FF2B5EF4-FFF2-40B4-BE49-F238E27FC236}">
                    <a16:creationId xmlns:a16="http://schemas.microsoft.com/office/drawing/2014/main" id="{62CFD0C4-0756-3F4D-2F6B-34F0CE925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4" y="210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22" name="Line 727">
                <a:extLst>
                  <a:ext uri="{FF2B5EF4-FFF2-40B4-BE49-F238E27FC236}">
                    <a16:creationId xmlns:a16="http://schemas.microsoft.com/office/drawing/2014/main" id="{58F60A73-11AB-EAB7-FA75-102043139B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8" y="2123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23" name="Line 728">
                <a:extLst>
                  <a:ext uri="{FF2B5EF4-FFF2-40B4-BE49-F238E27FC236}">
                    <a16:creationId xmlns:a16="http://schemas.microsoft.com/office/drawing/2014/main" id="{2CD4FFF9-6064-58D6-5BF2-E52BBAD6CE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5" y="2100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24" name="Line 729">
                <a:extLst>
                  <a:ext uri="{FF2B5EF4-FFF2-40B4-BE49-F238E27FC236}">
                    <a16:creationId xmlns:a16="http://schemas.microsoft.com/office/drawing/2014/main" id="{4AAD1EA1-BC19-984B-9ABD-16A844FDB6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4" y="107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25" name="Line 730">
                <a:extLst>
                  <a:ext uri="{FF2B5EF4-FFF2-40B4-BE49-F238E27FC236}">
                    <a16:creationId xmlns:a16="http://schemas.microsoft.com/office/drawing/2014/main" id="{83589E89-58F9-3FAC-F4B5-99FBF55AD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4" y="107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26" name="Line 731">
                <a:extLst>
                  <a:ext uri="{FF2B5EF4-FFF2-40B4-BE49-F238E27FC236}">
                    <a16:creationId xmlns:a16="http://schemas.microsoft.com/office/drawing/2014/main" id="{D91FBA8C-0FBE-547C-061C-70E99E9647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8" y="1096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27" name="Line 732">
                <a:extLst>
                  <a:ext uri="{FF2B5EF4-FFF2-40B4-BE49-F238E27FC236}">
                    <a16:creationId xmlns:a16="http://schemas.microsoft.com/office/drawing/2014/main" id="{AC72F5E0-88B1-94E2-4106-055EC80BF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5" y="107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28" name="Line 733">
                <a:extLst>
                  <a:ext uri="{FF2B5EF4-FFF2-40B4-BE49-F238E27FC236}">
                    <a16:creationId xmlns:a16="http://schemas.microsoft.com/office/drawing/2014/main" id="{21A3BB22-B2A4-AD4E-440F-D7BEE7D9C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7" y="224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29" name="Line 734">
                <a:extLst>
                  <a:ext uri="{FF2B5EF4-FFF2-40B4-BE49-F238E27FC236}">
                    <a16:creationId xmlns:a16="http://schemas.microsoft.com/office/drawing/2014/main" id="{F697613D-ED7F-C600-F464-A6BC6227A5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7" y="224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30" name="Line 735">
                <a:extLst>
                  <a:ext uri="{FF2B5EF4-FFF2-40B4-BE49-F238E27FC236}">
                    <a16:creationId xmlns:a16="http://schemas.microsoft.com/office/drawing/2014/main" id="{0CAA14CA-4696-ABE0-F162-A7A3655FA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" y="226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31" name="Line 736">
                <a:extLst>
                  <a:ext uri="{FF2B5EF4-FFF2-40B4-BE49-F238E27FC236}">
                    <a16:creationId xmlns:a16="http://schemas.microsoft.com/office/drawing/2014/main" id="{E5786A74-0D2E-EAC2-1F9C-B7C6B9314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54" y="224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32" name="Line 737">
                <a:extLst>
                  <a:ext uri="{FF2B5EF4-FFF2-40B4-BE49-F238E27FC236}">
                    <a16:creationId xmlns:a16="http://schemas.microsoft.com/office/drawing/2014/main" id="{4E941871-30E5-2396-83B0-45CB846517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3" y="220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33" name="Line 738">
                <a:extLst>
                  <a:ext uri="{FF2B5EF4-FFF2-40B4-BE49-F238E27FC236}">
                    <a16:creationId xmlns:a16="http://schemas.microsoft.com/office/drawing/2014/main" id="{9CC4ABCE-4EBD-E237-89A5-C03A3613AF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3" y="220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34" name="Line 739">
                <a:extLst>
                  <a:ext uri="{FF2B5EF4-FFF2-40B4-BE49-F238E27FC236}">
                    <a16:creationId xmlns:a16="http://schemas.microsoft.com/office/drawing/2014/main" id="{CDC2D063-3036-EB8F-F73C-461547D2C8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7" y="2218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35" name="Line 740">
                <a:extLst>
                  <a:ext uri="{FF2B5EF4-FFF2-40B4-BE49-F238E27FC236}">
                    <a16:creationId xmlns:a16="http://schemas.microsoft.com/office/drawing/2014/main" id="{26331D83-B666-FAEB-5D4A-C332A30D6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4" y="2201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36" name="Line 741">
                <a:extLst>
                  <a:ext uri="{FF2B5EF4-FFF2-40B4-BE49-F238E27FC236}">
                    <a16:creationId xmlns:a16="http://schemas.microsoft.com/office/drawing/2014/main" id="{F9C46D81-3663-60B4-ECED-4340DE8A64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8" y="220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37" name="Line 742">
                <a:extLst>
                  <a:ext uri="{FF2B5EF4-FFF2-40B4-BE49-F238E27FC236}">
                    <a16:creationId xmlns:a16="http://schemas.microsoft.com/office/drawing/2014/main" id="{2AC86380-9CDA-F3C2-C826-15A6701712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8" y="220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38" name="Line 743">
                <a:extLst>
                  <a:ext uri="{FF2B5EF4-FFF2-40B4-BE49-F238E27FC236}">
                    <a16:creationId xmlns:a16="http://schemas.microsoft.com/office/drawing/2014/main" id="{8C0150F9-4DB2-F50D-8873-53245B4AC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212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39" name="Line 744">
                <a:extLst>
                  <a:ext uri="{FF2B5EF4-FFF2-40B4-BE49-F238E27FC236}">
                    <a16:creationId xmlns:a16="http://schemas.microsoft.com/office/drawing/2014/main" id="{A72EE938-585C-9C41-7DDB-20B7A0129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40" y="2190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40" name="Line 745">
                <a:extLst>
                  <a:ext uri="{FF2B5EF4-FFF2-40B4-BE49-F238E27FC236}">
                    <a16:creationId xmlns:a16="http://schemas.microsoft.com/office/drawing/2014/main" id="{E74FDDE7-2F22-0BF3-84A0-48E8047475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9" y="239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41" name="Line 746">
                <a:extLst>
                  <a:ext uri="{FF2B5EF4-FFF2-40B4-BE49-F238E27FC236}">
                    <a16:creationId xmlns:a16="http://schemas.microsoft.com/office/drawing/2014/main" id="{745CA3D8-8C56-0E4B-C853-A90454E7E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9" y="239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42" name="Line 747">
                <a:extLst>
                  <a:ext uri="{FF2B5EF4-FFF2-40B4-BE49-F238E27FC236}">
                    <a16:creationId xmlns:a16="http://schemas.microsoft.com/office/drawing/2014/main" id="{FE6A9183-20FC-A59A-11A5-6AC693175E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7" y="2409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43" name="Line 748">
                <a:extLst>
                  <a:ext uri="{FF2B5EF4-FFF2-40B4-BE49-F238E27FC236}">
                    <a16:creationId xmlns:a16="http://schemas.microsoft.com/office/drawing/2014/main" id="{228F61B5-9275-40C5-C5FA-B09226DB28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0" y="239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44" name="Line 749">
                <a:extLst>
                  <a:ext uri="{FF2B5EF4-FFF2-40B4-BE49-F238E27FC236}">
                    <a16:creationId xmlns:a16="http://schemas.microsoft.com/office/drawing/2014/main" id="{A26AF745-E5A2-5064-D8AF-554770056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2" y="2022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45" name="Line 750">
                <a:extLst>
                  <a:ext uri="{FF2B5EF4-FFF2-40B4-BE49-F238E27FC236}">
                    <a16:creationId xmlns:a16="http://schemas.microsoft.com/office/drawing/2014/main" id="{EBF5BF78-8B42-BD36-73DF-C8764A4B05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2" y="2022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46" name="Line 751">
                <a:extLst>
                  <a:ext uri="{FF2B5EF4-FFF2-40B4-BE49-F238E27FC236}">
                    <a16:creationId xmlns:a16="http://schemas.microsoft.com/office/drawing/2014/main" id="{5B837AE0-9AD2-12E0-04F1-0979E2406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7" y="203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47" name="Line 752">
                <a:extLst>
                  <a:ext uri="{FF2B5EF4-FFF2-40B4-BE49-F238E27FC236}">
                    <a16:creationId xmlns:a16="http://schemas.microsoft.com/office/drawing/2014/main" id="{21A292BD-7B93-C4CD-6D5F-E288EF8565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4" y="2016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48" name="Line 753">
                <a:extLst>
                  <a:ext uri="{FF2B5EF4-FFF2-40B4-BE49-F238E27FC236}">
                    <a16:creationId xmlns:a16="http://schemas.microsoft.com/office/drawing/2014/main" id="{E61B9BBD-4735-7C01-6004-11BD8B1BF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0" y="228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49" name="Line 754">
                <a:extLst>
                  <a:ext uri="{FF2B5EF4-FFF2-40B4-BE49-F238E27FC236}">
                    <a16:creationId xmlns:a16="http://schemas.microsoft.com/office/drawing/2014/main" id="{00214F5C-324C-004A-30AA-AE4DD197A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0" y="228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50" name="Line 755">
                <a:extLst>
                  <a:ext uri="{FF2B5EF4-FFF2-40B4-BE49-F238E27FC236}">
                    <a16:creationId xmlns:a16="http://schemas.microsoft.com/office/drawing/2014/main" id="{8A5063E0-C31C-7525-F759-FAD2E34544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4" y="2291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51" name="Line 756">
                <a:extLst>
                  <a:ext uri="{FF2B5EF4-FFF2-40B4-BE49-F238E27FC236}">
                    <a16:creationId xmlns:a16="http://schemas.microsoft.com/office/drawing/2014/main" id="{5D334D13-807C-F9B0-60A0-EE99841D62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1" y="227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52" name="Line 757">
                <a:extLst>
                  <a:ext uri="{FF2B5EF4-FFF2-40B4-BE49-F238E27FC236}">
                    <a16:creationId xmlns:a16="http://schemas.microsoft.com/office/drawing/2014/main" id="{AB6FCB2A-D727-7D67-D6CF-455404F5B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9" y="165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53" name="Line 758">
                <a:extLst>
                  <a:ext uri="{FF2B5EF4-FFF2-40B4-BE49-F238E27FC236}">
                    <a16:creationId xmlns:a16="http://schemas.microsoft.com/office/drawing/2014/main" id="{F7208A0B-96F7-E5DF-537A-909415D9EF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9" y="165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54" name="Line 759">
                <a:extLst>
                  <a:ext uri="{FF2B5EF4-FFF2-40B4-BE49-F238E27FC236}">
                    <a16:creationId xmlns:a16="http://schemas.microsoft.com/office/drawing/2014/main" id="{F0D086BB-4A3D-8176-FFD5-A2E73CAC7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166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55" name="Line 760">
                <a:extLst>
                  <a:ext uri="{FF2B5EF4-FFF2-40B4-BE49-F238E27FC236}">
                    <a16:creationId xmlns:a16="http://schemas.microsoft.com/office/drawing/2014/main" id="{CA41AAAC-3309-C917-9894-690E5C15D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1" y="1646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56" name="Line 761">
                <a:extLst>
                  <a:ext uri="{FF2B5EF4-FFF2-40B4-BE49-F238E27FC236}">
                    <a16:creationId xmlns:a16="http://schemas.microsoft.com/office/drawing/2014/main" id="{A0366094-BF3F-5780-1606-C2619E1C2F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08" y="234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57" name="Line 762">
                <a:extLst>
                  <a:ext uri="{FF2B5EF4-FFF2-40B4-BE49-F238E27FC236}">
                    <a16:creationId xmlns:a16="http://schemas.microsoft.com/office/drawing/2014/main" id="{15603668-6A96-9860-15B9-CA6E88165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234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58" name="Line 763">
                <a:extLst>
                  <a:ext uri="{FF2B5EF4-FFF2-40B4-BE49-F238E27FC236}">
                    <a16:creationId xmlns:a16="http://schemas.microsoft.com/office/drawing/2014/main" id="{2F98F681-B7A9-BCBC-EC47-EF19EF34DA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2" y="235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59" name="Line 764">
                <a:extLst>
                  <a:ext uri="{FF2B5EF4-FFF2-40B4-BE49-F238E27FC236}">
                    <a16:creationId xmlns:a16="http://schemas.microsoft.com/office/drawing/2014/main" id="{36D6FC49-8B7A-5946-2A44-FF8DDDE8D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19" y="234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60" name="Line 765">
                <a:extLst>
                  <a:ext uri="{FF2B5EF4-FFF2-40B4-BE49-F238E27FC236}">
                    <a16:creationId xmlns:a16="http://schemas.microsoft.com/office/drawing/2014/main" id="{C7040AFF-3A4E-9F4D-FF93-1D868EB812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" y="2235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61" name="Line 766">
                <a:extLst>
                  <a:ext uri="{FF2B5EF4-FFF2-40B4-BE49-F238E27FC236}">
                    <a16:creationId xmlns:a16="http://schemas.microsoft.com/office/drawing/2014/main" id="{DBBD136E-180C-FC3C-15BD-7F33DF13D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8" y="2235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62" name="Line 767">
                <a:extLst>
                  <a:ext uri="{FF2B5EF4-FFF2-40B4-BE49-F238E27FC236}">
                    <a16:creationId xmlns:a16="http://schemas.microsoft.com/office/drawing/2014/main" id="{95618124-EA45-E44D-9672-F6285BA81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3" y="2246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63" name="Line 768">
                <a:extLst>
                  <a:ext uri="{FF2B5EF4-FFF2-40B4-BE49-F238E27FC236}">
                    <a16:creationId xmlns:a16="http://schemas.microsoft.com/office/drawing/2014/main" id="{2AE0CAFC-BBC4-F8B3-1A4E-6662121EF9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5" y="2229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64" name="Line 769">
                <a:extLst>
                  <a:ext uri="{FF2B5EF4-FFF2-40B4-BE49-F238E27FC236}">
                    <a16:creationId xmlns:a16="http://schemas.microsoft.com/office/drawing/2014/main" id="{3167BD38-4C29-9BEA-DED5-47A7D5E69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3" y="2196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65" name="Line 770">
                <a:extLst>
                  <a:ext uri="{FF2B5EF4-FFF2-40B4-BE49-F238E27FC236}">
                    <a16:creationId xmlns:a16="http://schemas.microsoft.com/office/drawing/2014/main" id="{FF7CDD98-6204-BC39-641A-B64D56909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3" y="2196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66" name="Line 771">
                <a:extLst>
                  <a:ext uri="{FF2B5EF4-FFF2-40B4-BE49-F238E27FC236}">
                    <a16:creationId xmlns:a16="http://schemas.microsoft.com/office/drawing/2014/main" id="{C48E4124-2656-D078-D0C7-EF9E0D3381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7" y="2212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67" name="Line 772">
                <a:extLst>
                  <a:ext uri="{FF2B5EF4-FFF2-40B4-BE49-F238E27FC236}">
                    <a16:creationId xmlns:a16="http://schemas.microsoft.com/office/drawing/2014/main" id="{F612839C-E100-E176-2FC8-5A749B2775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50" y="2190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68" name="Line 773">
                <a:extLst>
                  <a:ext uri="{FF2B5EF4-FFF2-40B4-BE49-F238E27FC236}">
                    <a16:creationId xmlns:a16="http://schemas.microsoft.com/office/drawing/2014/main" id="{39BF7688-FE0C-B068-AAD7-CF61CA2218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7" y="219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69" name="Line 774">
                <a:extLst>
                  <a:ext uri="{FF2B5EF4-FFF2-40B4-BE49-F238E27FC236}">
                    <a16:creationId xmlns:a16="http://schemas.microsoft.com/office/drawing/2014/main" id="{E1D34790-58FF-6E5D-AF19-553EF41987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7" y="219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70" name="Line 775">
                <a:extLst>
                  <a:ext uri="{FF2B5EF4-FFF2-40B4-BE49-F238E27FC236}">
                    <a16:creationId xmlns:a16="http://schemas.microsoft.com/office/drawing/2014/main" id="{AAF45F6F-F7EA-E71E-554C-3894FA5589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1" y="220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71" name="Line 776">
                <a:extLst>
                  <a:ext uri="{FF2B5EF4-FFF2-40B4-BE49-F238E27FC236}">
                    <a16:creationId xmlns:a16="http://schemas.microsoft.com/office/drawing/2014/main" id="{6E092672-3A22-8103-F120-6EF21E70FD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3" y="219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72" name="Line 777">
                <a:extLst>
                  <a:ext uri="{FF2B5EF4-FFF2-40B4-BE49-F238E27FC236}">
                    <a16:creationId xmlns:a16="http://schemas.microsoft.com/office/drawing/2014/main" id="{05564FBB-BF45-E146-DF49-CD4C856983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5" y="212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73" name="Line 778">
                <a:extLst>
                  <a:ext uri="{FF2B5EF4-FFF2-40B4-BE49-F238E27FC236}">
                    <a16:creationId xmlns:a16="http://schemas.microsoft.com/office/drawing/2014/main" id="{96718D73-469E-080C-3BB8-7635D26F74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5" y="212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74" name="Line 779">
                <a:extLst>
                  <a:ext uri="{FF2B5EF4-FFF2-40B4-BE49-F238E27FC236}">
                    <a16:creationId xmlns:a16="http://schemas.microsoft.com/office/drawing/2014/main" id="{7AB6928D-DA99-5658-64EF-C072EFF924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9" y="214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75" name="Line 780">
                <a:extLst>
                  <a:ext uri="{FF2B5EF4-FFF2-40B4-BE49-F238E27FC236}">
                    <a16:creationId xmlns:a16="http://schemas.microsoft.com/office/drawing/2014/main" id="{85F38964-FD1B-5E7C-C50F-861F1D1DF4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6" y="211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76" name="Line 781">
                <a:extLst>
                  <a:ext uri="{FF2B5EF4-FFF2-40B4-BE49-F238E27FC236}">
                    <a16:creationId xmlns:a16="http://schemas.microsoft.com/office/drawing/2014/main" id="{53174ED0-D7FF-E5F1-0B58-76A07A6776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0" y="1332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77" name="Line 782">
                <a:extLst>
                  <a:ext uri="{FF2B5EF4-FFF2-40B4-BE49-F238E27FC236}">
                    <a16:creationId xmlns:a16="http://schemas.microsoft.com/office/drawing/2014/main" id="{11ED6E4D-8069-922A-9075-C4E97A5A9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0" y="1332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78" name="Line 783">
                <a:extLst>
                  <a:ext uri="{FF2B5EF4-FFF2-40B4-BE49-F238E27FC236}">
                    <a16:creationId xmlns:a16="http://schemas.microsoft.com/office/drawing/2014/main" id="{68A3C79C-52C8-17E6-0779-BF9371FAE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4" y="134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79" name="Line 784">
                <a:extLst>
                  <a:ext uri="{FF2B5EF4-FFF2-40B4-BE49-F238E27FC236}">
                    <a16:creationId xmlns:a16="http://schemas.microsoft.com/office/drawing/2014/main" id="{E1F7DF01-9331-323C-E2FB-A1FF9DE52A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7" y="1326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80" name="Freeform 785">
                <a:extLst>
                  <a:ext uri="{FF2B5EF4-FFF2-40B4-BE49-F238E27FC236}">
                    <a16:creationId xmlns:a16="http://schemas.microsoft.com/office/drawing/2014/main" id="{D9BDCA26-2DB3-10D4-C870-529B41791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" y="2353"/>
                <a:ext cx="40" cy="33"/>
              </a:xfrm>
              <a:custGeom>
                <a:avLst/>
                <a:gdLst>
                  <a:gd name="T0" fmla="*/ 23 w 40"/>
                  <a:gd name="T1" fmla="*/ 0 h 33"/>
                  <a:gd name="T2" fmla="*/ 40 w 40"/>
                  <a:gd name="T3" fmla="*/ 33 h 33"/>
                  <a:gd name="T4" fmla="*/ 0 w 40"/>
                  <a:gd name="T5" fmla="*/ 33 h 33"/>
                  <a:gd name="T6" fmla="*/ 23 w 40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3">
                    <a:moveTo>
                      <a:pt x="23" y="0"/>
                    </a:moveTo>
                    <a:lnTo>
                      <a:pt x="40" y="33"/>
                    </a:lnTo>
                    <a:lnTo>
                      <a:pt x="0" y="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81" name="Freeform 786">
                <a:extLst>
                  <a:ext uri="{FF2B5EF4-FFF2-40B4-BE49-F238E27FC236}">
                    <a16:creationId xmlns:a16="http://schemas.microsoft.com/office/drawing/2014/main" id="{74D0DAB2-2877-CED3-7282-2A6DC9D73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6" y="2089"/>
                <a:ext cx="39" cy="39"/>
              </a:xfrm>
              <a:custGeom>
                <a:avLst/>
                <a:gdLst>
                  <a:gd name="T0" fmla="*/ 22 w 39"/>
                  <a:gd name="T1" fmla="*/ 0 h 39"/>
                  <a:gd name="T2" fmla="*/ 39 w 39"/>
                  <a:gd name="T3" fmla="*/ 39 h 39"/>
                  <a:gd name="T4" fmla="*/ 0 w 39"/>
                  <a:gd name="T5" fmla="*/ 39 h 39"/>
                  <a:gd name="T6" fmla="*/ 22 w 39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22" y="0"/>
                    </a:moveTo>
                    <a:lnTo>
                      <a:pt x="39" y="39"/>
                    </a:lnTo>
                    <a:lnTo>
                      <a:pt x="0" y="3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82" name="Freeform 787">
                <a:extLst>
                  <a:ext uri="{FF2B5EF4-FFF2-40B4-BE49-F238E27FC236}">
                    <a16:creationId xmlns:a16="http://schemas.microsoft.com/office/drawing/2014/main" id="{4C254497-FFF0-C0C3-CEC8-101B29BFD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" y="2308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83" name="Freeform 788">
                <a:extLst>
                  <a:ext uri="{FF2B5EF4-FFF2-40B4-BE49-F238E27FC236}">
                    <a16:creationId xmlns:a16="http://schemas.microsoft.com/office/drawing/2014/main" id="{EFA05F82-08C4-0B58-BE3C-8CA24E09E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8" y="2212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84" name="Freeform 789">
                <a:extLst>
                  <a:ext uri="{FF2B5EF4-FFF2-40B4-BE49-F238E27FC236}">
                    <a16:creationId xmlns:a16="http://schemas.microsoft.com/office/drawing/2014/main" id="{407B8FE6-7386-ECA7-4C63-A61794A27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1" y="2313"/>
                <a:ext cx="40" cy="34"/>
              </a:xfrm>
              <a:custGeom>
                <a:avLst/>
                <a:gdLst>
                  <a:gd name="T0" fmla="*/ 17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17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17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85" name="Freeform 790">
                <a:extLst>
                  <a:ext uri="{FF2B5EF4-FFF2-40B4-BE49-F238E27FC236}">
                    <a16:creationId xmlns:a16="http://schemas.microsoft.com/office/drawing/2014/main" id="{104B4E81-A2F6-911C-0DF9-AA621344F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" y="2235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86" name="Freeform 791">
                <a:extLst>
                  <a:ext uri="{FF2B5EF4-FFF2-40B4-BE49-F238E27FC236}">
                    <a16:creationId xmlns:a16="http://schemas.microsoft.com/office/drawing/2014/main" id="{B0826E2D-D0CF-53F0-907D-297D9BC5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2313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87" name="Freeform 792">
                <a:extLst>
                  <a:ext uri="{FF2B5EF4-FFF2-40B4-BE49-F238E27FC236}">
                    <a16:creationId xmlns:a16="http://schemas.microsoft.com/office/drawing/2014/main" id="{B3A7D426-71FE-2D1B-AF07-0B48F13EB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" y="2257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88" name="Freeform 793">
                <a:extLst>
                  <a:ext uri="{FF2B5EF4-FFF2-40B4-BE49-F238E27FC236}">
                    <a16:creationId xmlns:a16="http://schemas.microsoft.com/office/drawing/2014/main" id="{6A0D5516-62B7-0583-5EB7-D030EA9B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3" y="2342"/>
                <a:ext cx="39" cy="39"/>
              </a:xfrm>
              <a:custGeom>
                <a:avLst/>
                <a:gdLst>
                  <a:gd name="T0" fmla="*/ 17 w 39"/>
                  <a:gd name="T1" fmla="*/ 0 h 39"/>
                  <a:gd name="T2" fmla="*/ 39 w 39"/>
                  <a:gd name="T3" fmla="*/ 39 h 39"/>
                  <a:gd name="T4" fmla="*/ 0 w 39"/>
                  <a:gd name="T5" fmla="*/ 39 h 39"/>
                  <a:gd name="T6" fmla="*/ 17 w 39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0"/>
                    </a:moveTo>
                    <a:lnTo>
                      <a:pt x="39" y="39"/>
                    </a:lnTo>
                    <a:lnTo>
                      <a:pt x="0" y="3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89" name="Freeform 794">
                <a:extLst>
                  <a:ext uri="{FF2B5EF4-FFF2-40B4-BE49-F238E27FC236}">
                    <a16:creationId xmlns:a16="http://schemas.microsoft.com/office/drawing/2014/main" id="{D179DC31-60A7-6EC4-B997-60A570E19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1938"/>
                <a:ext cx="39" cy="33"/>
              </a:xfrm>
              <a:custGeom>
                <a:avLst/>
                <a:gdLst>
                  <a:gd name="T0" fmla="*/ 16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6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6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90" name="Freeform 795">
                <a:extLst>
                  <a:ext uri="{FF2B5EF4-FFF2-40B4-BE49-F238E27FC236}">
                    <a16:creationId xmlns:a16="http://schemas.microsoft.com/office/drawing/2014/main" id="{FE912535-0B5C-FACD-5605-60A1F486C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" y="2431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91" name="Freeform 796">
                <a:extLst>
                  <a:ext uri="{FF2B5EF4-FFF2-40B4-BE49-F238E27FC236}">
                    <a16:creationId xmlns:a16="http://schemas.microsoft.com/office/drawing/2014/main" id="{927849D7-9D1C-7506-DA19-4DC576A85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6" y="2218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92" name="Freeform 797">
                <a:extLst>
                  <a:ext uri="{FF2B5EF4-FFF2-40B4-BE49-F238E27FC236}">
                    <a16:creationId xmlns:a16="http://schemas.microsoft.com/office/drawing/2014/main" id="{D128CE0E-A380-C702-ED6B-7EC4AD628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2" y="2358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93" name="Freeform 798">
                <a:extLst>
                  <a:ext uri="{FF2B5EF4-FFF2-40B4-BE49-F238E27FC236}">
                    <a16:creationId xmlns:a16="http://schemas.microsoft.com/office/drawing/2014/main" id="{1E8BCDED-82A7-00F8-2FB3-4CAE97735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409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94" name="Freeform 799">
                <a:extLst>
                  <a:ext uri="{FF2B5EF4-FFF2-40B4-BE49-F238E27FC236}">
                    <a16:creationId xmlns:a16="http://schemas.microsoft.com/office/drawing/2014/main" id="{3A7777D3-058B-4324-3050-F125EACF9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54"/>
                <a:ext cx="40" cy="33"/>
              </a:xfrm>
              <a:custGeom>
                <a:avLst/>
                <a:gdLst>
                  <a:gd name="T0" fmla="*/ 23 w 40"/>
                  <a:gd name="T1" fmla="*/ 0 h 33"/>
                  <a:gd name="T2" fmla="*/ 40 w 40"/>
                  <a:gd name="T3" fmla="*/ 33 h 33"/>
                  <a:gd name="T4" fmla="*/ 0 w 40"/>
                  <a:gd name="T5" fmla="*/ 33 h 33"/>
                  <a:gd name="T6" fmla="*/ 23 w 40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3">
                    <a:moveTo>
                      <a:pt x="23" y="0"/>
                    </a:moveTo>
                    <a:lnTo>
                      <a:pt x="40" y="33"/>
                    </a:lnTo>
                    <a:lnTo>
                      <a:pt x="0" y="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95" name="Freeform 800">
                <a:extLst>
                  <a:ext uri="{FF2B5EF4-FFF2-40B4-BE49-F238E27FC236}">
                    <a16:creationId xmlns:a16="http://schemas.microsoft.com/office/drawing/2014/main" id="{FFFE235E-5D33-3E16-9A9C-06D147F72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6" y="2162"/>
                <a:ext cx="39" cy="34"/>
              </a:xfrm>
              <a:custGeom>
                <a:avLst/>
                <a:gdLst>
                  <a:gd name="T0" fmla="*/ 16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6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6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96" name="Freeform 801">
                <a:extLst>
                  <a:ext uri="{FF2B5EF4-FFF2-40B4-BE49-F238E27FC236}">
                    <a16:creationId xmlns:a16="http://schemas.microsoft.com/office/drawing/2014/main" id="{758E0E2D-40C9-DD36-6508-004C92332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2269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97" name="Freeform 802">
                <a:extLst>
                  <a:ext uri="{FF2B5EF4-FFF2-40B4-BE49-F238E27FC236}">
                    <a16:creationId xmlns:a16="http://schemas.microsoft.com/office/drawing/2014/main" id="{08BA5DFC-8E7F-738C-8F27-B07F81088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" y="2325"/>
                <a:ext cx="40" cy="33"/>
              </a:xfrm>
              <a:custGeom>
                <a:avLst/>
                <a:gdLst>
                  <a:gd name="T0" fmla="*/ 17 w 40"/>
                  <a:gd name="T1" fmla="*/ 0 h 33"/>
                  <a:gd name="T2" fmla="*/ 40 w 40"/>
                  <a:gd name="T3" fmla="*/ 33 h 33"/>
                  <a:gd name="T4" fmla="*/ 0 w 40"/>
                  <a:gd name="T5" fmla="*/ 33 h 33"/>
                  <a:gd name="T6" fmla="*/ 17 w 40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3">
                    <a:moveTo>
                      <a:pt x="17" y="0"/>
                    </a:moveTo>
                    <a:lnTo>
                      <a:pt x="40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98" name="Freeform 803">
                <a:extLst>
                  <a:ext uri="{FF2B5EF4-FFF2-40B4-BE49-F238E27FC236}">
                    <a16:creationId xmlns:a16="http://schemas.microsoft.com/office/drawing/2014/main" id="{ABED8389-3482-7EE1-5C11-51CA37ABCB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" y="2353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99" name="Freeform 804">
                <a:extLst>
                  <a:ext uri="{FF2B5EF4-FFF2-40B4-BE49-F238E27FC236}">
                    <a16:creationId xmlns:a16="http://schemas.microsoft.com/office/drawing/2014/main" id="{8ED7387D-58A3-A80B-9618-29D9CFABA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" y="2347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00" name="Freeform 805">
                <a:extLst>
                  <a:ext uri="{FF2B5EF4-FFF2-40B4-BE49-F238E27FC236}">
                    <a16:creationId xmlns:a16="http://schemas.microsoft.com/office/drawing/2014/main" id="{9F20AB75-0C78-A114-6148-1474EBC8C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2347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01" name="Freeform 806">
                <a:extLst>
                  <a:ext uri="{FF2B5EF4-FFF2-40B4-BE49-F238E27FC236}">
                    <a16:creationId xmlns:a16="http://schemas.microsoft.com/office/drawing/2014/main" id="{EA235097-3010-E3EE-8F19-D76FA5B57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2426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02" name="Freeform 807">
                <a:extLst>
                  <a:ext uri="{FF2B5EF4-FFF2-40B4-BE49-F238E27FC236}">
                    <a16:creationId xmlns:a16="http://schemas.microsoft.com/office/drawing/2014/main" id="{E1D778EB-E717-1DAA-6B76-E851C8547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0" y="2381"/>
                <a:ext cx="40" cy="33"/>
              </a:xfrm>
              <a:custGeom>
                <a:avLst/>
                <a:gdLst>
                  <a:gd name="T0" fmla="*/ 23 w 40"/>
                  <a:gd name="T1" fmla="*/ 0 h 33"/>
                  <a:gd name="T2" fmla="*/ 40 w 40"/>
                  <a:gd name="T3" fmla="*/ 33 h 33"/>
                  <a:gd name="T4" fmla="*/ 0 w 40"/>
                  <a:gd name="T5" fmla="*/ 33 h 33"/>
                  <a:gd name="T6" fmla="*/ 23 w 40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3">
                    <a:moveTo>
                      <a:pt x="23" y="0"/>
                    </a:moveTo>
                    <a:lnTo>
                      <a:pt x="40" y="33"/>
                    </a:lnTo>
                    <a:lnTo>
                      <a:pt x="0" y="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</p:grpSp>
        <p:grpSp>
          <p:nvGrpSpPr>
            <p:cNvPr id="13" name="Group 1009">
              <a:extLst>
                <a:ext uri="{FF2B5EF4-FFF2-40B4-BE49-F238E27FC236}">
                  <a16:creationId xmlns:a16="http://schemas.microsoft.com/office/drawing/2014/main" id="{8B3223EF-BF08-6EFA-7813-655425413B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" y="1085"/>
              <a:ext cx="3814" cy="1644"/>
              <a:chOff x="597" y="1085"/>
              <a:chExt cx="3814" cy="1644"/>
            </a:xfrm>
          </p:grpSpPr>
          <p:sp>
            <p:nvSpPr>
              <p:cNvPr id="1303" name="Freeform 809">
                <a:extLst>
                  <a:ext uri="{FF2B5EF4-FFF2-40B4-BE49-F238E27FC236}">
                    <a16:creationId xmlns:a16="http://schemas.microsoft.com/office/drawing/2014/main" id="{195BCF16-63A2-BAE4-1DAD-D321EF964D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2398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04" name="Freeform 810">
                <a:extLst>
                  <a:ext uri="{FF2B5EF4-FFF2-40B4-BE49-F238E27FC236}">
                    <a16:creationId xmlns:a16="http://schemas.microsoft.com/office/drawing/2014/main" id="{0844CDC8-11AC-47AB-BA6D-EB7D214B6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9" y="2364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05" name="Freeform 811">
                <a:extLst>
                  <a:ext uri="{FF2B5EF4-FFF2-40B4-BE49-F238E27FC236}">
                    <a16:creationId xmlns:a16="http://schemas.microsoft.com/office/drawing/2014/main" id="{41CE4029-5A4F-718D-97A0-FD406324E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2308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06" name="Freeform 812">
                <a:extLst>
                  <a:ext uri="{FF2B5EF4-FFF2-40B4-BE49-F238E27FC236}">
                    <a16:creationId xmlns:a16="http://schemas.microsoft.com/office/drawing/2014/main" id="{5F3A5BA9-C7E7-E7E4-2CB6-ABCBC5F2E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1954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07" name="Freeform 813">
                <a:extLst>
                  <a:ext uri="{FF2B5EF4-FFF2-40B4-BE49-F238E27FC236}">
                    <a16:creationId xmlns:a16="http://schemas.microsoft.com/office/drawing/2014/main" id="{C4591263-D2A9-230B-9A2F-A86C4018B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9" y="2330"/>
                <a:ext cx="39" cy="34"/>
              </a:xfrm>
              <a:custGeom>
                <a:avLst/>
                <a:gdLst>
                  <a:gd name="T0" fmla="*/ 16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6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6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08" name="Freeform 814">
                <a:extLst>
                  <a:ext uri="{FF2B5EF4-FFF2-40B4-BE49-F238E27FC236}">
                    <a16:creationId xmlns:a16="http://schemas.microsoft.com/office/drawing/2014/main" id="{0123E4F8-3B20-22C5-010B-BE9745BFE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184"/>
                <a:ext cx="39" cy="40"/>
              </a:xfrm>
              <a:custGeom>
                <a:avLst/>
                <a:gdLst>
                  <a:gd name="T0" fmla="*/ 17 w 39"/>
                  <a:gd name="T1" fmla="*/ 0 h 40"/>
                  <a:gd name="T2" fmla="*/ 39 w 39"/>
                  <a:gd name="T3" fmla="*/ 40 h 40"/>
                  <a:gd name="T4" fmla="*/ 0 w 39"/>
                  <a:gd name="T5" fmla="*/ 40 h 40"/>
                  <a:gd name="T6" fmla="*/ 17 w 39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0">
                    <a:moveTo>
                      <a:pt x="17" y="0"/>
                    </a:moveTo>
                    <a:lnTo>
                      <a:pt x="39" y="40"/>
                    </a:lnTo>
                    <a:lnTo>
                      <a:pt x="0" y="4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09" name="Freeform 815">
                <a:extLst>
                  <a:ext uri="{FF2B5EF4-FFF2-40B4-BE49-F238E27FC236}">
                    <a16:creationId xmlns:a16="http://schemas.microsoft.com/office/drawing/2014/main" id="{B238B5E9-C9C0-FC53-41BC-09B3BA120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2" y="2386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10" name="Freeform 816">
                <a:extLst>
                  <a:ext uri="{FF2B5EF4-FFF2-40B4-BE49-F238E27FC236}">
                    <a16:creationId xmlns:a16="http://schemas.microsoft.com/office/drawing/2014/main" id="{347F8BEB-0AD4-99E3-0EAC-5CB48F2BDD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3" y="2297"/>
                <a:ext cx="40" cy="39"/>
              </a:xfrm>
              <a:custGeom>
                <a:avLst/>
                <a:gdLst>
                  <a:gd name="T0" fmla="*/ 23 w 40"/>
                  <a:gd name="T1" fmla="*/ 0 h 39"/>
                  <a:gd name="T2" fmla="*/ 40 w 40"/>
                  <a:gd name="T3" fmla="*/ 39 h 39"/>
                  <a:gd name="T4" fmla="*/ 0 w 40"/>
                  <a:gd name="T5" fmla="*/ 39 h 39"/>
                  <a:gd name="T6" fmla="*/ 23 w 40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23" y="0"/>
                    </a:moveTo>
                    <a:lnTo>
                      <a:pt x="40" y="39"/>
                    </a:lnTo>
                    <a:lnTo>
                      <a:pt x="0" y="3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11" name="Freeform 817">
                <a:extLst>
                  <a:ext uri="{FF2B5EF4-FFF2-40B4-BE49-F238E27FC236}">
                    <a16:creationId xmlns:a16="http://schemas.microsoft.com/office/drawing/2014/main" id="{6A75EB1F-F024-9754-A41D-A123C0D0C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2274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12" name="Freeform 818">
                <a:extLst>
                  <a:ext uri="{FF2B5EF4-FFF2-40B4-BE49-F238E27FC236}">
                    <a16:creationId xmlns:a16="http://schemas.microsoft.com/office/drawing/2014/main" id="{EABA3318-4C89-EC15-DAE5-380C6A21F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3" y="2212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13" name="Freeform 819">
                <a:extLst>
                  <a:ext uri="{FF2B5EF4-FFF2-40B4-BE49-F238E27FC236}">
                    <a16:creationId xmlns:a16="http://schemas.microsoft.com/office/drawing/2014/main" id="{1ECAFFC7-66B4-1654-932D-70DC3A903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2325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14" name="Freeform 820">
                <a:extLst>
                  <a:ext uri="{FF2B5EF4-FFF2-40B4-BE49-F238E27FC236}">
                    <a16:creationId xmlns:a16="http://schemas.microsoft.com/office/drawing/2014/main" id="{C422B7A0-6C43-1042-AA1A-904ACCF4F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2319"/>
                <a:ext cx="40" cy="39"/>
              </a:xfrm>
              <a:custGeom>
                <a:avLst/>
                <a:gdLst>
                  <a:gd name="T0" fmla="*/ 23 w 40"/>
                  <a:gd name="T1" fmla="*/ 0 h 39"/>
                  <a:gd name="T2" fmla="*/ 40 w 40"/>
                  <a:gd name="T3" fmla="*/ 39 h 39"/>
                  <a:gd name="T4" fmla="*/ 0 w 40"/>
                  <a:gd name="T5" fmla="*/ 39 h 39"/>
                  <a:gd name="T6" fmla="*/ 23 w 40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23" y="0"/>
                    </a:moveTo>
                    <a:lnTo>
                      <a:pt x="40" y="39"/>
                    </a:lnTo>
                    <a:lnTo>
                      <a:pt x="0" y="3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15" name="Freeform 821">
                <a:extLst>
                  <a:ext uri="{FF2B5EF4-FFF2-40B4-BE49-F238E27FC236}">
                    <a16:creationId xmlns:a16="http://schemas.microsoft.com/office/drawing/2014/main" id="{E41E1582-1E79-01EA-9EF8-F675A1AEA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9" y="2235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16" name="Freeform 822">
                <a:extLst>
                  <a:ext uri="{FF2B5EF4-FFF2-40B4-BE49-F238E27FC236}">
                    <a16:creationId xmlns:a16="http://schemas.microsoft.com/office/drawing/2014/main" id="{33D4A609-0A4A-76EF-8BFC-0C0F5EABA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9" y="2364"/>
                <a:ext cx="39" cy="39"/>
              </a:xfrm>
              <a:custGeom>
                <a:avLst/>
                <a:gdLst>
                  <a:gd name="T0" fmla="*/ 16 w 39"/>
                  <a:gd name="T1" fmla="*/ 0 h 39"/>
                  <a:gd name="T2" fmla="*/ 39 w 39"/>
                  <a:gd name="T3" fmla="*/ 39 h 39"/>
                  <a:gd name="T4" fmla="*/ 0 w 39"/>
                  <a:gd name="T5" fmla="*/ 39 h 39"/>
                  <a:gd name="T6" fmla="*/ 16 w 39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6" y="0"/>
                    </a:moveTo>
                    <a:lnTo>
                      <a:pt x="39" y="39"/>
                    </a:lnTo>
                    <a:lnTo>
                      <a:pt x="0" y="3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17" name="Freeform 823">
                <a:extLst>
                  <a:ext uri="{FF2B5EF4-FFF2-40B4-BE49-F238E27FC236}">
                    <a16:creationId xmlns:a16="http://schemas.microsoft.com/office/drawing/2014/main" id="{B2BF84FF-FF9C-B649-8975-B3D2D3451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5" y="2319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18" name="Freeform 824">
                <a:extLst>
                  <a:ext uri="{FF2B5EF4-FFF2-40B4-BE49-F238E27FC236}">
                    <a16:creationId xmlns:a16="http://schemas.microsoft.com/office/drawing/2014/main" id="{9A51DE22-DC53-BE51-C652-97BE2B036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2375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19" name="Freeform 825">
                <a:extLst>
                  <a:ext uri="{FF2B5EF4-FFF2-40B4-BE49-F238E27FC236}">
                    <a16:creationId xmlns:a16="http://schemas.microsoft.com/office/drawing/2014/main" id="{EC23BBF6-8D88-7DBF-0B34-E387DC7CF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2370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20" name="Freeform 826">
                <a:extLst>
                  <a:ext uri="{FF2B5EF4-FFF2-40B4-BE49-F238E27FC236}">
                    <a16:creationId xmlns:a16="http://schemas.microsoft.com/office/drawing/2014/main" id="{399A7F0F-5D72-4FE7-91D0-F2A5B6627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0" y="2224"/>
                <a:ext cx="40" cy="39"/>
              </a:xfrm>
              <a:custGeom>
                <a:avLst/>
                <a:gdLst>
                  <a:gd name="T0" fmla="*/ 17 w 40"/>
                  <a:gd name="T1" fmla="*/ 0 h 39"/>
                  <a:gd name="T2" fmla="*/ 40 w 40"/>
                  <a:gd name="T3" fmla="*/ 39 h 39"/>
                  <a:gd name="T4" fmla="*/ 0 w 40"/>
                  <a:gd name="T5" fmla="*/ 39 h 39"/>
                  <a:gd name="T6" fmla="*/ 17 w 40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17" y="0"/>
                    </a:moveTo>
                    <a:lnTo>
                      <a:pt x="40" y="39"/>
                    </a:lnTo>
                    <a:lnTo>
                      <a:pt x="0" y="3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21" name="Freeform 827">
                <a:extLst>
                  <a:ext uri="{FF2B5EF4-FFF2-40B4-BE49-F238E27FC236}">
                    <a16:creationId xmlns:a16="http://schemas.microsoft.com/office/drawing/2014/main" id="{9D95C2C7-7A9F-3DFE-FDFB-30FE89E6C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0" y="1674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22" name="Freeform 828">
                <a:extLst>
                  <a:ext uri="{FF2B5EF4-FFF2-40B4-BE49-F238E27FC236}">
                    <a16:creationId xmlns:a16="http://schemas.microsoft.com/office/drawing/2014/main" id="{8D3CC5C3-3469-9589-2F09-AA752C015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2398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23" name="Freeform 829">
                <a:extLst>
                  <a:ext uri="{FF2B5EF4-FFF2-40B4-BE49-F238E27FC236}">
                    <a16:creationId xmlns:a16="http://schemas.microsoft.com/office/drawing/2014/main" id="{C8DEF9A1-A594-4B48-5854-CD4F1DE8B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" y="2039"/>
                <a:ext cx="40" cy="39"/>
              </a:xfrm>
              <a:custGeom>
                <a:avLst/>
                <a:gdLst>
                  <a:gd name="T0" fmla="*/ 23 w 40"/>
                  <a:gd name="T1" fmla="*/ 0 h 39"/>
                  <a:gd name="T2" fmla="*/ 40 w 40"/>
                  <a:gd name="T3" fmla="*/ 39 h 39"/>
                  <a:gd name="T4" fmla="*/ 0 w 40"/>
                  <a:gd name="T5" fmla="*/ 39 h 39"/>
                  <a:gd name="T6" fmla="*/ 23 w 40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23" y="0"/>
                    </a:moveTo>
                    <a:lnTo>
                      <a:pt x="40" y="39"/>
                    </a:lnTo>
                    <a:lnTo>
                      <a:pt x="0" y="3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24" name="Freeform 830">
                <a:extLst>
                  <a:ext uri="{FF2B5EF4-FFF2-40B4-BE49-F238E27FC236}">
                    <a16:creationId xmlns:a16="http://schemas.microsoft.com/office/drawing/2014/main" id="{1C238F59-848B-0167-E297-E688141F2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7" y="2252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25" name="Freeform 831">
                <a:extLst>
                  <a:ext uri="{FF2B5EF4-FFF2-40B4-BE49-F238E27FC236}">
                    <a16:creationId xmlns:a16="http://schemas.microsoft.com/office/drawing/2014/main" id="{9C37370E-2C2B-D7A7-6B8C-161852D11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1" y="2297"/>
                <a:ext cx="40" cy="33"/>
              </a:xfrm>
              <a:custGeom>
                <a:avLst/>
                <a:gdLst>
                  <a:gd name="T0" fmla="*/ 17 w 40"/>
                  <a:gd name="T1" fmla="*/ 0 h 33"/>
                  <a:gd name="T2" fmla="*/ 40 w 40"/>
                  <a:gd name="T3" fmla="*/ 33 h 33"/>
                  <a:gd name="T4" fmla="*/ 0 w 40"/>
                  <a:gd name="T5" fmla="*/ 33 h 33"/>
                  <a:gd name="T6" fmla="*/ 17 w 40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3">
                    <a:moveTo>
                      <a:pt x="17" y="0"/>
                    </a:moveTo>
                    <a:lnTo>
                      <a:pt x="40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26" name="Freeform 832">
                <a:extLst>
                  <a:ext uri="{FF2B5EF4-FFF2-40B4-BE49-F238E27FC236}">
                    <a16:creationId xmlns:a16="http://schemas.microsoft.com/office/drawing/2014/main" id="{7C5E73A5-FCE6-9AD5-38D7-285FF9B14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6" y="2252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27" name="Freeform 833">
                <a:extLst>
                  <a:ext uri="{FF2B5EF4-FFF2-40B4-BE49-F238E27FC236}">
                    <a16:creationId xmlns:a16="http://schemas.microsoft.com/office/drawing/2014/main" id="{66CC23E1-846E-BA75-BF57-AB8B96454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2364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28" name="Freeform 834">
                <a:extLst>
                  <a:ext uri="{FF2B5EF4-FFF2-40B4-BE49-F238E27FC236}">
                    <a16:creationId xmlns:a16="http://schemas.microsoft.com/office/drawing/2014/main" id="{7A6C03AA-AAC6-B9E3-5A26-96F46FAA9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2308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29" name="Freeform 835">
                <a:extLst>
                  <a:ext uri="{FF2B5EF4-FFF2-40B4-BE49-F238E27FC236}">
                    <a16:creationId xmlns:a16="http://schemas.microsoft.com/office/drawing/2014/main" id="{9A660788-4E7F-8431-EC87-F0D3FF132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8" y="2308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30" name="Freeform 836">
                <a:extLst>
                  <a:ext uri="{FF2B5EF4-FFF2-40B4-BE49-F238E27FC236}">
                    <a16:creationId xmlns:a16="http://schemas.microsoft.com/office/drawing/2014/main" id="{78FE702E-8326-09F8-BFC4-BB3D19F97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448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31" name="Freeform 837">
                <a:extLst>
                  <a:ext uri="{FF2B5EF4-FFF2-40B4-BE49-F238E27FC236}">
                    <a16:creationId xmlns:a16="http://schemas.microsoft.com/office/drawing/2014/main" id="{832471AC-9645-4159-2425-267605DDD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5" y="2291"/>
                <a:ext cx="40" cy="34"/>
              </a:xfrm>
              <a:custGeom>
                <a:avLst/>
                <a:gdLst>
                  <a:gd name="T0" fmla="*/ 17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17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17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32" name="Freeform 838">
                <a:extLst>
                  <a:ext uri="{FF2B5EF4-FFF2-40B4-BE49-F238E27FC236}">
                    <a16:creationId xmlns:a16="http://schemas.microsoft.com/office/drawing/2014/main" id="{3BB47356-FD7C-5BAC-E544-1A3236861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8" y="2184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33" name="Freeform 839">
                <a:extLst>
                  <a:ext uri="{FF2B5EF4-FFF2-40B4-BE49-F238E27FC236}">
                    <a16:creationId xmlns:a16="http://schemas.microsoft.com/office/drawing/2014/main" id="{F47620F8-DF1C-D793-0CAB-E040F835F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2319"/>
                <a:ext cx="39" cy="34"/>
              </a:xfrm>
              <a:custGeom>
                <a:avLst/>
                <a:gdLst>
                  <a:gd name="T0" fmla="*/ 23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3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3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34" name="Freeform 840">
                <a:extLst>
                  <a:ext uri="{FF2B5EF4-FFF2-40B4-BE49-F238E27FC236}">
                    <a16:creationId xmlns:a16="http://schemas.microsoft.com/office/drawing/2014/main" id="{EB289826-C583-1939-375B-FCAE4DB61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7" y="2302"/>
                <a:ext cx="39" cy="34"/>
              </a:xfrm>
              <a:custGeom>
                <a:avLst/>
                <a:gdLst>
                  <a:gd name="T0" fmla="*/ 16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6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6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35" name="Rectangle 841">
                <a:extLst>
                  <a:ext uri="{FF2B5EF4-FFF2-40B4-BE49-F238E27FC236}">
                    <a16:creationId xmlns:a16="http://schemas.microsoft.com/office/drawing/2014/main" id="{D8BC1923-1C23-B688-F86F-4874FA083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1" y="210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36" name="Rectangle 842">
                <a:extLst>
                  <a:ext uri="{FF2B5EF4-FFF2-40B4-BE49-F238E27FC236}">
                    <a16:creationId xmlns:a16="http://schemas.microsoft.com/office/drawing/2014/main" id="{EE8E12F6-F10C-3DBE-C04F-5D3A0BC17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0" y="2437"/>
                <a:ext cx="34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37" name="Rectangle 843">
                <a:extLst>
                  <a:ext uri="{FF2B5EF4-FFF2-40B4-BE49-F238E27FC236}">
                    <a16:creationId xmlns:a16="http://schemas.microsoft.com/office/drawing/2014/main" id="{3281D818-EE67-64AC-4A76-1E9059501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" y="2297"/>
                <a:ext cx="33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38" name="Rectangle 844">
                <a:extLst>
                  <a:ext uri="{FF2B5EF4-FFF2-40B4-BE49-F238E27FC236}">
                    <a16:creationId xmlns:a16="http://schemas.microsoft.com/office/drawing/2014/main" id="{7C2AC787-B2C7-FF89-61DB-DE4D2B075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8" y="216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39" name="Rectangle 845">
                <a:extLst>
                  <a:ext uri="{FF2B5EF4-FFF2-40B4-BE49-F238E27FC236}">
                    <a16:creationId xmlns:a16="http://schemas.microsoft.com/office/drawing/2014/main" id="{FA411D1C-CDFA-1739-883C-B32460CCC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5" y="2151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40" name="Rectangle 846">
                <a:extLst>
                  <a:ext uri="{FF2B5EF4-FFF2-40B4-BE49-F238E27FC236}">
                    <a16:creationId xmlns:a16="http://schemas.microsoft.com/office/drawing/2014/main" id="{5898A646-4392-783B-49A0-458A20624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" y="2095"/>
                <a:ext cx="28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41" name="Rectangle 847">
                <a:extLst>
                  <a:ext uri="{FF2B5EF4-FFF2-40B4-BE49-F238E27FC236}">
                    <a16:creationId xmlns:a16="http://schemas.microsoft.com/office/drawing/2014/main" id="{6F966F4F-5FE7-9046-0295-886DEB4EA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" y="222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42" name="Rectangle 848">
                <a:extLst>
                  <a:ext uri="{FF2B5EF4-FFF2-40B4-BE49-F238E27FC236}">
                    <a16:creationId xmlns:a16="http://schemas.microsoft.com/office/drawing/2014/main" id="{2F4607D7-ED5D-9F21-4E0B-67A122BA8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0" y="234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43" name="Rectangle 849">
                <a:extLst>
                  <a:ext uri="{FF2B5EF4-FFF2-40B4-BE49-F238E27FC236}">
                    <a16:creationId xmlns:a16="http://schemas.microsoft.com/office/drawing/2014/main" id="{AB53747E-8114-510D-D8B4-3A1F7916D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" y="240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44" name="Rectangle 850">
                <a:extLst>
                  <a:ext uri="{FF2B5EF4-FFF2-40B4-BE49-F238E27FC236}">
                    <a16:creationId xmlns:a16="http://schemas.microsoft.com/office/drawing/2014/main" id="{DC37F5E9-18EC-3F45-8E68-A614DBDDB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" y="2134"/>
                <a:ext cx="29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45" name="Rectangle 851">
                <a:extLst>
                  <a:ext uri="{FF2B5EF4-FFF2-40B4-BE49-F238E27FC236}">
                    <a16:creationId xmlns:a16="http://schemas.microsoft.com/office/drawing/2014/main" id="{AAFDC549-2B2F-F94C-2879-1C1D5FD69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" y="238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46" name="Rectangle 852">
                <a:extLst>
                  <a:ext uri="{FF2B5EF4-FFF2-40B4-BE49-F238E27FC236}">
                    <a16:creationId xmlns:a16="http://schemas.microsoft.com/office/drawing/2014/main" id="{6212B7E9-FC15-00F9-CBA1-797C7A0032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" y="238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47" name="Rectangle 853">
                <a:extLst>
                  <a:ext uri="{FF2B5EF4-FFF2-40B4-BE49-F238E27FC236}">
                    <a16:creationId xmlns:a16="http://schemas.microsoft.com/office/drawing/2014/main" id="{D3015D0C-7527-B80C-F93A-7255EFDE9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8" y="2162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48" name="Rectangle 854">
                <a:extLst>
                  <a:ext uri="{FF2B5EF4-FFF2-40B4-BE49-F238E27FC236}">
                    <a16:creationId xmlns:a16="http://schemas.microsoft.com/office/drawing/2014/main" id="{BFA3A2CB-4490-B075-AA8E-9EE476476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3" y="210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49" name="Rectangle 855">
                <a:extLst>
                  <a:ext uri="{FF2B5EF4-FFF2-40B4-BE49-F238E27FC236}">
                    <a16:creationId xmlns:a16="http://schemas.microsoft.com/office/drawing/2014/main" id="{540FCE98-DA9F-2570-DBEE-4EFF3CA5F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" y="244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50" name="Rectangle 856">
                <a:extLst>
                  <a:ext uri="{FF2B5EF4-FFF2-40B4-BE49-F238E27FC236}">
                    <a16:creationId xmlns:a16="http://schemas.microsoft.com/office/drawing/2014/main" id="{55F593AE-CFFD-C3F2-B829-8B884B9B5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2" y="2212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51" name="Rectangle 857">
                <a:extLst>
                  <a:ext uri="{FF2B5EF4-FFF2-40B4-BE49-F238E27FC236}">
                    <a16:creationId xmlns:a16="http://schemas.microsoft.com/office/drawing/2014/main" id="{64C40824-7228-FEAD-2BFA-31A8FFCFE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5" y="2145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52" name="Rectangle 858">
                <a:extLst>
                  <a:ext uri="{FF2B5EF4-FFF2-40B4-BE49-F238E27FC236}">
                    <a16:creationId xmlns:a16="http://schemas.microsoft.com/office/drawing/2014/main" id="{76F88B5E-C60B-AD81-1F7B-7B3122B7B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9" y="2010"/>
                <a:ext cx="33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53" name="Rectangle 859">
                <a:extLst>
                  <a:ext uri="{FF2B5EF4-FFF2-40B4-BE49-F238E27FC236}">
                    <a16:creationId xmlns:a16="http://schemas.microsoft.com/office/drawing/2014/main" id="{B1203361-78FB-44B4-96BE-5B422F14C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2162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54" name="Rectangle 860">
                <a:extLst>
                  <a:ext uri="{FF2B5EF4-FFF2-40B4-BE49-F238E27FC236}">
                    <a16:creationId xmlns:a16="http://schemas.microsoft.com/office/drawing/2014/main" id="{DC3EE257-F2DA-F142-0400-5782AAB13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" y="235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55" name="Rectangle 861">
                <a:extLst>
                  <a:ext uri="{FF2B5EF4-FFF2-40B4-BE49-F238E27FC236}">
                    <a16:creationId xmlns:a16="http://schemas.microsoft.com/office/drawing/2014/main" id="{1B7B441E-193F-9F2D-6816-D0E6C7171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" y="2313"/>
                <a:ext cx="28" cy="29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56" name="Rectangle 862">
                <a:extLst>
                  <a:ext uri="{FF2B5EF4-FFF2-40B4-BE49-F238E27FC236}">
                    <a16:creationId xmlns:a16="http://schemas.microsoft.com/office/drawing/2014/main" id="{F4CC418C-D4A5-0579-CD50-2FC8F5323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" y="237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57" name="Rectangle 863">
                <a:extLst>
                  <a:ext uri="{FF2B5EF4-FFF2-40B4-BE49-F238E27FC236}">
                    <a16:creationId xmlns:a16="http://schemas.microsoft.com/office/drawing/2014/main" id="{40598A4F-A2CB-DCA7-310C-BC1A1EFDB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9" y="208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58" name="Rectangle 864">
                <a:extLst>
                  <a:ext uri="{FF2B5EF4-FFF2-40B4-BE49-F238E27FC236}">
                    <a16:creationId xmlns:a16="http://schemas.microsoft.com/office/drawing/2014/main" id="{372E74C0-30D0-836B-4B21-B025F7139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2" y="189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59" name="Rectangle 865">
                <a:extLst>
                  <a:ext uri="{FF2B5EF4-FFF2-40B4-BE49-F238E27FC236}">
                    <a16:creationId xmlns:a16="http://schemas.microsoft.com/office/drawing/2014/main" id="{6CEE3CDC-E67C-0F92-451A-235F06203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" y="2353"/>
                <a:ext cx="29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60" name="Rectangle 866">
                <a:extLst>
                  <a:ext uri="{FF2B5EF4-FFF2-40B4-BE49-F238E27FC236}">
                    <a16:creationId xmlns:a16="http://schemas.microsoft.com/office/drawing/2014/main" id="{FDAD45C1-BAE6-D6A3-1E23-6E1EEAF98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" y="2342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61" name="Rectangle 867">
                <a:extLst>
                  <a:ext uri="{FF2B5EF4-FFF2-40B4-BE49-F238E27FC236}">
                    <a16:creationId xmlns:a16="http://schemas.microsoft.com/office/drawing/2014/main" id="{97183DB9-F817-6B85-C3F6-B5BE86220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219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62" name="Rectangle 868">
                <a:extLst>
                  <a:ext uri="{FF2B5EF4-FFF2-40B4-BE49-F238E27FC236}">
                    <a16:creationId xmlns:a16="http://schemas.microsoft.com/office/drawing/2014/main" id="{23C2DD0B-6151-7DCF-4460-926DD2B8A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1" y="2033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63" name="Rectangle 869">
                <a:extLst>
                  <a:ext uri="{FF2B5EF4-FFF2-40B4-BE49-F238E27FC236}">
                    <a16:creationId xmlns:a16="http://schemas.microsoft.com/office/drawing/2014/main" id="{2C2FFEBD-4A8C-4149-0A3C-B99B26283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6" y="2072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64" name="Rectangle 870">
                <a:extLst>
                  <a:ext uri="{FF2B5EF4-FFF2-40B4-BE49-F238E27FC236}">
                    <a16:creationId xmlns:a16="http://schemas.microsoft.com/office/drawing/2014/main" id="{9B743D4D-160F-EA27-E6E1-91297652C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" y="225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65" name="Rectangle 871">
                <a:extLst>
                  <a:ext uri="{FF2B5EF4-FFF2-40B4-BE49-F238E27FC236}">
                    <a16:creationId xmlns:a16="http://schemas.microsoft.com/office/drawing/2014/main" id="{11C74CC2-3364-B0CF-F5E3-8D07BEB7C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" y="203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66" name="Rectangle 872">
                <a:extLst>
                  <a:ext uri="{FF2B5EF4-FFF2-40B4-BE49-F238E27FC236}">
                    <a16:creationId xmlns:a16="http://schemas.microsoft.com/office/drawing/2014/main" id="{21B5425C-A32B-3059-ACF7-69BAE7FD7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8" y="205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67" name="Rectangle 873">
                <a:extLst>
                  <a:ext uri="{FF2B5EF4-FFF2-40B4-BE49-F238E27FC236}">
                    <a16:creationId xmlns:a16="http://schemas.microsoft.com/office/drawing/2014/main" id="{794DC750-E1B7-1ACB-39B1-FA0FAFD4E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" y="2370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68" name="Rectangle 874">
                <a:extLst>
                  <a:ext uri="{FF2B5EF4-FFF2-40B4-BE49-F238E27FC236}">
                    <a16:creationId xmlns:a16="http://schemas.microsoft.com/office/drawing/2014/main" id="{6AD704AA-C3CD-3492-714C-E58F9D774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3" y="210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69" name="Rectangle 875">
                <a:extLst>
                  <a:ext uri="{FF2B5EF4-FFF2-40B4-BE49-F238E27FC236}">
                    <a16:creationId xmlns:a16="http://schemas.microsoft.com/office/drawing/2014/main" id="{B8380FC8-C7D3-4630-EDA1-A994A50212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" y="2274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70" name="Rectangle 876">
                <a:extLst>
                  <a:ext uri="{FF2B5EF4-FFF2-40B4-BE49-F238E27FC236}">
                    <a16:creationId xmlns:a16="http://schemas.microsoft.com/office/drawing/2014/main" id="{22E24C3C-ABCA-3899-F5A4-C60AA3F178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" y="211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71" name="Rectangle 877">
                <a:extLst>
                  <a:ext uri="{FF2B5EF4-FFF2-40B4-BE49-F238E27FC236}">
                    <a16:creationId xmlns:a16="http://schemas.microsoft.com/office/drawing/2014/main" id="{37B2AD57-4A34-E3BF-6186-D0356DD64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09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72" name="Rectangle 878">
                <a:extLst>
                  <a:ext uri="{FF2B5EF4-FFF2-40B4-BE49-F238E27FC236}">
                    <a16:creationId xmlns:a16="http://schemas.microsoft.com/office/drawing/2014/main" id="{FACB6BFD-E8ED-D5C0-3BAB-4C1606176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" y="2313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73" name="Rectangle 879">
                <a:extLst>
                  <a:ext uri="{FF2B5EF4-FFF2-40B4-BE49-F238E27FC236}">
                    <a16:creationId xmlns:a16="http://schemas.microsoft.com/office/drawing/2014/main" id="{624C5D43-0B4E-B52A-6E72-C2AC11AAD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" y="211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74" name="Rectangle 880">
                <a:extLst>
                  <a:ext uri="{FF2B5EF4-FFF2-40B4-BE49-F238E27FC236}">
                    <a16:creationId xmlns:a16="http://schemas.microsoft.com/office/drawing/2014/main" id="{B2B9019D-8A34-97D3-A3A1-F81EBB648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3" y="2274"/>
                <a:ext cx="34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75" name="Rectangle 881">
                <a:extLst>
                  <a:ext uri="{FF2B5EF4-FFF2-40B4-BE49-F238E27FC236}">
                    <a16:creationId xmlns:a16="http://schemas.microsoft.com/office/drawing/2014/main" id="{4E259647-2794-BEE9-3369-9B02E484A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" y="2527"/>
                <a:ext cx="28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76" name="Rectangle 882">
                <a:extLst>
                  <a:ext uri="{FF2B5EF4-FFF2-40B4-BE49-F238E27FC236}">
                    <a16:creationId xmlns:a16="http://schemas.microsoft.com/office/drawing/2014/main" id="{735F7C8F-EA86-B41A-ED86-AC93C8408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2263"/>
                <a:ext cx="29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77" name="Rectangle 883">
                <a:extLst>
                  <a:ext uri="{FF2B5EF4-FFF2-40B4-BE49-F238E27FC236}">
                    <a16:creationId xmlns:a16="http://schemas.microsoft.com/office/drawing/2014/main" id="{21475132-030F-6BDB-729D-C2242E2B3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" y="2179"/>
                <a:ext cx="28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78" name="Rectangle 884">
                <a:extLst>
                  <a:ext uri="{FF2B5EF4-FFF2-40B4-BE49-F238E27FC236}">
                    <a16:creationId xmlns:a16="http://schemas.microsoft.com/office/drawing/2014/main" id="{443CBBDF-8AE4-565D-BA4C-D3384C2DD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6" y="203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79" name="Rectangle 885">
                <a:extLst>
                  <a:ext uri="{FF2B5EF4-FFF2-40B4-BE49-F238E27FC236}">
                    <a16:creationId xmlns:a16="http://schemas.microsoft.com/office/drawing/2014/main" id="{775C8B58-2D32-52FA-CE8C-496E08F28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246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80" name="Rectangle 886">
                <a:extLst>
                  <a:ext uri="{FF2B5EF4-FFF2-40B4-BE49-F238E27FC236}">
                    <a16:creationId xmlns:a16="http://schemas.microsoft.com/office/drawing/2014/main" id="{ED6A876D-6E42-9CA4-9BDA-AA17FFE60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233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81" name="Rectangle 887">
                <a:extLst>
                  <a:ext uri="{FF2B5EF4-FFF2-40B4-BE49-F238E27FC236}">
                    <a16:creationId xmlns:a16="http://schemas.microsoft.com/office/drawing/2014/main" id="{0D4102F0-5C30-87DB-083B-09BD09C9D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2010"/>
                <a:ext cx="33" cy="29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82" name="Rectangle 888">
                <a:extLst>
                  <a:ext uri="{FF2B5EF4-FFF2-40B4-BE49-F238E27FC236}">
                    <a16:creationId xmlns:a16="http://schemas.microsoft.com/office/drawing/2014/main" id="{5A1F3999-66C7-EE53-EF04-F01E0168A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" y="2358"/>
                <a:ext cx="29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83" name="Rectangle 889">
                <a:extLst>
                  <a:ext uri="{FF2B5EF4-FFF2-40B4-BE49-F238E27FC236}">
                    <a16:creationId xmlns:a16="http://schemas.microsoft.com/office/drawing/2014/main" id="{8DDF3309-698A-1D38-C4DF-B581C0DA9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" y="153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84" name="Rectangle 890">
                <a:extLst>
                  <a:ext uri="{FF2B5EF4-FFF2-40B4-BE49-F238E27FC236}">
                    <a16:creationId xmlns:a16="http://schemas.microsoft.com/office/drawing/2014/main" id="{B7559DA0-F64B-70B3-428C-ACBBFC874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792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85" name="Rectangle 891">
                <a:extLst>
                  <a:ext uri="{FF2B5EF4-FFF2-40B4-BE49-F238E27FC236}">
                    <a16:creationId xmlns:a16="http://schemas.microsoft.com/office/drawing/2014/main" id="{B445706A-0996-3C3C-5287-022E0C79F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" y="2313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86" name="Rectangle 892">
                <a:extLst>
                  <a:ext uri="{FF2B5EF4-FFF2-40B4-BE49-F238E27FC236}">
                    <a16:creationId xmlns:a16="http://schemas.microsoft.com/office/drawing/2014/main" id="{AD3AF556-7225-982E-D22F-E3845A8AE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" y="2269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87" name="Rectangle 893">
                <a:extLst>
                  <a:ext uri="{FF2B5EF4-FFF2-40B4-BE49-F238E27FC236}">
                    <a16:creationId xmlns:a16="http://schemas.microsoft.com/office/drawing/2014/main" id="{359D178A-E2F9-12E6-B6F5-DB0EEB4BF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" y="225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88" name="Rectangle 894">
                <a:extLst>
                  <a:ext uri="{FF2B5EF4-FFF2-40B4-BE49-F238E27FC236}">
                    <a16:creationId xmlns:a16="http://schemas.microsoft.com/office/drawing/2014/main" id="{B3A4774D-B812-B7CD-F18E-497937F2C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3" y="2072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89" name="Rectangle 895">
                <a:extLst>
                  <a:ext uri="{FF2B5EF4-FFF2-40B4-BE49-F238E27FC236}">
                    <a16:creationId xmlns:a16="http://schemas.microsoft.com/office/drawing/2014/main" id="{17FE961A-1DCD-AACD-9028-75D6A0E2F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2207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90" name="Rectangle 896">
                <a:extLst>
                  <a:ext uri="{FF2B5EF4-FFF2-40B4-BE49-F238E27FC236}">
                    <a16:creationId xmlns:a16="http://schemas.microsoft.com/office/drawing/2014/main" id="{E0A456C4-623E-2746-3336-88CD0F112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" y="166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91" name="Rectangle 897">
                <a:extLst>
                  <a:ext uri="{FF2B5EF4-FFF2-40B4-BE49-F238E27FC236}">
                    <a16:creationId xmlns:a16="http://schemas.microsoft.com/office/drawing/2014/main" id="{FB09F6C0-4416-A469-F07B-E2E5C03C9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9" y="2252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92" name="Rectangle 898">
                <a:extLst>
                  <a:ext uri="{FF2B5EF4-FFF2-40B4-BE49-F238E27FC236}">
                    <a16:creationId xmlns:a16="http://schemas.microsoft.com/office/drawing/2014/main" id="{17B13EF4-3210-0345-2891-F98C11C73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2207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93" name="Rectangle 899">
                <a:extLst>
                  <a:ext uri="{FF2B5EF4-FFF2-40B4-BE49-F238E27FC236}">
                    <a16:creationId xmlns:a16="http://schemas.microsoft.com/office/drawing/2014/main" id="{86331382-3705-8162-6168-D24A87581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" y="240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94" name="Rectangle 900">
                <a:extLst>
                  <a:ext uri="{FF2B5EF4-FFF2-40B4-BE49-F238E27FC236}">
                    <a16:creationId xmlns:a16="http://schemas.microsoft.com/office/drawing/2014/main" id="{0A08AA05-4FF0-F07B-DB24-A98E79D95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6" y="233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95" name="Rectangle 901">
                <a:extLst>
                  <a:ext uri="{FF2B5EF4-FFF2-40B4-BE49-F238E27FC236}">
                    <a16:creationId xmlns:a16="http://schemas.microsoft.com/office/drawing/2014/main" id="{E80C5856-0AC3-479F-92C4-6F3AFDE3F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" y="217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96" name="Rectangle 902">
                <a:extLst>
                  <a:ext uri="{FF2B5EF4-FFF2-40B4-BE49-F238E27FC236}">
                    <a16:creationId xmlns:a16="http://schemas.microsoft.com/office/drawing/2014/main" id="{69643769-8AF2-A85D-7E72-271964040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" y="2459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97" name="Rectangle 903">
                <a:extLst>
                  <a:ext uri="{FF2B5EF4-FFF2-40B4-BE49-F238E27FC236}">
                    <a16:creationId xmlns:a16="http://schemas.microsoft.com/office/drawing/2014/main" id="{2C105CC8-33C4-06C8-B479-FD9E3C04F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1" y="186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98" name="Rectangle 904">
                <a:extLst>
                  <a:ext uri="{FF2B5EF4-FFF2-40B4-BE49-F238E27FC236}">
                    <a16:creationId xmlns:a16="http://schemas.microsoft.com/office/drawing/2014/main" id="{844DDC00-EACA-BA40-D56D-C379D4129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" y="2218"/>
                <a:ext cx="34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99" name="Rectangle 905">
                <a:extLst>
                  <a:ext uri="{FF2B5EF4-FFF2-40B4-BE49-F238E27FC236}">
                    <a16:creationId xmlns:a16="http://schemas.microsoft.com/office/drawing/2014/main" id="{CFE94CCD-0D9E-7BFA-E54E-9C2855DA7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4" y="212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00" name="Rectangle 906">
                <a:extLst>
                  <a:ext uri="{FF2B5EF4-FFF2-40B4-BE49-F238E27FC236}">
                    <a16:creationId xmlns:a16="http://schemas.microsoft.com/office/drawing/2014/main" id="{BB861F71-34AE-E290-59A3-2150EE5AC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9" y="2134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01" name="Rectangle 907">
                <a:extLst>
                  <a:ext uri="{FF2B5EF4-FFF2-40B4-BE49-F238E27FC236}">
                    <a16:creationId xmlns:a16="http://schemas.microsoft.com/office/drawing/2014/main" id="{22C48856-FFD3-7924-3661-B39FE2F0A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" y="238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02" name="Rectangle 908">
                <a:extLst>
                  <a:ext uri="{FF2B5EF4-FFF2-40B4-BE49-F238E27FC236}">
                    <a16:creationId xmlns:a16="http://schemas.microsoft.com/office/drawing/2014/main" id="{E9F12170-2ED2-B415-DA7D-CC972681BC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" y="2364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03" name="Rectangle 909">
                <a:extLst>
                  <a:ext uri="{FF2B5EF4-FFF2-40B4-BE49-F238E27FC236}">
                    <a16:creationId xmlns:a16="http://schemas.microsoft.com/office/drawing/2014/main" id="{A5552EDA-94AA-1A1A-FD1D-2A8C632F8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5" y="217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04" name="Rectangle 910">
                <a:extLst>
                  <a:ext uri="{FF2B5EF4-FFF2-40B4-BE49-F238E27FC236}">
                    <a16:creationId xmlns:a16="http://schemas.microsoft.com/office/drawing/2014/main" id="{0E671E9E-0077-9E13-A179-5C311CBBF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" y="2274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05" name="Rectangle 911">
                <a:extLst>
                  <a:ext uri="{FF2B5EF4-FFF2-40B4-BE49-F238E27FC236}">
                    <a16:creationId xmlns:a16="http://schemas.microsoft.com/office/drawing/2014/main" id="{26BCC293-5DF7-9753-492A-B9E784434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231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06" name="Rectangle 912">
                <a:extLst>
                  <a:ext uri="{FF2B5EF4-FFF2-40B4-BE49-F238E27FC236}">
                    <a16:creationId xmlns:a16="http://schemas.microsoft.com/office/drawing/2014/main" id="{3FBCFE25-FA88-4DAA-928F-787AD59C5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" y="2504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07" name="Rectangle 913">
                <a:extLst>
                  <a:ext uri="{FF2B5EF4-FFF2-40B4-BE49-F238E27FC236}">
                    <a16:creationId xmlns:a16="http://schemas.microsoft.com/office/drawing/2014/main" id="{15A7D154-D638-FC57-CA60-4D770EBDA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" y="2196"/>
                <a:ext cx="29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08" name="Rectangle 914">
                <a:extLst>
                  <a:ext uri="{FF2B5EF4-FFF2-40B4-BE49-F238E27FC236}">
                    <a16:creationId xmlns:a16="http://schemas.microsoft.com/office/drawing/2014/main" id="{D4D74AA7-C4F8-1964-283D-9EAB6FD02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" y="2336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09" name="Rectangle 915">
                <a:extLst>
                  <a:ext uri="{FF2B5EF4-FFF2-40B4-BE49-F238E27FC236}">
                    <a16:creationId xmlns:a16="http://schemas.microsoft.com/office/drawing/2014/main" id="{BF79F84B-BC37-7580-7228-D951AFB8A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9" y="2067"/>
                <a:ext cx="28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10" name="Rectangle 916">
                <a:extLst>
                  <a:ext uri="{FF2B5EF4-FFF2-40B4-BE49-F238E27FC236}">
                    <a16:creationId xmlns:a16="http://schemas.microsoft.com/office/drawing/2014/main" id="{3B4F2AAD-661A-FFD0-1C51-0490D54D2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216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11" name="Rectangle 917">
                <a:extLst>
                  <a:ext uri="{FF2B5EF4-FFF2-40B4-BE49-F238E27FC236}">
                    <a16:creationId xmlns:a16="http://schemas.microsoft.com/office/drawing/2014/main" id="{42B8FE54-AE16-015A-474E-C54A043C0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" y="222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12" name="Rectangle 918">
                <a:extLst>
                  <a:ext uri="{FF2B5EF4-FFF2-40B4-BE49-F238E27FC236}">
                    <a16:creationId xmlns:a16="http://schemas.microsoft.com/office/drawing/2014/main" id="{C1728056-833A-19F7-55F7-95DE9D7D4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9" y="2128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13" name="Rectangle 919">
                <a:extLst>
                  <a:ext uri="{FF2B5EF4-FFF2-40B4-BE49-F238E27FC236}">
                    <a16:creationId xmlns:a16="http://schemas.microsoft.com/office/drawing/2014/main" id="{B6A44A6D-122D-ABA0-F03F-39A81A024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0" y="2252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14" name="Rectangle 920">
                <a:extLst>
                  <a:ext uri="{FF2B5EF4-FFF2-40B4-BE49-F238E27FC236}">
                    <a16:creationId xmlns:a16="http://schemas.microsoft.com/office/drawing/2014/main" id="{8EB02549-4EC5-48D9-29D2-DBD869907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" y="215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15" name="Rectangle 921">
                <a:extLst>
                  <a:ext uri="{FF2B5EF4-FFF2-40B4-BE49-F238E27FC236}">
                    <a16:creationId xmlns:a16="http://schemas.microsoft.com/office/drawing/2014/main" id="{387DAFD9-3034-D2FA-0BCF-5DE64F59B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2224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16" name="Rectangle 922">
                <a:extLst>
                  <a:ext uri="{FF2B5EF4-FFF2-40B4-BE49-F238E27FC236}">
                    <a16:creationId xmlns:a16="http://schemas.microsoft.com/office/drawing/2014/main" id="{ACE94CB2-FE5D-4615-3082-18F9D8D83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" y="205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17" name="Rectangle 923">
                <a:extLst>
                  <a:ext uri="{FF2B5EF4-FFF2-40B4-BE49-F238E27FC236}">
                    <a16:creationId xmlns:a16="http://schemas.microsoft.com/office/drawing/2014/main" id="{A925F06A-4789-AF5F-1852-7EF8E1A60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242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18" name="Rectangle 924">
                <a:extLst>
                  <a:ext uri="{FF2B5EF4-FFF2-40B4-BE49-F238E27FC236}">
                    <a16:creationId xmlns:a16="http://schemas.microsoft.com/office/drawing/2014/main" id="{1A9D317A-429C-164B-BDD1-F54901366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6" y="128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19" name="Rectangle 925">
                <a:extLst>
                  <a:ext uri="{FF2B5EF4-FFF2-40B4-BE49-F238E27FC236}">
                    <a16:creationId xmlns:a16="http://schemas.microsoft.com/office/drawing/2014/main" id="{A30E2774-E39E-06A3-9423-2FAB638E9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3" y="2078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20" name="Rectangle 926">
                <a:extLst>
                  <a:ext uri="{FF2B5EF4-FFF2-40B4-BE49-F238E27FC236}">
                    <a16:creationId xmlns:a16="http://schemas.microsoft.com/office/drawing/2014/main" id="{598F3E7F-2C88-F013-4F12-4AEB649A2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9" y="2151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21" name="Rectangle 927">
                <a:extLst>
                  <a:ext uri="{FF2B5EF4-FFF2-40B4-BE49-F238E27FC236}">
                    <a16:creationId xmlns:a16="http://schemas.microsoft.com/office/drawing/2014/main" id="{8C62DD68-DC2E-40D4-1B70-6EDA6F14E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" y="2291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22" name="Rectangle 928">
                <a:extLst>
                  <a:ext uri="{FF2B5EF4-FFF2-40B4-BE49-F238E27FC236}">
                    <a16:creationId xmlns:a16="http://schemas.microsoft.com/office/drawing/2014/main" id="{5AD9955F-4E5F-E239-D190-0D262ED63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" y="2392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23" name="Rectangle 929">
                <a:extLst>
                  <a:ext uri="{FF2B5EF4-FFF2-40B4-BE49-F238E27FC236}">
                    <a16:creationId xmlns:a16="http://schemas.microsoft.com/office/drawing/2014/main" id="{2B9A60B6-4387-8F64-6B7A-3C2F9AE15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5" y="230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24" name="Rectangle 930">
                <a:extLst>
                  <a:ext uri="{FF2B5EF4-FFF2-40B4-BE49-F238E27FC236}">
                    <a16:creationId xmlns:a16="http://schemas.microsoft.com/office/drawing/2014/main" id="{75ADC4C7-E855-3547-6EF9-6C9265C2D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8" y="130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25" name="Rectangle 931">
                <a:extLst>
                  <a:ext uri="{FF2B5EF4-FFF2-40B4-BE49-F238E27FC236}">
                    <a16:creationId xmlns:a16="http://schemas.microsoft.com/office/drawing/2014/main" id="{07F56CF6-AEF5-46E7-0C3A-27AD96C01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3" y="215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26" name="Rectangle 932">
                <a:extLst>
                  <a:ext uri="{FF2B5EF4-FFF2-40B4-BE49-F238E27FC236}">
                    <a16:creationId xmlns:a16="http://schemas.microsoft.com/office/drawing/2014/main" id="{266951AC-C15A-DC9A-AEEA-C682BDD26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3" y="205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27" name="Rectangle 933">
                <a:extLst>
                  <a:ext uri="{FF2B5EF4-FFF2-40B4-BE49-F238E27FC236}">
                    <a16:creationId xmlns:a16="http://schemas.microsoft.com/office/drawing/2014/main" id="{FE374C95-02BD-D4C0-A561-5756BA6CC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3" y="2347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28" name="Rectangle 934">
                <a:extLst>
                  <a:ext uri="{FF2B5EF4-FFF2-40B4-BE49-F238E27FC236}">
                    <a16:creationId xmlns:a16="http://schemas.microsoft.com/office/drawing/2014/main" id="{B44DBB13-1DD3-490D-BB7F-7F8FE8BCF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" y="238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29" name="Rectangle 935">
                <a:extLst>
                  <a:ext uri="{FF2B5EF4-FFF2-40B4-BE49-F238E27FC236}">
                    <a16:creationId xmlns:a16="http://schemas.microsoft.com/office/drawing/2014/main" id="{D70FAE01-CD51-87EE-B198-F3B9DE8CA8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7" y="2212"/>
                <a:ext cx="34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30" name="Rectangle 936">
                <a:extLst>
                  <a:ext uri="{FF2B5EF4-FFF2-40B4-BE49-F238E27FC236}">
                    <a16:creationId xmlns:a16="http://schemas.microsoft.com/office/drawing/2014/main" id="{84D06AC2-CC5C-FF30-8B87-25ED43B8A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3" y="208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31" name="Rectangle 937">
                <a:extLst>
                  <a:ext uri="{FF2B5EF4-FFF2-40B4-BE49-F238E27FC236}">
                    <a16:creationId xmlns:a16="http://schemas.microsoft.com/office/drawing/2014/main" id="{B6D77D59-F81F-E470-E0ED-ED5A3C422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" y="231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32" name="Rectangle 938">
                <a:extLst>
                  <a:ext uri="{FF2B5EF4-FFF2-40B4-BE49-F238E27FC236}">
                    <a16:creationId xmlns:a16="http://schemas.microsoft.com/office/drawing/2014/main" id="{069B574F-F89A-DC9A-72AF-CDD3C03E0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" y="240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33" name="Rectangle 939">
                <a:extLst>
                  <a:ext uri="{FF2B5EF4-FFF2-40B4-BE49-F238E27FC236}">
                    <a16:creationId xmlns:a16="http://schemas.microsoft.com/office/drawing/2014/main" id="{F6918995-5501-725A-5779-3B5E9CB45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2386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34" name="Rectangle 940">
                <a:extLst>
                  <a:ext uri="{FF2B5EF4-FFF2-40B4-BE49-F238E27FC236}">
                    <a16:creationId xmlns:a16="http://schemas.microsoft.com/office/drawing/2014/main" id="{21C9ABE5-70C7-0DED-AD94-1811A4B09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7" y="1943"/>
                <a:ext cx="29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35" name="Rectangle 941">
                <a:extLst>
                  <a:ext uri="{FF2B5EF4-FFF2-40B4-BE49-F238E27FC236}">
                    <a16:creationId xmlns:a16="http://schemas.microsoft.com/office/drawing/2014/main" id="{6E0D8645-2091-C985-EC68-81E5A008F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" y="239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36" name="Rectangle 942">
                <a:extLst>
                  <a:ext uri="{FF2B5EF4-FFF2-40B4-BE49-F238E27FC236}">
                    <a16:creationId xmlns:a16="http://schemas.microsoft.com/office/drawing/2014/main" id="{FA951247-E088-6B3E-05C6-5BBA26AE6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" y="2398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37" name="Rectangle 943">
                <a:extLst>
                  <a:ext uri="{FF2B5EF4-FFF2-40B4-BE49-F238E27FC236}">
                    <a16:creationId xmlns:a16="http://schemas.microsoft.com/office/drawing/2014/main" id="{3BCB8488-4A7F-F9AD-C0FA-F5B61C56C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6" y="200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38" name="Rectangle 944">
                <a:extLst>
                  <a:ext uri="{FF2B5EF4-FFF2-40B4-BE49-F238E27FC236}">
                    <a16:creationId xmlns:a16="http://schemas.microsoft.com/office/drawing/2014/main" id="{A910527A-3AC7-E910-7CA1-B4647EB35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187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39" name="Rectangle 945">
                <a:extLst>
                  <a:ext uri="{FF2B5EF4-FFF2-40B4-BE49-F238E27FC236}">
                    <a16:creationId xmlns:a16="http://schemas.microsoft.com/office/drawing/2014/main" id="{177F86C9-5C4A-ABFA-C386-B5188E4E7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" y="2302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40" name="Rectangle 946">
                <a:extLst>
                  <a:ext uri="{FF2B5EF4-FFF2-40B4-BE49-F238E27FC236}">
                    <a16:creationId xmlns:a16="http://schemas.microsoft.com/office/drawing/2014/main" id="{83FB0F89-335F-C271-697B-0A1304055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1" y="215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41" name="Rectangle 947">
                <a:extLst>
                  <a:ext uri="{FF2B5EF4-FFF2-40B4-BE49-F238E27FC236}">
                    <a16:creationId xmlns:a16="http://schemas.microsoft.com/office/drawing/2014/main" id="{312CAF93-99C7-8950-4443-18C33579E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5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42" name="Rectangle 948">
                <a:extLst>
                  <a:ext uri="{FF2B5EF4-FFF2-40B4-BE49-F238E27FC236}">
                    <a16:creationId xmlns:a16="http://schemas.microsoft.com/office/drawing/2014/main" id="{87E46E2D-AF4B-F448-CB3B-ED83A6AA2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" y="1988"/>
                <a:ext cx="34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43" name="Rectangle 949">
                <a:extLst>
                  <a:ext uri="{FF2B5EF4-FFF2-40B4-BE49-F238E27FC236}">
                    <a16:creationId xmlns:a16="http://schemas.microsoft.com/office/drawing/2014/main" id="{4B78A803-F99A-9D2E-F7D2-5E3F1032D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" y="2224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44" name="Rectangle 950">
                <a:extLst>
                  <a:ext uri="{FF2B5EF4-FFF2-40B4-BE49-F238E27FC236}">
                    <a16:creationId xmlns:a16="http://schemas.microsoft.com/office/drawing/2014/main" id="{B70368E5-B033-829B-7D77-1C1029512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238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45" name="Rectangle 951">
                <a:extLst>
                  <a:ext uri="{FF2B5EF4-FFF2-40B4-BE49-F238E27FC236}">
                    <a16:creationId xmlns:a16="http://schemas.microsoft.com/office/drawing/2014/main" id="{C2C8CE56-51B5-8792-3D3B-25527352E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4" y="209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46" name="Rectangle 952">
                <a:extLst>
                  <a:ext uri="{FF2B5EF4-FFF2-40B4-BE49-F238E27FC236}">
                    <a16:creationId xmlns:a16="http://schemas.microsoft.com/office/drawing/2014/main" id="{18858F26-8EF3-0729-108D-E260D79D3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" y="2162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47" name="Rectangle 953">
                <a:extLst>
                  <a:ext uri="{FF2B5EF4-FFF2-40B4-BE49-F238E27FC236}">
                    <a16:creationId xmlns:a16="http://schemas.microsoft.com/office/drawing/2014/main" id="{33B5B135-AD0A-F53D-6B6D-0751006B0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200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48" name="Rectangle 954">
                <a:extLst>
                  <a:ext uri="{FF2B5EF4-FFF2-40B4-BE49-F238E27FC236}">
                    <a16:creationId xmlns:a16="http://schemas.microsoft.com/office/drawing/2014/main" id="{9ACBCD73-F5B9-28CD-F339-EB1179877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108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49" name="Rectangle 955">
                <a:extLst>
                  <a:ext uri="{FF2B5EF4-FFF2-40B4-BE49-F238E27FC236}">
                    <a16:creationId xmlns:a16="http://schemas.microsoft.com/office/drawing/2014/main" id="{14F88E69-3792-A1C9-7581-C4A309F9B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2280"/>
                <a:ext cx="34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50" name="Rectangle 956">
                <a:extLst>
                  <a:ext uri="{FF2B5EF4-FFF2-40B4-BE49-F238E27FC236}">
                    <a16:creationId xmlns:a16="http://schemas.microsoft.com/office/drawing/2014/main" id="{AB7E300F-40F5-13C8-2A78-C12FE9612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" y="226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51" name="Line 957">
                <a:extLst>
                  <a:ext uri="{FF2B5EF4-FFF2-40B4-BE49-F238E27FC236}">
                    <a16:creationId xmlns:a16="http://schemas.microsoft.com/office/drawing/2014/main" id="{317418C1-7E85-BEFB-E0F4-8976647C16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00" y="224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52" name="Line 958">
                <a:extLst>
                  <a:ext uri="{FF2B5EF4-FFF2-40B4-BE49-F238E27FC236}">
                    <a16:creationId xmlns:a16="http://schemas.microsoft.com/office/drawing/2014/main" id="{A9BF265A-E67D-22A2-D9AA-76777E4891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0" y="224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53" name="Line 959">
                <a:extLst>
                  <a:ext uri="{FF2B5EF4-FFF2-40B4-BE49-F238E27FC236}">
                    <a16:creationId xmlns:a16="http://schemas.microsoft.com/office/drawing/2014/main" id="{6926CDCC-7EBC-68EC-9E18-C93D20411F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4" y="2263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54" name="Line 960">
                <a:extLst>
                  <a:ext uri="{FF2B5EF4-FFF2-40B4-BE49-F238E27FC236}">
                    <a16:creationId xmlns:a16="http://schemas.microsoft.com/office/drawing/2014/main" id="{B2A791F1-C42F-F6F4-21FD-7748C07D5C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16" y="224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55" name="Line 961">
                <a:extLst>
                  <a:ext uri="{FF2B5EF4-FFF2-40B4-BE49-F238E27FC236}">
                    <a16:creationId xmlns:a16="http://schemas.microsoft.com/office/drawing/2014/main" id="{B9749A49-5D49-5D2D-3FEB-779949F0D6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97" y="249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56" name="Line 962">
                <a:extLst>
                  <a:ext uri="{FF2B5EF4-FFF2-40B4-BE49-F238E27FC236}">
                    <a16:creationId xmlns:a16="http://schemas.microsoft.com/office/drawing/2014/main" id="{4D8CED18-522D-7D76-51EB-068EF3D36C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7" y="249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57" name="Line 963">
                <a:extLst>
                  <a:ext uri="{FF2B5EF4-FFF2-40B4-BE49-F238E27FC236}">
                    <a16:creationId xmlns:a16="http://schemas.microsoft.com/office/drawing/2014/main" id="{065B5EF3-9DDF-9153-0C4A-CF6ABAF943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1" y="251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58" name="Line 964">
                <a:extLst>
                  <a:ext uri="{FF2B5EF4-FFF2-40B4-BE49-F238E27FC236}">
                    <a16:creationId xmlns:a16="http://schemas.microsoft.com/office/drawing/2014/main" id="{E3000484-7B85-BDB4-C44F-50BD8E2A5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14" y="248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59" name="Line 965">
                <a:extLst>
                  <a:ext uri="{FF2B5EF4-FFF2-40B4-BE49-F238E27FC236}">
                    <a16:creationId xmlns:a16="http://schemas.microsoft.com/office/drawing/2014/main" id="{55EF33A2-3D40-6596-327F-4F1CB4F74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2" y="1494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60" name="Line 966">
                <a:extLst>
                  <a:ext uri="{FF2B5EF4-FFF2-40B4-BE49-F238E27FC236}">
                    <a16:creationId xmlns:a16="http://schemas.microsoft.com/office/drawing/2014/main" id="{37E49DEF-9C62-C4FA-C9E9-3180363E40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2" y="1494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61" name="Line 967">
                <a:extLst>
                  <a:ext uri="{FF2B5EF4-FFF2-40B4-BE49-F238E27FC236}">
                    <a16:creationId xmlns:a16="http://schemas.microsoft.com/office/drawing/2014/main" id="{ABB42A06-BBA8-C139-95C2-2BB5E14FF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6" y="1511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62" name="Line 968">
                <a:extLst>
                  <a:ext uri="{FF2B5EF4-FFF2-40B4-BE49-F238E27FC236}">
                    <a16:creationId xmlns:a16="http://schemas.microsoft.com/office/drawing/2014/main" id="{303CC396-4319-A858-62BB-FEFE42F235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88" y="148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63" name="Line 969">
                <a:extLst>
                  <a:ext uri="{FF2B5EF4-FFF2-40B4-BE49-F238E27FC236}">
                    <a16:creationId xmlns:a16="http://schemas.microsoft.com/office/drawing/2014/main" id="{4A65BBA8-F5C8-4126-70E4-2957344AA8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04" y="2639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64" name="Line 970">
                <a:extLst>
                  <a:ext uri="{FF2B5EF4-FFF2-40B4-BE49-F238E27FC236}">
                    <a16:creationId xmlns:a16="http://schemas.microsoft.com/office/drawing/2014/main" id="{1F18F1A0-F342-AA70-9B62-5402C9B76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4" y="2639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65" name="Line 971">
                <a:extLst>
                  <a:ext uri="{FF2B5EF4-FFF2-40B4-BE49-F238E27FC236}">
                    <a16:creationId xmlns:a16="http://schemas.microsoft.com/office/drawing/2014/main" id="{F7E616E2-9E2C-B0F2-8F88-4C61161D86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9" y="2656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66" name="Line 972">
                <a:extLst>
                  <a:ext uri="{FF2B5EF4-FFF2-40B4-BE49-F238E27FC236}">
                    <a16:creationId xmlns:a16="http://schemas.microsoft.com/office/drawing/2014/main" id="{B49331C5-94C3-1D01-549A-6D2F601EB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" y="2633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67" name="Line 973">
                <a:extLst>
                  <a:ext uri="{FF2B5EF4-FFF2-40B4-BE49-F238E27FC236}">
                    <a16:creationId xmlns:a16="http://schemas.microsoft.com/office/drawing/2014/main" id="{81D27B26-34B5-B004-77EF-4919ECCD6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55" y="2313"/>
                <a:ext cx="33" cy="2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68" name="Line 974">
                <a:extLst>
                  <a:ext uri="{FF2B5EF4-FFF2-40B4-BE49-F238E27FC236}">
                    <a16:creationId xmlns:a16="http://schemas.microsoft.com/office/drawing/2014/main" id="{E7459E23-0ABE-4787-17CE-89F1F4CFB6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5" y="2313"/>
                <a:ext cx="33" cy="2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69" name="Line 975">
                <a:extLst>
                  <a:ext uri="{FF2B5EF4-FFF2-40B4-BE49-F238E27FC236}">
                    <a16:creationId xmlns:a16="http://schemas.microsoft.com/office/drawing/2014/main" id="{92DED7C4-F9C2-BBD9-053C-117DBE614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9" y="2330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70" name="Line 976">
                <a:extLst>
                  <a:ext uri="{FF2B5EF4-FFF2-40B4-BE49-F238E27FC236}">
                    <a16:creationId xmlns:a16="http://schemas.microsoft.com/office/drawing/2014/main" id="{726F43D7-1E1D-2FEA-BE47-ED9CD970D7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72" y="230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71" name="Line 977">
                <a:extLst>
                  <a:ext uri="{FF2B5EF4-FFF2-40B4-BE49-F238E27FC236}">
                    <a16:creationId xmlns:a16="http://schemas.microsoft.com/office/drawing/2014/main" id="{1DD2EFD3-1096-4E13-F5AD-C1B43B3C1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58" y="2499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72" name="Line 978">
                <a:extLst>
                  <a:ext uri="{FF2B5EF4-FFF2-40B4-BE49-F238E27FC236}">
                    <a16:creationId xmlns:a16="http://schemas.microsoft.com/office/drawing/2014/main" id="{E32F6BA3-F97D-69F1-13F1-709F011CC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8" y="2499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73" name="Line 979">
                <a:extLst>
                  <a:ext uri="{FF2B5EF4-FFF2-40B4-BE49-F238E27FC236}">
                    <a16:creationId xmlns:a16="http://schemas.microsoft.com/office/drawing/2014/main" id="{995E2E57-F7FE-D842-516D-574529B7C1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3" y="251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74" name="Line 980">
                <a:extLst>
                  <a:ext uri="{FF2B5EF4-FFF2-40B4-BE49-F238E27FC236}">
                    <a16:creationId xmlns:a16="http://schemas.microsoft.com/office/drawing/2014/main" id="{5B544BA6-F742-812C-F8D8-0C3C3C2217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75" y="2493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75" name="Line 981">
                <a:extLst>
                  <a:ext uri="{FF2B5EF4-FFF2-40B4-BE49-F238E27FC236}">
                    <a16:creationId xmlns:a16="http://schemas.microsoft.com/office/drawing/2014/main" id="{163EBA95-C41C-3361-83AF-C688559747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00" y="217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76" name="Line 982">
                <a:extLst>
                  <a:ext uri="{FF2B5EF4-FFF2-40B4-BE49-F238E27FC236}">
                    <a16:creationId xmlns:a16="http://schemas.microsoft.com/office/drawing/2014/main" id="{881F289F-4DAF-1993-3E61-E26443E6B8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0" y="217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77" name="Line 983">
                <a:extLst>
                  <a:ext uri="{FF2B5EF4-FFF2-40B4-BE49-F238E27FC236}">
                    <a16:creationId xmlns:a16="http://schemas.microsoft.com/office/drawing/2014/main" id="{CB77F276-A97F-507B-B101-EEC34A6506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4" y="219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78" name="Line 984">
                <a:extLst>
                  <a:ext uri="{FF2B5EF4-FFF2-40B4-BE49-F238E27FC236}">
                    <a16:creationId xmlns:a16="http://schemas.microsoft.com/office/drawing/2014/main" id="{3E3BE91B-ED35-07FF-932F-8A0FD8065F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11" y="216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79" name="Line 985">
                <a:extLst>
                  <a:ext uri="{FF2B5EF4-FFF2-40B4-BE49-F238E27FC236}">
                    <a16:creationId xmlns:a16="http://schemas.microsoft.com/office/drawing/2014/main" id="{ECF90A7D-FB63-F48C-3636-C25899B129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54" y="1522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80" name="Line 986">
                <a:extLst>
                  <a:ext uri="{FF2B5EF4-FFF2-40B4-BE49-F238E27FC236}">
                    <a16:creationId xmlns:a16="http://schemas.microsoft.com/office/drawing/2014/main" id="{25A8369D-B9F5-6E43-A5A6-BA9D10E701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4" y="1522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81" name="Line 987">
                <a:extLst>
                  <a:ext uri="{FF2B5EF4-FFF2-40B4-BE49-F238E27FC236}">
                    <a16:creationId xmlns:a16="http://schemas.microsoft.com/office/drawing/2014/main" id="{2A847AFA-AF4B-2F84-E5FB-9E5A0FD32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8" y="1539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82" name="Line 988">
                <a:extLst>
                  <a:ext uri="{FF2B5EF4-FFF2-40B4-BE49-F238E27FC236}">
                    <a16:creationId xmlns:a16="http://schemas.microsoft.com/office/drawing/2014/main" id="{27845CD6-4EF9-5F6A-CD5B-12498458EB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71" y="151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83" name="Line 989">
                <a:extLst>
                  <a:ext uri="{FF2B5EF4-FFF2-40B4-BE49-F238E27FC236}">
                    <a16:creationId xmlns:a16="http://schemas.microsoft.com/office/drawing/2014/main" id="{A3B960A3-9DBD-7627-A4F1-AA0B86C88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2" y="239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84" name="Line 990">
                <a:extLst>
                  <a:ext uri="{FF2B5EF4-FFF2-40B4-BE49-F238E27FC236}">
                    <a16:creationId xmlns:a16="http://schemas.microsoft.com/office/drawing/2014/main" id="{E4041BF5-592F-F2C1-1C04-940D7E95B0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2" y="239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85" name="Line 991">
                <a:extLst>
                  <a:ext uri="{FF2B5EF4-FFF2-40B4-BE49-F238E27FC236}">
                    <a16:creationId xmlns:a16="http://schemas.microsoft.com/office/drawing/2014/main" id="{E1142B6F-61F2-F2F3-D4E8-BD85796968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6" y="2403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86" name="Line 992">
                <a:extLst>
                  <a:ext uri="{FF2B5EF4-FFF2-40B4-BE49-F238E27FC236}">
                    <a16:creationId xmlns:a16="http://schemas.microsoft.com/office/drawing/2014/main" id="{36160F19-4790-5478-8B1B-65041697B3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29" y="2386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87" name="Line 993">
                <a:extLst>
                  <a:ext uri="{FF2B5EF4-FFF2-40B4-BE49-F238E27FC236}">
                    <a16:creationId xmlns:a16="http://schemas.microsoft.com/office/drawing/2014/main" id="{D62E8C41-38DE-F240-2FDB-C60D86E8AF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51" y="268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88" name="Line 994">
                <a:extLst>
                  <a:ext uri="{FF2B5EF4-FFF2-40B4-BE49-F238E27FC236}">
                    <a16:creationId xmlns:a16="http://schemas.microsoft.com/office/drawing/2014/main" id="{BEDE3300-32C8-2E9F-222F-CBA801408E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1" y="268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89" name="Line 995">
                <a:extLst>
                  <a:ext uri="{FF2B5EF4-FFF2-40B4-BE49-F238E27FC236}">
                    <a16:creationId xmlns:a16="http://schemas.microsoft.com/office/drawing/2014/main" id="{05547EC7-54EA-8344-E653-00F815AE86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5" y="2706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90" name="Line 996">
                <a:extLst>
                  <a:ext uri="{FF2B5EF4-FFF2-40B4-BE49-F238E27FC236}">
                    <a16:creationId xmlns:a16="http://schemas.microsoft.com/office/drawing/2014/main" id="{2DB8690B-B778-3B39-015E-1F276C0E75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8" y="268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91" name="Line 997">
                <a:extLst>
                  <a:ext uri="{FF2B5EF4-FFF2-40B4-BE49-F238E27FC236}">
                    <a16:creationId xmlns:a16="http://schemas.microsoft.com/office/drawing/2014/main" id="{4DCEA5E3-5BE9-7901-C517-B3F0915F34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11" y="249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92" name="Line 998">
                <a:extLst>
                  <a:ext uri="{FF2B5EF4-FFF2-40B4-BE49-F238E27FC236}">
                    <a16:creationId xmlns:a16="http://schemas.microsoft.com/office/drawing/2014/main" id="{9571CF27-A814-C0B2-0C4F-D3344C16B7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1" y="249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93" name="Line 999">
                <a:extLst>
                  <a:ext uri="{FF2B5EF4-FFF2-40B4-BE49-F238E27FC236}">
                    <a16:creationId xmlns:a16="http://schemas.microsoft.com/office/drawing/2014/main" id="{70F66C89-2F67-F1F5-9BE7-900E5FECEA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5" y="251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94" name="Line 1000">
                <a:extLst>
                  <a:ext uri="{FF2B5EF4-FFF2-40B4-BE49-F238E27FC236}">
                    <a16:creationId xmlns:a16="http://schemas.microsoft.com/office/drawing/2014/main" id="{F486A080-9AC4-C22D-1EEF-B71196AA7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2" y="248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95" name="Line 1001">
                <a:extLst>
                  <a:ext uri="{FF2B5EF4-FFF2-40B4-BE49-F238E27FC236}">
                    <a16:creationId xmlns:a16="http://schemas.microsoft.com/office/drawing/2014/main" id="{8B0A4D4A-42DF-83C8-B1D6-A865FFCB3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39" y="2420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96" name="Line 1002">
                <a:extLst>
                  <a:ext uri="{FF2B5EF4-FFF2-40B4-BE49-F238E27FC236}">
                    <a16:creationId xmlns:a16="http://schemas.microsoft.com/office/drawing/2014/main" id="{47BE5FE7-25B8-A4EC-34C1-AC6041AA32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9" y="2420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97" name="Line 1003">
                <a:extLst>
                  <a:ext uri="{FF2B5EF4-FFF2-40B4-BE49-F238E27FC236}">
                    <a16:creationId xmlns:a16="http://schemas.microsoft.com/office/drawing/2014/main" id="{F5E8A410-C30D-44EC-5102-66FDEAC0C8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3" y="2431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98" name="Line 1004">
                <a:extLst>
                  <a:ext uri="{FF2B5EF4-FFF2-40B4-BE49-F238E27FC236}">
                    <a16:creationId xmlns:a16="http://schemas.microsoft.com/office/drawing/2014/main" id="{C0B2726B-A521-6B89-6835-66D9D2504A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6" y="2414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99" name="Line 1005">
                <a:extLst>
                  <a:ext uri="{FF2B5EF4-FFF2-40B4-BE49-F238E27FC236}">
                    <a16:creationId xmlns:a16="http://schemas.microsoft.com/office/drawing/2014/main" id="{803870D1-A8FE-4A13-8228-ECAEC2FC55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80" y="244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00" name="Line 1006">
                <a:extLst>
                  <a:ext uri="{FF2B5EF4-FFF2-40B4-BE49-F238E27FC236}">
                    <a16:creationId xmlns:a16="http://schemas.microsoft.com/office/drawing/2014/main" id="{FCDBDAFB-E9E7-8DD8-314D-15B311E145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0" y="244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01" name="Line 1007">
                <a:extLst>
                  <a:ext uri="{FF2B5EF4-FFF2-40B4-BE49-F238E27FC236}">
                    <a16:creationId xmlns:a16="http://schemas.microsoft.com/office/drawing/2014/main" id="{9778B1C0-2B6A-6DDE-FB6E-7973C6D5CB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4" y="2459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02" name="Line 1008">
                <a:extLst>
                  <a:ext uri="{FF2B5EF4-FFF2-40B4-BE49-F238E27FC236}">
                    <a16:creationId xmlns:a16="http://schemas.microsoft.com/office/drawing/2014/main" id="{0EA993D5-4D6E-C749-A033-51DE63EF5C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97" y="243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</p:grpSp>
        <p:grpSp>
          <p:nvGrpSpPr>
            <p:cNvPr id="14" name="Group 1210">
              <a:extLst>
                <a:ext uri="{FF2B5EF4-FFF2-40B4-BE49-F238E27FC236}">
                  <a16:creationId xmlns:a16="http://schemas.microsoft.com/office/drawing/2014/main" id="{A581C3F3-A25C-46C4-1A4D-E312B26E5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8" y="1466"/>
              <a:ext cx="2933" cy="1240"/>
              <a:chOff x="1298" y="1466"/>
              <a:chExt cx="2933" cy="1240"/>
            </a:xfrm>
          </p:grpSpPr>
          <p:sp>
            <p:nvSpPr>
              <p:cNvPr id="1103" name="Line 1010">
                <a:extLst>
                  <a:ext uri="{FF2B5EF4-FFF2-40B4-BE49-F238E27FC236}">
                    <a16:creationId xmlns:a16="http://schemas.microsoft.com/office/drawing/2014/main" id="{831E66CA-0285-B230-A9C8-74D2EABF2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92" y="1803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04" name="Line 1011">
                <a:extLst>
                  <a:ext uri="{FF2B5EF4-FFF2-40B4-BE49-F238E27FC236}">
                    <a16:creationId xmlns:a16="http://schemas.microsoft.com/office/drawing/2014/main" id="{58D1C316-FD9B-061B-B817-344BB3E8E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2" y="1803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05" name="Line 1012">
                <a:extLst>
                  <a:ext uri="{FF2B5EF4-FFF2-40B4-BE49-F238E27FC236}">
                    <a16:creationId xmlns:a16="http://schemas.microsoft.com/office/drawing/2014/main" id="{8CAD94C5-D7F4-A75B-CB02-BDAEB04033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1814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06" name="Line 1013">
                <a:extLst>
                  <a:ext uri="{FF2B5EF4-FFF2-40B4-BE49-F238E27FC236}">
                    <a16:creationId xmlns:a16="http://schemas.microsoft.com/office/drawing/2014/main" id="{60EA1427-1037-6EC5-67C6-EF81F6FFC0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09" y="1797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07" name="Line 1014">
                <a:extLst>
                  <a:ext uri="{FF2B5EF4-FFF2-40B4-BE49-F238E27FC236}">
                    <a16:creationId xmlns:a16="http://schemas.microsoft.com/office/drawing/2014/main" id="{DE26D530-CFBB-D924-133B-928141CAF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07" y="247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08" name="Line 1015">
                <a:extLst>
                  <a:ext uri="{FF2B5EF4-FFF2-40B4-BE49-F238E27FC236}">
                    <a16:creationId xmlns:a16="http://schemas.microsoft.com/office/drawing/2014/main" id="{D50273A0-0FB7-2FA7-EEE8-B8C0B84B85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7" y="247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09" name="Line 1016">
                <a:extLst>
                  <a:ext uri="{FF2B5EF4-FFF2-40B4-BE49-F238E27FC236}">
                    <a16:creationId xmlns:a16="http://schemas.microsoft.com/office/drawing/2014/main" id="{D488C8FC-2279-A5EA-0DEA-D03960668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1" y="2482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10" name="Line 1017">
                <a:extLst>
                  <a:ext uri="{FF2B5EF4-FFF2-40B4-BE49-F238E27FC236}">
                    <a16:creationId xmlns:a16="http://schemas.microsoft.com/office/drawing/2014/main" id="{35740972-0B13-8809-E2D1-E98509D54B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8" y="2459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11" name="Line 1018">
                <a:extLst>
                  <a:ext uri="{FF2B5EF4-FFF2-40B4-BE49-F238E27FC236}">
                    <a16:creationId xmlns:a16="http://schemas.microsoft.com/office/drawing/2014/main" id="{1BE91E17-8850-32C2-3A32-87575888F1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2" y="267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12" name="Line 1019">
                <a:extLst>
                  <a:ext uri="{FF2B5EF4-FFF2-40B4-BE49-F238E27FC236}">
                    <a16:creationId xmlns:a16="http://schemas.microsoft.com/office/drawing/2014/main" id="{F47302E3-5D21-E507-2EFD-560443BC51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2" y="267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13" name="Line 1020">
                <a:extLst>
                  <a:ext uri="{FF2B5EF4-FFF2-40B4-BE49-F238E27FC236}">
                    <a16:creationId xmlns:a16="http://schemas.microsoft.com/office/drawing/2014/main" id="{EA50DAAD-A25F-CB4D-2669-9E90794399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6" y="2684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14" name="Line 1021">
                <a:extLst>
                  <a:ext uri="{FF2B5EF4-FFF2-40B4-BE49-F238E27FC236}">
                    <a16:creationId xmlns:a16="http://schemas.microsoft.com/office/drawing/2014/main" id="{B8DFCF77-F411-FD06-AE5C-94EC7D8DE2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63" y="266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15" name="Line 1022">
                <a:extLst>
                  <a:ext uri="{FF2B5EF4-FFF2-40B4-BE49-F238E27FC236}">
                    <a16:creationId xmlns:a16="http://schemas.microsoft.com/office/drawing/2014/main" id="{56A394D6-D37E-D4B7-9A61-E3F6CCB4E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28" y="2067"/>
                <a:ext cx="33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16" name="Line 1023">
                <a:extLst>
                  <a:ext uri="{FF2B5EF4-FFF2-40B4-BE49-F238E27FC236}">
                    <a16:creationId xmlns:a16="http://schemas.microsoft.com/office/drawing/2014/main" id="{5A14B982-642B-30D6-A6E1-9194C5329B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8" y="2067"/>
                <a:ext cx="33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17" name="Line 1024">
                <a:extLst>
                  <a:ext uri="{FF2B5EF4-FFF2-40B4-BE49-F238E27FC236}">
                    <a16:creationId xmlns:a16="http://schemas.microsoft.com/office/drawing/2014/main" id="{127ADB19-1DE2-08AA-0F66-D901E9F632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2" y="208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18" name="Line 1025">
                <a:extLst>
                  <a:ext uri="{FF2B5EF4-FFF2-40B4-BE49-F238E27FC236}">
                    <a16:creationId xmlns:a16="http://schemas.microsoft.com/office/drawing/2014/main" id="{C649D362-636A-26B0-6F90-BE4A1420C5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5" y="2061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19" name="Line 1026">
                <a:extLst>
                  <a:ext uri="{FF2B5EF4-FFF2-40B4-BE49-F238E27FC236}">
                    <a16:creationId xmlns:a16="http://schemas.microsoft.com/office/drawing/2014/main" id="{AFF14087-7EE9-425C-C398-E0139F2254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3" y="2577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20" name="Line 1027">
                <a:extLst>
                  <a:ext uri="{FF2B5EF4-FFF2-40B4-BE49-F238E27FC236}">
                    <a16:creationId xmlns:a16="http://schemas.microsoft.com/office/drawing/2014/main" id="{37BC3B76-F099-3374-52A4-244F454D7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3" y="2577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21" name="Line 1028">
                <a:extLst>
                  <a:ext uri="{FF2B5EF4-FFF2-40B4-BE49-F238E27FC236}">
                    <a16:creationId xmlns:a16="http://schemas.microsoft.com/office/drawing/2014/main" id="{9A6F2A42-A43C-6D58-A9D6-18CE786BA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7" y="259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22" name="Line 1029">
                <a:extLst>
                  <a:ext uri="{FF2B5EF4-FFF2-40B4-BE49-F238E27FC236}">
                    <a16:creationId xmlns:a16="http://schemas.microsoft.com/office/drawing/2014/main" id="{36229A99-334D-38A7-84C6-A9BDE4EC2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94" y="2572"/>
                <a:ext cx="0" cy="4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23" name="Line 1030">
                <a:extLst>
                  <a:ext uri="{FF2B5EF4-FFF2-40B4-BE49-F238E27FC236}">
                    <a16:creationId xmlns:a16="http://schemas.microsoft.com/office/drawing/2014/main" id="{6455660F-6A3C-5975-D891-19E841E714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5" y="253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24" name="Line 1031">
                <a:extLst>
                  <a:ext uri="{FF2B5EF4-FFF2-40B4-BE49-F238E27FC236}">
                    <a16:creationId xmlns:a16="http://schemas.microsoft.com/office/drawing/2014/main" id="{6B7787B8-3E58-638D-E2D8-AE5BB7845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5" y="253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25" name="Line 1032">
                <a:extLst>
                  <a:ext uri="{FF2B5EF4-FFF2-40B4-BE49-F238E27FC236}">
                    <a16:creationId xmlns:a16="http://schemas.microsoft.com/office/drawing/2014/main" id="{FD3F60B0-FFAE-6C83-9C17-EA88A2562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2549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26" name="Line 1033">
                <a:extLst>
                  <a:ext uri="{FF2B5EF4-FFF2-40B4-BE49-F238E27FC236}">
                    <a16:creationId xmlns:a16="http://schemas.microsoft.com/office/drawing/2014/main" id="{E8F024F3-4909-3171-3370-1C3B7AA34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2" y="252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27" name="Line 1034">
                <a:extLst>
                  <a:ext uri="{FF2B5EF4-FFF2-40B4-BE49-F238E27FC236}">
                    <a16:creationId xmlns:a16="http://schemas.microsoft.com/office/drawing/2014/main" id="{F88D77D2-08C0-CDAA-74C9-7119080D8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8" y="262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28" name="Line 1035">
                <a:extLst>
                  <a:ext uri="{FF2B5EF4-FFF2-40B4-BE49-F238E27FC236}">
                    <a16:creationId xmlns:a16="http://schemas.microsoft.com/office/drawing/2014/main" id="{39380F0D-A7B6-518C-0D24-9A1483785A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8" y="262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29" name="Line 1036">
                <a:extLst>
                  <a:ext uri="{FF2B5EF4-FFF2-40B4-BE49-F238E27FC236}">
                    <a16:creationId xmlns:a16="http://schemas.microsoft.com/office/drawing/2014/main" id="{D3EE5928-52FE-C9B1-CCE2-F8AECF5A1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2" y="263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30" name="Line 1037">
                <a:extLst>
                  <a:ext uri="{FF2B5EF4-FFF2-40B4-BE49-F238E27FC236}">
                    <a16:creationId xmlns:a16="http://schemas.microsoft.com/office/drawing/2014/main" id="{968842A7-B3CF-514F-489C-88815F1C73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9" y="2616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31" name="Line 1038">
                <a:extLst>
                  <a:ext uri="{FF2B5EF4-FFF2-40B4-BE49-F238E27FC236}">
                    <a16:creationId xmlns:a16="http://schemas.microsoft.com/office/drawing/2014/main" id="{777BC03C-1BED-0FD4-DA69-BAA22D36F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29" y="249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32" name="Line 1039">
                <a:extLst>
                  <a:ext uri="{FF2B5EF4-FFF2-40B4-BE49-F238E27FC236}">
                    <a16:creationId xmlns:a16="http://schemas.microsoft.com/office/drawing/2014/main" id="{899EF75C-3870-63F2-7C5E-8296C7E76B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9" y="249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33" name="Line 1040">
                <a:extLst>
                  <a:ext uri="{FF2B5EF4-FFF2-40B4-BE49-F238E27FC236}">
                    <a16:creationId xmlns:a16="http://schemas.microsoft.com/office/drawing/2014/main" id="{EAA65B9A-885F-C5CE-3EC8-3E31A7AE4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3" y="251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34" name="Line 1041">
                <a:extLst>
                  <a:ext uri="{FF2B5EF4-FFF2-40B4-BE49-F238E27FC236}">
                    <a16:creationId xmlns:a16="http://schemas.microsoft.com/office/drawing/2014/main" id="{9DAA5BB9-7F41-7565-77E2-F7169F01C3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40" y="2487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35" name="Line 1042">
                <a:extLst>
                  <a:ext uri="{FF2B5EF4-FFF2-40B4-BE49-F238E27FC236}">
                    <a16:creationId xmlns:a16="http://schemas.microsoft.com/office/drawing/2014/main" id="{AA939CCB-91CB-7C67-7E58-2E2E3E877B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23" y="259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36" name="Line 1043">
                <a:extLst>
                  <a:ext uri="{FF2B5EF4-FFF2-40B4-BE49-F238E27FC236}">
                    <a16:creationId xmlns:a16="http://schemas.microsoft.com/office/drawing/2014/main" id="{4E261BE6-7651-C3AF-B807-36FA0E467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3" y="259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37" name="Line 1044">
                <a:extLst>
                  <a:ext uri="{FF2B5EF4-FFF2-40B4-BE49-F238E27FC236}">
                    <a16:creationId xmlns:a16="http://schemas.microsoft.com/office/drawing/2014/main" id="{FE4A2102-52C7-D22F-F18C-15E992BABB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7" y="2605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38" name="Line 1045">
                <a:extLst>
                  <a:ext uri="{FF2B5EF4-FFF2-40B4-BE49-F238E27FC236}">
                    <a16:creationId xmlns:a16="http://schemas.microsoft.com/office/drawing/2014/main" id="{6843676D-83C3-7C15-784A-A19ED1843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4" y="2588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39" name="Line 1046">
                <a:extLst>
                  <a:ext uri="{FF2B5EF4-FFF2-40B4-BE49-F238E27FC236}">
                    <a16:creationId xmlns:a16="http://schemas.microsoft.com/office/drawing/2014/main" id="{AC9905A7-6F5B-4C55-49F5-E4A4408EFA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19" y="242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40" name="Line 1047">
                <a:extLst>
                  <a:ext uri="{FF2B5EF4-FFF2-40B4-BE49-F238E27FC236}">
                    <a16:creationId xmlns:a16="http://schemas.microsoft.com/office/drawing/2014/main" id="{4EE96BC8-1EE5-4C1A-EE40-843DD6C20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9" y="242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41" name="Line 1048">
                <a:extLst>
                  <a:ext uri="{FF2B5EF4-FFF2-40B4-BE49-F238E27FC236}">
                    <a16:creationId xmlns:a16="http://schemas.microsoft.com/office/drawing/2014/main" id="{C26484A6-93C5-BE4C-7FE1-2C56524BE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4" y="2431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42" name="Line 1049">
                <a:extLst>
                  <a:ext uri="{FF2B5EF4-FFF2-40B4-BE49-F238E27FC236}">
                    <a16:creationId xmlns:a16="http://schemas.microsoft.com/office/drawing/2014/main" id="{358B6F6D-8BD0-9467-A7E8-540C52B68E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0" y="2414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43" name="Line 1050">
                <a:extLst>
                  <a:ext uri="{FF2B5EF4-FFF2-40B4-BE49-F238E27FC236}">
                    <a16:creationId xmlns:a16="http://schemas.microsoft.com/office/drawing/2014/main" id="{FAC92A43-3724-DF39-AE01-400A495912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8" y="245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44" name="Line 1051">
                <a:extLst>
                  <a:ext uri="{FF2B5EF4-FFF2-40B4-BE49-F238E27FC236}">
                    <a16:creationId xmlns:a16="http://schemas.microsoft.com/office/drawing/2014/main" id="{4CE7B85A-2945-5CF8-59E9-0A414F2395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8" y="245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45" name="Line 1052">
                <a:extLst>
                  <a:ext uri="{FF2B5EF4-FFF2-40B4-BE49-F238E27FC236}">
                    <a16:creationId xmlns:a16="http://schemas.microsoft.com/office/drawing/2014/main" id="{5064BC2A-FB1E-CE5E-3708-267455E255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2" y="2471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46" name="Line 1053">
                <a:extLst>
                  <a:ext uri="{FF2B5EF4-FFF2-40B4-BE49-F238E27FC236}">
                    <a16:creationId xmlns:a16="http://schemas.microsoft.com/office/drawing/2014/main" id="{6B351B18-AF6B-3013-D2EF-3188B9DF06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5" y="245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47" name="Line 1054">
                <a:extLst>
                  <a:ext uri="{FF2B5EF4-FFF2-40B4-BE49-F238E27FC236}">
                    <a16:creationId xmlns:a16="http://schemas.microsoft.com/office/drawing/2014/main" id="{907FA426-A1F6-A768-378F-7E5675C179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63" y="248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48" name="Line 1055">
                <a:extLst>
                  <a:ext uri="{FF2B5EF4-FFF2-40B4-BE49-F238E27FC236}">
                    <a16:creationId xmlns:a16="http://schemas.microsoft.com/office/drawing/2014/main" id="{5E4EEE5D-2E15-8F16-AEEB-17520CE74D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3" y="248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49" name="Line 1056">
                <a:extLst>
                  <a:ext uri="{FF2B5EF4-FFF2-40B4-BE49-F238E27FC236}">
                    <a16:creationId xmlns:a16="http://schemas.microsoft.com/office/drawing/2014/main" id="{55551434-E8E1-482F-E2CF-4FC9CCF701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8" y="249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50" name="Line 1057">
                <a:extLst>
                  <a:ext uri="{FF2B5EF4-FFF2-40B4-BE49-F238E27FC236}">
                    <a16:creationId xmlns:a16="http://schemas.microsoft.com/office/drawing/2014/main" id="{7E0C0FFA-D1FA-4787-7A2D-972EFA2F7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74" y="248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51" name="Line 1058">
                <a:extLst>
                  <a:ext uri="{FF2B5EF4-FFF2-40B4-BE49-F238E27FC236}">
                    <a16:creationId xmlns:a16="http://schemas.microsoft.com/office/drawing/2014/main" id="{E33D006F-23B2-D940-0260-EDB994B695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0" y="2291"/>
                <a:ext cx="33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52" name="Line 1059">
                <a:extLst>
                  <a:ext uri="{FF2B5EF4-FFF2-40B4-BE49-F238E27FC236}">
                    <a16:creationId xmlns:a16="http://schemas.microsoft.com/office/drawing/2014/main" id="{6EE6E571-19BB-ED1D-E4A4-B717E3128D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0" y="2291"/>
                <a:ext cx="33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53" name="Line 1060">
                <a:extLst>
                  <a:ext uri="{FF2B5EF4-FFF2-40B4-BE49-F238E27FC236}">
                    <a16:creationId xmlns:a16="http://schemas.microsoft.com/office/drawing/2014/main" id="{1D4D1425-9935-57D1-D80F-FE6F188F8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4" y="2308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54" name="Line 1061">
                <a:extLst>
                  <a:ext uri="{FF2B5EF4-FFF2-40B4-BE49-F238E27FC236}">
                    <a16:creationId xmlns:a16="http://schemas.microsoft.com/office/drawing/2014/main" id="{68585F65-BB55-F284-0E28-0535BD63A5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6" y="2285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55" name="Line 1062">
                <a:extLst>
                  <a:ext uri="{FF2B5EF4-FFF2-40B4-BE49-F238E27FC236}">
                    <a16:creationId xmlns:a16="http://schemas.microsoft.com/office/drawing/2014/main" id="{9166C8B3-082D-1143-95E2-3F196E308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1" y="248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56" name="Line 1063">
                <a:extLst>
                  <a:ext uri="{FF2B5EF4-FFF2-40B4-BE49-F238E27FC236}">
                    <a16:creationId xmlns:a16="http://schemas.microsoft.com/office/drawing/2014/main" id="{6C84ABA8-E8CA-3A1B-D393-E2FE5292E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248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57" name="Line 1064">
                <a:extLst>
                  <a:ext uri="{FF2B5EF4-FFF2-40B4-BE49-F238E27FC236}">
                    <a16:creationId xmlns:a16="http://schemas.microsoft.com/office/drawing/2014/main" id="{4E11B648-9D60-6E2C-CCC8-D37D381504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6" y="249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58" name="Line 1065">
                <a:extLst>
                  <a:ext uri="{FF2B5EF4-FFF2-40B4-BE49-F238E27FC236}">
                    <a16:creationId xmlns:a16="http://schemas.microsoft.com/office/drawing/2014/main" id="{F9EFD6BF-F1FE-6CBD-868C-0EA6E5EBF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2" y="2476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59" name="Line 1066">
                <a:extLst>
                  <a:ext uri="{FF2B5EF4-FFF2-40B4-BE49-F238E27FC236}">
                    <a16:creationId xmlns:a16="http://schemas.microsoft.com/office/drawing/2014/main" id="{AA664DF4-F0F2-C41C-D20C-554B25A2E7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6" y="147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60" name="Line 1067">
                <a:extLst>
                  <a:ext uri="{FF2B5EF4-FFF2-40B4-BE49-F238E27FC236}">
                    <a16:creationId xmlns:a16="http://schemas.microsoft.com/office/drawing/2014/main" id="{92F8589A-46BC-2C84-F607-924CDAD9A7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6" y="147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61" name="Line 1068">
                <a:extLst>
                  <a:ext uri="{FF2B5EF4-FFF2-40B4-BE49-F238E27FC236}">
                    <a16:creationId xmlns:a16="http://schemas.microsoft.com/office/drawing/2014/main" id="{1407759B-CDEF-B2C4-9C3A-8160683DF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5" y="148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62" name="Line 1069">
                <a:extLst>
                  <a:ext uri="{FF2B5EF4-FFF2-40B4-BE49-F238E27FC236}">
                    <a16:creationId xmlns:a16="http://schemas.microsoft.com/office/drawing/2014/main" id="{AF5E8ACB-091B-8262-1509-931C7AA8E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58" y="1466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63" name="Line 1070">
                <a:extLst>
                  <a:ext uri="{FF2B5EF4-FFF2-40B4-BE49-F238E27FC236}">
                    <a16:creationId xmlns:a16="http://schemas.microsoft.com/office/drawing/2014/main" id="{6670A5C6-5EE5-DE84-40FB-A8A7221A68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8" y="244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64" name="Line 1071">
                <a:extLst>
                  <a:ext uri="{FF2B5EF4-FFF2-40B4-BE49-F238E27FC236}">
                    <a16:creationId xmlns:a16="http://schemas.microsoft.com/office/drawing/2014/main" id="{FE8BC2E7-BB41-689E-46E0-FCE6F3BC9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8" y="244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65" name="Line 1072">
                <a:extLst>
                  <a:ext uri="{FF2B5EF4-FFF2-40B4-BE49-F238E27FC236}">
                    <a16:creationId xmlns:a16="http://schemas.microsoft.com/office/drawing/2014/main" id="{0C870ED3-3864-7AAA-59F9-F7AF8F7501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2" y="2465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66" name="Line 1073">
                <a:extLst>
                  <a:ext uri="{FF2B5EF4-FFF2-40B4-BE49-F238E27FC236}">
                    <a16:creationId xmlns:a16="http://schemas.microsoft.com/office/drawing/2014/main" id="{4CE3700B-2A67-77C0-C973-5B68C134B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69" y="244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67" name="Line 1074">
                <a:extLst>
                  <a:ext uri="{FF2B5EF4-FFF2-40B4-BE49-F238E27FC236}">
                    <a16:creationId xmlns:a16="http://schemas.microsoft.com/office/drawing/2014/main" id="{B20FA435-038A-8EF5-DD3E-D2D0B6879A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6" y="240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68" name="Line 1075">
                <a:extLst>
                  <a:ext uri="{FF2B5EF4-FFF2-40B4-BE49-F238E27FC236}">
                    <a16:creationId xmlns:a16="http://schemas.microsoft.com/office/drawing/2014/main" id="{394FB82E-EF0E-BB1E-F0B6-FB80BD4B85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6" y="240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69" name="Line 1076">
                <a:extLst>
                  <a:ext uri="{FF2B5EF4-FFF2-40B4-BE49-F238E27FC236}">
                    <a16:creationId xmlns:a16="http://schemas.microsoft.com/office/drawing/2014/main" id="{83073C2E-E509-A787-9360-94F1108F86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5" y="2420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70" name="Line 1077">
                <a:extLst>
                  <a:ext uri="{FF2B5EF4-FFF2-40B4-BE49-F238E27FC236}">
                    <a16:creationId xmlns:a16="http://schemas.microsoft.com/office/drawing/2014/main" id="{B41A56D9-5871-056C-973D-F62640EA55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7" y="239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71" name="Rectangle 1078">
                <a:extLst>
                  <a:ext uri="{FF2B5EF4-FFF2-40B4-BE49-F238E27FC236}">
                    <a16:creationId xmlns:a16="http://schemas.microsoft.com/office/drawing/2014/main" id="{9B3F438E-5972-F6FF-AB7B-C1AD3BCE9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22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72" name="Rectangle 1079">
                <a:extLst>
                  <a:ext uri="{FF2B5EF4-FFF2-40B4-BE49-F238E27FC236}">
                    <a16:creationId xmlns:a16="http://schemas.microsoft.com/office/drawing/2014/main" id="{B4974C41-F6E2-DAD1-A0BE-A4A8AA3F4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1685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73" name="Rectangle 1080">
                <a:extLst>
                  <a:ext uri="{FF2B5EF4-FFF2-40B4-BE49-F238E27FC236}">
                    <a16:creationId xmlns:a16="http://schemas.microsoft.com/office/drawing/2014/main" id="{26185FD2-AF9F-634D-C47D-13195E2BD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3" y="2207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74" name="Rectangle 1081">
                <a:extLst>
                  <a:ext uri="{FF2B5EF4-FFF2-40B4-BE49-F238E27FC236}">
                    <a16:creationId xmlns:a16="http://schemas.microsoft.com/office/drawing/2014/main" id="{B7F8B2B1-84F5-C307-4449-EBE18D005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7" y="214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75" name="Rectangle 1082">
                <a:extLst>
                  <a:ext uri="{FF2B5EF4-FFF2-40B4-BE49-F238E27FC236}">
                    <a16:creationId xmlns:a16="http://schemas.microsoft.com/office/drawing/2014/main" id="{EDF66A11-4F1A-DE80-21ED-A0A18144A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238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76" name="Rectangle 1083">
                <a:extLst>
                  <a:ext uri="{FF2B5EF4-FFF2-40B4-BE49-F238E27FC236}">
                    <a16:creationId xmlns:a16="http://schemas.microsoft.com/office/drawing/2014/main" id="{CE1DD148-5E45-0B74-7AD4-18AB14963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8" y="2588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77" name="Rectangle 1084">
                <a:extLst>
                  <a:ext uri="{FF2B5EF4-FFF2-40B4-BE49-F238E27FC236}">
                    <a16:creationId xmlns:a16="http://schemas.microsoft.com/office/drawing/2014/main" id="{4D34F1B9-63FA-245C-1F38-5C7BB318F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" y="2392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78" name="Rectangle 1085">
                <a:extLst>
                  <a:ext uri="{FF2B5EF4-FFF2-40B4-BE49-F238E27FC236}">
                    <a16:creationId xmlns:a16="http://schemas.microsoft.com/office/drawing/2014/main" id="{E22F0A5A-6BFE-E1CF-BA98-366572604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9" y="2207"/>
                <a:ext cx="33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79" name="Rectangle 1086">
                <a:extLst>
                  <a:ext uri="{FF2B5EF4-FFF2-40B4-BE49-F238E27FC236}">
                    <a16:creationId xmlns:a16="http://schemas.microsoft.com/office/drawing/2014/main" id="{174536BA-B572-212B-57DF-7A41872C7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7" y="2527"/>
                <a:ext cx="28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80" name="Rectangle 1087">
                <a:extLst>
                  <a:ext uri="{FF2B5EF4-FFF2-40B4-BE49-F238E27FC236}">
                    <a16:creationId xmlns:a16="http://schemas.microsoft.com/office/drawing/2014/main" id="{1F16C38E-5749-C221-17D6-2C69455FA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0" y="223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81" name="Rectangle 1088">
                <a:extLst>
                  <a:ext uri="{FF2B5EF4-FFF2-40B4-BE49-F238E27FC236}">
                    <a16:creationId xmlns:a16="http://schemas.microsoft.com/office/drawing/2014/main" id="{FD7E22AB-50BD-A565-8EBD-3E0F0E894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234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82" name="Rectangle 1089">
                <a:extLst>
                  <a:ext uri="{FF2B5EF4-FFF2-40B4-BE49-F238E27FC236}">
                    <a16:creationId xmlns:a16="http://schemas.microsoft.com/office/drawing/2014/main" id="{126F31F3-74BF-DB9F-7E7F-6473670A5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220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83" name="Rectangle 1090">
                <a:extLst>
                  <a:ext uri="{FF2B5EF4-FFF2-40B4-BE49-F238E27FC236}">
                    <a16:creationId xmlns:a16="http://schemas.microsoft.com/office/drawing/2014/main" id="{758A77C2-E9AF-F5CD-9DFE-E30F90CAC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155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84" name="Rectangle 1091">
                <a:extLst>
                  <a:ext uri="{FF2B5EF4-FFF2-40B4-BE49-F238E27FC236}">
                    <a16:creationId xmlns:a16="http://schemas.microsoft.com/office/drawing/2014/main" id="{0DD34EAA-2D24-D9D6-913E-2A716DEAD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5" y="2218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85" name="Rectangle 1092">
                <a:extLst>
                  <a:ext uri="{FF2B5EF4-FFF2-40B4-BE49-F238E27FC236}">
                    <a16:creationId xmlns:a16="http://schemas.microsoft.com/office/drawing/2014/main" id="{BA90DF48-D7A3-E14E-2005-5F3265B4F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4" y="2083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86" name="Rectangle 1093">
                <a:extLst>
                  <a:ext uri="{FF2B5EF4-FFF2-40B4-BE49-F238E27FC236}">
                    <a16:creationId xmlns:a16="http://schemas.microsoft.com/office/drawing/2014/main" id="{0997971F-8D66-92EE-BE75-C9CD8DD4B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2358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87" name="Rectangle 1094">
                <a:extLst>
                  <a:ext uri="{FF2B5EF4-FFF2-40B4-BE49-F238E27FC236}">
                    <a16:creationId xmlns:a16="http://schemas.microsoft.com/office/drawing/2014/main" id="{8FF88CA3-AE0F-243E-DAE2-F0351543E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7" y="210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88" name="Rectangle 1095">
                <a:extLst>
                  <a:ext uri="{FF2B5EF4-FFF2-40B4-BE49-F238E27FC236}">
                    <a16:creationId xmlns:a16="http://schemas.microsoft.com/office/drawing/2014/main" id="{9449DC02-80D2-98F3-CC79-05AC1176E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8" y="197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89" name="Rectangle 1096">
                <a:extLst>
                  <a:ext uri="{FF2B5EF4-FFF2-40B4-BE49-F238E27FC236}">
                    <a16:creationId xmlns:a16="http://schemas.microsoft.com/office/drawing/2014/main" id="{A4B0DBA7-F5F2-A795-FC82-8B1DD2092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5" y="247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90" name="Rectangle 1097">
                <a:extLst>
                  <a:ext uri="{FF2B5EF4-FFF2-40B4-BE49-F238E27FC236}">
                    <a16:creationId xmlns:a16="http://schemas.microsoft.com/office/drawing/2014/main" id="{26105A6D-45C4-9C56-8C02-813F4F262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7" y="2078"/>
                <a:ext cx="28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91" name="Rectangle 1098">
                <a:extLst>
                  <a:ext uri="{FF2B5EF4-FFF2-40B4-BE49-F238E27FC236}">
                    <a16:creationId xmlns:a16="http://schemas.microsoft.com/office/drawing/2014/main" id="{AFCB51C1-CCFE-4FD9-58CC-902165C2B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8" y="244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92" name="Rectangle 1099">
                <a:extLst>
                  <a:ext uri="{FF2B5EF4-FFF2-40B4-BE49-F238E27FC236}">
                    <a16:creationId xmlns:a16="http://schemas.microsoft.com/office/drawing/2014/main" id="{AF2BADE5-5DAE-796D-3A2A-40240CE04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9" y="234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93" name="Rectangle 1100">
                <a:extLst>
                  <a:ext uri="{FF2B5EF4-FFF2-40B4-BE49-F238E27FC236}">
                    <a16:creationId xmlns:a16="http://schemas.microsoft.com/office/drawing/2014/main" id="{206B1073-AF62-9819-5825-930B7EDE9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2134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94" name="Rectangle 1101">
                <a:extLst>
                  <a:ext uri="{FF2B5EF4-FFF2-40B4-BE49-F238E27FC236}">
                    <a16:creationId xmlns:a16="http://schemas.microsoft.com/office/drawing/2014/main" id="{8EE72C5E-BE78-F2E1-5AAD-03568EB70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" y="2476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95" name="Rectangle 1102">
                <a:extLst>
                  <a:ext uri="{FF2B5EF4-FFF2-40B4-BE49-F238E27FC236}">
                    <a16:creationId xmlns:a16="http://schemas.microsoft.com/office/drawing/2014/main" id="{6FC92740-7F76-54BE-CA33-298CEEC5C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" y="208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96" name="Rectangle 1103">
                <a:extLst>
                  <a:ext uri="{FF2B5EF4-FFF2-40B4-BE49-F238E27FC236}">
                    <a16:creationId xmlns:a16="http://schemas.microsoft.com/office/drawing/2014/main" id="{8AE2E263-0312-0FC6-76C1-C671FB869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2" y="231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97" name="Rectangle 1104">
                <a:extLst>
                  <a:ext uri="{FF2B5EF4-FFF2-40B4-BE49-F238E27FC236}">
                    <a16:creationId xmlns:a16="http://schemas.microsoft.com/office/drawing/2014/main" id="{E06CC965-25D2-9BD6-BFAA-A358D1162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8" y="2218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98" name="Rectangle 1105">
                <a:extLst>
                  <a:ext uri="{FF2B5EF4-FFF2-40B4-BE49-F238E27FC236}">
                    <a16:creationId xmlns:a16="http://schemas.microsoft.com/office/drawing/2014/main" id="{0073458B-F5E7-CDD2-5164-F55357494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" y="2196"/>
                <a:ext cx="33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99" name="Rectangle 1106">
                <a:extLst>
                  <a:ext uri="{FF2B5EF4-FFF2-40B4-BE49-F238E27FC236}">
                    <a16:creationId xmlns:a16="http://schemas.microsoft.com/office/drawing/2014/main" id="{B9E89AC4-26A4-0A8B-66C9-5957BF496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225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00" name="Rectangle 1107">
                <a:extLst>
                  <a:ext uri="{FF2B5EF4-FFF2-40B4-BE49-F238E27FC236}">
                    <a16:creationId xmlns:a16="http://schemas.microsoft.com/office/drawing/2014/main" id="{886A2080-297C-915E-ED00-16B8D643F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0" y="2134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01" name="Rectangle 1108">
                <a:extLst>
                  <a:ext uri="{FF2B5EF4-FFF2-40B4-BE49-F238E27FC236}">
                    <a16:creationId xmlns:a16="http://schemas.microsoft.com/office/drawing/2014/main" id="{E5F79156-3799-F19A-804A-1F4EDE9E6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9" y="226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02" name="Rectangle 1109">
                <a:extLst>
                  <a:ext uri="{FF2B5EF4-FFF2-40B4-BE49-F238E27FC236}">
                    <a16:creationId xmlns:a16="http://schemas.microsoft.com/office/drawing/2014/main" id="{8CD7FF58-570F-186E-73E7-A6EDD840F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" y="240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03" name="Rectangle 1110">
                <a:extLst>
                  <a:ext uri="{FF2B5EF4-FFF2-40B4-BE49-F238E27FC236}">
                    <a16:creationId xmlns:a16="http://schemas.microsoft.com/office/drawing/2014/main" id="{D00EB162-00D4-96EC-52D1-3EC76CA2B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234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04" name="Rectangle 1111">
                <a:extLst>
                  <a:ext uri="{FF2B5EF4-FFF2-40B4-BE49-F238E27FC236}">
                    <a16:creationId xmlns:a16="http://schemas.microsoft.com/office/drawing/2014/main" id="{934D62FF-BEEA-56B3-71A0-CD1BF40FE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2" y="2235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05" name="Rectangle 1112">
                <a:extLst>
                  <a:ext uri="{FF2B5EF4-FFF2-40B4-BE49-F238E27FC236}">
                    <a16:creationId xmlns:a16="http://schemas.microsoft.com/office/drawing/2014/main" id="{7C84B12B-C2F5-B0ED-6412-C7755A7A3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151"/>
                <a:ext cx="33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06" name="Rectangle 1113">
                <a:extLst>
                  <a:ext uri="{FF2B5EF4-FFF2-40B4-BE49-F238E27FC236}">
                    <a16:creationId xmlns:a16="http://schemas.microsoft.com/office/drawing/2014/main" id="{A24DF71E-6B02-11D6-7F5A-4D6A42862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6" y="2291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07" name="Rectangle 1114">
                <a:extLst>
                  <a:ext uri="{FF2B5EF4-FFF2-40B4-BE49-F238E27FC236}">
                    <a16:creationId xmlns:a16="http://schemas.microsoft.com/office/drawing/2014/main" id="{1930A93B-FD83-F8B5-18AD-5F97EC8E4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214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08" name="Freeform 1115">
                <a:extLst>
                  <a:ext uri="{FF2B5EF4-FFF2-40B4-BE49-F238E27FC236}">
                    <a16:creationId xmlns:a16="http://schemas.microsoft.com/office/drawing/2014/main" id="{D2860F82-1B6C-A962-702E-9DD75AA64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246"/>
                <a:ext cx="45" cy="34"/>
              </a:xfrm>
              <a:custGeom>
                <a:avLst/>
                <a:gdLst>
                  <a:gd name="T0" fmla="*/ 23 w 45"/>
                  <a:gd name="T1" fmla="*/ 0 h 34"/>
                  <a:gd name="T2" fmla="*/ 45 w 45"/>
                  <a:gd name="T3" fmla="*/ 34 h 34"/>
                  <a:gd name="T4" fmla="*/ 0 w 45"/>
                  <a:gd name="T5" fmla="*/ 34 h 34"/>
                  <a:gd name="T6" fmla="*/ 23 w 45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34">
                    <a:moveTo>
                      <a:pt x="23" y="0"/>
                    </a:moveTo>
                    <a:lnTo>
                      <a:pt x="45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09" name="Freeform 1116">
                <a:extLst>
                  <a:ext uri="{FF2B5EF4-FFF2-40B4-BE49-F238E27FC236}">
                    <a16:creationId xmlns:a16="http://schemas.microsoft.com/office/drawing/2014/main" id="{57E696BD-B092-5D7C-0BBF-1E61E6C6E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2577"/>
                <a:ext cx="39" cy="34"/>
              </a:xfrm>
              <a:custGeom>
                <a:avLst/>
                <a:gdLst>
                  <a:gd name="T0" fmla="*/ 16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6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6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10" name="Freeform 1117">
                <a:extLst>
                  <a:ext uri="{FF2B5EF4-FFF2-40B4-BE49-F238E27FC236}">
                    <a16:creationId xmlns:a16="http://schemas.microsoft.com/office/drawing/2014/main" id="{9CA5D5AD-E83E-ACE8-F0E5-B14B75929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9" y="2577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11" name="Freeform 1118">
                <a:extLst>
                  <a:ext uri="{FF2B5EF4-FFF2-40B4-BE49-F238E27FC236}">
                    <a16:creationId xmlns:a16="http://schemas.microsoft.com/office/drawing/2014/main" id="{0254ADAB-560A-ACE7-5E8D-B42794AE8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" y="2482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12" name="Freeform 1119">
                <a:extLst>
                  <a:ext uri="{FF2B5EF4-FFF2-40B4-BE49-F238E27FC236}">
                    <a16:creationId xmlns:a16="http://schemas.microsoft.com/office/drawing/2014/main" id="{F9F710E4-3D1F-6EE0-62F8-1C39EB1BE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2566"/>
                <a:ext cx="44" cy="34"/>
              </a:xfrm>
              <a:custGeom>
                <a:avLst/>
                <a:gdLst>
                  <a:gd name="T0" fmla="*/ 22 w 44"/>
                  <a:gd name="T1" fmla="*/ 0 h 34"/>
                  <a:gd name="T2" fmla="*/ 44 w 44"/>
                  <a:gd name="T3" fmla="*/ 34 h 34"/>
                  <a:gd name="T4" fmla="*/ 0 w 44"/>
                  <a:gd name="T5" fmla="*/ 34 h 34"/>
                  <a:gd name="T6" fmla="*/ 22 w 4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4">
                    <a:moveTo>
                      <a:pt x="22" y="0"/>
                    </a:moveTo>
                    <a:lnTo>
                      <a:pt x="44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13" name="Freeform 1120">
                <a:extLst>
                  <a:ext uri="{FF2B5EF4-FFF2-40B4-BE49-F238E27FC236}">
                    <a16:creationId xmlns:a16="http://schemas.microsoft.com/office/drawing/2014/main" id="{4F418678-854A-C69D-2402-44239646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6" y="2364"/>
                <a:ext cx="39" cy="34"/>
              </a:xfrm>
              <a:custGeom>
                <a:avLst/>
                <a:gdLst>
                  <a:gd name="T0" fmla="*/ 16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6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6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14" name="Freeform 1121">
                <a:extLst>
                  <a:ext uri="{FF2B5EF4-FFF2-40B4-BE49-F238E27FC236}">
                    <a16:creationId xmlns:a16="http://schemas.microsoft.com/office/drawing/2014/main" id="{EFE7F508-D66A-542A-772D-EDEEAEEB5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2510"/>
                <a:ext cx="39" cy="34"/>
              </a:xfrm>
              <a:custGeom>
                <a:avLst/>
                <a:gdLst>
                  <a:gd name="T0" fmla="*/ 16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6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6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15" name="Freeform 1122">
                <a:extLst>
                  <a:ext uri="{FF2B5EF4-FFF2-40B4-BE49-F238E27FC236}">
                    <a16:creationId xmlns:a16="http://schemas.microsoft.com/office/drawing/2014/main" id="{31F615D7-6471-1051-7B69-7F6B580A8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2078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16" name="Freeform 1123">
                <a:extLst>
                  <a:ext uri="{FF2B5EF4-FFF2-40B4-BE49-F238E27FC236}">
                    <a16:creationId xmlns:a16="http://schemas.microsoft.com/office/drawing/2014/main" id="{15C3822C-28F1-625E-A8E6-A706213EF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2443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17" name="Freeform 1124">
                <a:extLst>
                  <a:ext uri="{FF2B5EF4-FFF2-40B4-BE49-F238E27FC236}">
                    <a16:creationId xmlns:a16="http://schemas.microsoft.com/office/drawing/2014/main" id="{82ABDBA4-B8D5-387C-DF39-9D239CD93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5" y="2224"/>
                <a:ext cx="39" cy="39"/>
              </a:xfrm>
              <a:custGeom>
                <a:avLst/>
                <a:gdLst>
                  <a:gd name="T0" fmla="*/ 16 w 39"/>
                  <a:gd name="T1" fmla="*/ 0 h 39"/>
                  <a:gd name="T2" fmla="*/ 39 w 39"/>
                  <a:gd name="T3" fmla="*/ 39 h 39"/>
                  <a:gd name="T4" fmla="*/ 0 w 39"/>
                  <a:gd name="T5" fmla="*/ 39 h 39"/>
                  <a:gd name="T6" fmla="*/ 16 w 39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6" y="0"/>
                    </a:moveTo>
                    <a:lnTo>
                      <a:pt x="39" y="39"/>
                    </a:lnTo>
                    <a:lnTo>
                      <a:pt x="0" y="3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18" name="Freeform 1125">
                <a:extLst>
                  <a:ext uri="{FF2B5EF4-FFF2-40B4-BE49-F238E27FC236}">
                    <a16:creationId xmlns:a16="http://schemas.microsoft.com/office/drawing/2014/main" id="{15FF6194-AFB0-52BC-33CC-EC76BF70E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1982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19" name="Freeform 1126">
                <a:extLst>
                  <a:ext uri="{FF2B5EF4-FFF2-40B4-BE49-F238E27FC236}">
                    <a16:creationId xmlns:a16="http://schemas.microsoft.com/office/drawing/2014/main" id="{A5630B10-D20B-96A9-3F87-C51B3E610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0" y="2246"/>
                <a:ext cx="39" cy="34"/>
              </a:xfrm>
              <a:custGeom>
                <a:avLst/>
                <a:gdLst>
                  <a:gd name="T0" fmla="*/ 16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6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6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20" name="Freeform 1127">
                <a:extLst>
                  <a:ext uri="{FF2B5EF4-FFF2-40B4-BE49-F238E27FC236}">
                    <a16:creationId xmlns:a16="http://schemas.microsoft.com/office/drawing/2014/main" id="{5427D729-5015-2A7A-1448-F7F6C6C2A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241"/>
                <a:ext cx="40" cy="33"/>
              </a:xfrm>
              <a:custGeom>
                <a:avLst/>
                <a:gdLst>
                  <a:gd name="T0" fmla="*/ 23 w 40"/>
                  <a:gd name="T1" fmla="*/ 0 h 33"/>
                  <a:gd name="T2" fmla="*/ 40 w 40"/>
                  <a:gd name="T3" fmla="*/ 33 h 33"/>
                  <a:gd name="T4" fmla="*/ 0 w 40"/>
                  <a:gd name="T5" fmla="*/ 33 h 33"/>
                  <a:gd name="T6" fmla="*/ 23 w 40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3">
                    <a:moveTo>
                      <a:pt x="23" y="0"/>
                    </a:moveTo>
                    <a:lnTo>
                      <a:pt x="40" y="33"/>
                    </a:lnTo>
                    <a:lnTo>
                      <a:pt x="0" y="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21" name="Freeform 1128">
                <a:extLst>
                  <a:ext uri="{FF2B5EF4-FFF2-40B4-BE49-F238E27FC236}">
                    <a16:creationId xmlns:a16="http://schemas.microsoft.com/office/drawing/2014/main" id="{F5FF941B-E4F8-26B3-1CF3-4A51C264A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2616"/>
                <a:ext cx="39" cy="34"/>
              </a:xfrm>
              <a:custGeom>
                <a:avLst/>
                <a:gdLst>
                  <a:gd name="T0" fmla="*/ 23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3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3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22" name="Freeform 1129">
                <a:extLst>
                  <a:ext uri="{FF2B5EF4-FFF2-40B4-BE49-F238E27FC236}">
                    <a16:creationId xmlns:a16="http://schemas.microsoft.com/office/drawing/2014/main" id="{EB6252E1-2910-E873-A706-D64817C24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" y="2504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23" name="Freeform 1130">
                <a:extLst>
                  <a:ext uri="{FF2B5EF4-FFF2-40B4-BE49-F238E27FC236}">
                    <a16:creationId xmlns:a16="http://schemas.microsoft.com/office/drawing/2014/main" id="{77DC3C6F-C34A-ED3F-84AC-6A5342C19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1" y="2241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24" name="Freeform 1131">
                <a:extLst>
                  <a:ext uri="{FF2B5EF4-FFF2-40B4-BE49-F238E27FC236}">
                    <a16:creationId xmlns:a16="http://schemas.microsoft.com/office/drawing/2014/main" id="{F98E9E94-15AA-B45A-7026-35231D4C0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9" y="2515"/>
                <a:ext cx="39" cy="40"/>
              </a:xfrm>
              <a:custGeom>
                <a:avLst/>
                <a:gdLst>
                  <a:gd name="T0" fmla="*/ 22 w 39"/>
                  <a:gd name="T1" fmla="*/ 0 h 40"/>
                  <a:gd name="T2" fmla="*/ 39 w 39"/>
                  <a:gd name="T3" fmla="*/ 40 h 40"/>
                  <a:gd name="T4" fmla="*/ 0 w 39"/>
                  <a:gd name="T5" fmla="*/ 40 h 40"/>
                  <a:gd name="T6" fmla="*/ 22 w 39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0">
                    <a:moveTo>
                      <a:pt x="22" y="0"/>
                    </a:moveTo>
                    <a:lnTo>
                      <a:pt x="39" y="40"/>
                    </a:lnTo>
                    <a:lnTo>
                      <a:pt x="0" y="4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25" name="Freeform 1132">
                <a:extLst>
                  <a:ext uri="{FF2B5EF4-FFF2-40B4-BE49-F238E27FC236}">
                    <a16:creationId xmlns:a16="http://schemas.microsoft.com/office/drawing/2014/main" id="{61D1971B-BF4F-E49D-4D0C-B210F37D4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7" y="2437"/>
                <a:ext cx="40" cy="34"/>
              </a:xfrm>
              <a:custGeom>
                <a:avLst/>
                <a:gdLst>
                  <a:gd name="T0" fmla="*/ 17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17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17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26" name="Freeform 1133">
                <a:extLst>
                  <a:ext uri="{FF2B5EF4-FFF2-40B4-BE49-F238E27FC236}">
                    <a16:creationId xmlns:a16="http://schemas.microsoft.com/office/drawing/2014/main" id="{0FF6020A-C925-4F01-ED1C-DAEFAB563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" y="2302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27" name="Freeform 1134">
                <a:extLst>
                  <a:ext uri="{FF2B5EF4-FFF2-40B4-BE49-F238E27FC236}">
                    <a16:creationId xmlns:a16="http://schemas.microsoft.com/office/drawing/2014/main" id="{527A9CB8-5C62-08BE-1D0C-711D084FA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2437"/>
                <a:ext cx="39" cy="34"/>
              </a:xfrm>
              <a:custGeom>
                <a:avLst/>
                <a:gdLst>
                  <a:gd name="T0" fmla="*/ 16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6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6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28" name="Freeform 1135">
                <a:extLst>
                  <a:ext uri="{FF2B5EF4-FFF2-40B4-BE49-F238E27FC236}">
                    <a16:creationId xmlns:a16="http://schemas.microsoft.com/office/drawing/2014/main" id="{DEBE0201-15AD-141A-ABBD-C57AE92D8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2302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29" name="Freeform 1136">
                <a:extLst>
                  <a:ext uri="{FF2B5EF4-FFF2-40B4-BE49-F238E27FC236}">
                    <a16:creationId xmlns:a16="http://schemas.microsoft.com/office/drawing/2014/main" id="{3FA0FAD3-23BD-8AAA-D225-9C47B3805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2089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30" name="Freeform 1137">
                <a:extLst>
                  <a:ext uri="{FF2B5EF4-FFF2-40B4-BE49-F238E27FC236}">
                    <a16:creationId xmlns:a16="http://schemas.microsoft.com/office/drawing/2014/main" id="{AB513F0E-6281-2070-DDD2-07E65D073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2330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31" name="Freeform 1138">
                <a:extLst>
                  <a:ext uri="{FF2B5EF4-FFF2-40B4-BE49-F238E27FC236}">
                    <a16:creationId xmlns:a16="http://schemas.microsoft.com/office/drawing/2014/main" id="{0C903D70-0F0A-B815-96F7-FB0090804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1915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32" name="Freeform 1139">
                <a:extLst>
                  <a:ext uri="{FF2B5EF4-FFF2-40B4-BE49-F238E27FC236}">
                    <a16:creationId xmlns:a16="http://schemas.microsoft.com/office/drawing/2014/main" id="{8776BED3-121F-C6F4-AC3C-2324AE83D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" y="2375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33" name="Freeform 1140">
                <a:extLst>
                  <a:ext uri="{FF2B5EF4-FFF2-40B4-BE49-F238E27FC236}">
                    <a16:creationId xmlns:a16="http://schemas.microsoft.com/office/drawing/2014/main" id="{AA933886-F8EC-EA9D-31C1-E3A2D29C3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" y="2364"/>
                <a:ext cx="39" cy="39"/>
              </a:xfrm>
              <a:custGeom>
                <a:avLst/>
                <a:gdLst>
                  <a:gd name="T0" fmla="*/ 17 w 39"/>
                  <a:gd name="T1" fmla="*/ 0 h 39"/>
                  <a:gd name="T2" fmla="*/ 39 w 39"/>
                  <a:gd name="T3" fmla="*/ 39 h 39"/>
                  <a:gd name="T4" fmla="*/ 0 w 39"/>
                  <a:gd name="T5" fmla="*/ 39 h 39"/>
                  <a:gd name="T6" fmla="*/ 17 w 39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0"/>
                    </a:moveTo>
                    <a:lnTo>
                      <a:pt x="39" y="39"/>
                    </a:lnTo>
                    <a:lnTo>
                      <a:pt x="0" y="3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34" name="Freeform 1141">
                <a:extLst>
                  <a:ext uri="{FF2B5EF4-FFF2-40B4-BE49-F238E27FC236}">
                    <a16:creationId xmlns:a16="http://schemas.microsoft.com/office/drawing/2014/main" id="{80C4970C-F4DA-14E1-4C2B-C995B7367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8" y="2033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35" name="Freeform 1142">
                <a:extLst>
                  <a:ext uri="{FF2B5EF4-FFF2-40B4-BE49-F238E27FC236}">
                    <a16:creationId xmlns:a16="http://schemas.microsoft.com/office/drawing/2014/main" id="{3151448F-2EDD-2E89-667E-87EC33C9D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8" y="1691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36" name="Freeform 1143">
                <a:extLst>
                  <a:ext uri="{FF2B5EF4-FFF2-40B4-BE49-F238E27FC236}">
                    <a16:creationId xmlns:a16="http://schemas.microsoft.com/office/drawing/2014/main" id="{43347A64-C87A-FB9B-E959-7E562BA59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" y="2403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37" name="Freeform 1144">
                <a:extLst>
                  <a:ext uri="{FF2B5EF4-FFF2-40B4-BE49-F238E27FC236}">
                    <a16:creationId xmlns:a16="http://schemas.microsoft.com/office/drawing/2014/main" id="{984DAE66-B253-A94F-2E31-7D6CDF217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370"/>
                <a:ext cx="39" cy="33"/>
              </a:xfrm>
              <a:custGeom>
                <a:avLst/>
                <a:gdLst>
                  <a:gd name="T0" fmla="*/ 23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3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3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38" name="Freeform 1145">
                <a:extLst>
                  <a:ext uri="{FF2B5EF4-FFF2-40B4-BE49-F238E27FC236}">
                    <a16:creationId xmlns:a16="http://schemas.microsoft.com/office/drawing/2014/main" id="{2ED09A17-3505-C7CE-7DBF-F92308BF2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" y="2308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39" name="Freeform 1146">
                <a:extLst>
                  <a:ext uri="{FF2B5EF4-FFF2-40B4-BE49-F238E27FC236}">
                    <a16:creationId xmlns:a16="http://schemas.microsoft.com/office/drawing/2014/main" id="{B2D8CD8D-2C46-1F00-22BA-45ADB774A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2173"/>
                <a:ext cx="39" cy="34"/>
              </a:xfrm>
              <a:custGeom>
                <a:avLst/>
                <a:gdLst>
                  <a:gd name="T0" fmla="*/ 23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3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3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40" name="Freeform 1147">
                <a:extLst>
                  <a:ext uri="{FF2B5EF4-FFF2-40B4-BE49-F238E27FC236}">
                    <a16:creationId xmlns:a16="http://schemas.microsoft.com/office/drawing/2014/main" id="{F05D5CB9-9FE0-C0B7-11B6-B4DDB1B60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2313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41" name="Freeform 1148">
                <a:extLst>
                  <a:ext uri="{FF2B5EF4-FFF2-40B4-BE49-F238E27FC236}">
                    <a16:creationId xmlns:a16="http://schemas.microsoft.com/office/drawing/2014/main" id="{F93BA694-430C-54A3-7CFB-81C722E3F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330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42" name="Freeform 1149">
                <a:extLst>
                  <a:ext uri="{FF2B5EF4-FFF2-40B4-BE49-F238E27FC236}">
                    <a16:creationId xmlns:a16="http://schemas.microsoft.com/office/drawing/2014/main" id="{C5AA6F63-9EC6-9AAA-F462-B02FF5BF1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319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43" name="Freeform 1150">
                <a:extLst>
                  <a:ext uri="{FF2B5EF4-FFF2-40B4-BE49-F238E27FC236}">
                    <a16:creationId xmlns:a16="http://schemas.microsoft.com/office/drawing/2014/main" id="{20B9C2FF-D35F-F84C-7864-E5EC59394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2325"/>
                <a:ext cx="40" cy="33"/>
              </a:xfrm>
              <a:custGeom>
                <a:avLst/>
                <a:gdLst>
                  <a:gd name="T0" fmla="*/ 17 w 40"/>
                  <a:gd name="T1" fmla="*/ 0 h 33"/>
                  <a:gd name="T2" fmla="*/ 40 w 40"/>
                  <a:gd name="T3" fmla="*/ 33 h 33"/>
                  <a:gd name="T4" fmla="*/ 0 w 40"/>
                  <a:gd name="T5" fmla="*/ 33 h 33"/>
                  <a:gd name="T6" fmla="*/ 17 w 40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3">
                    <a:moveTo>
                      <a:pt x="17" y="0"/>
                    </a:moveTo>
                    <a:lnTo>
                      <a:pt x="40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44" name="Freeform 1151">
                <a:extLst>
                  <a:ext uri="{FF2B5EF4-FFF2-40B4-BE49-F238E27FC236}">
                    <a16:creationId xmlns:a16="http://schemas.microsoft.com/office/drawing/2014/main" id="{8D6E241E-5FEB-78E2-BB8D-5AFFA7EDF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" y="2297"/>
                <a:ext cx="45" cy="33"/>
              </a:xfrm>
              <a:custGeom>
                <a:avLst/>
                <a:gdLst>
                  <a:gd name="T0" fmla="*/ 23 w 45"/>
                  <a:gd name="T1" fmla="*/ 0 h 33"/>
                  <a:gd name="T2" fmla="*/ 45 w 45"/>
                  <a:gd name="T3" fmla="*/ 33 h 33"/>
                  <a:gd name="T4" fmla="*/ 0 w 45"/>
                  <a:gd name="T5" fmla="*/ 33 h 33"/>
                  <a:gd name="T6" fmla="*/ 23 w 45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33">
                    <a:moveTo>
                      <a:pt x="23" y="0"/>
                    </a:moveTo>
                    <a:lnTo>
                      <a:pt x="45" y="33"/>
                    </a:lnTo>
                    <a:lnTo>
                      <a:pt x="0" y="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45" name="Freeform 1152">
                <a:extLst>
                  <a:ext uri="{FF2B5EF4-FFF2-40B4-BE49-F238E27FC236}">
                    <a16:creationId xmlns:a16="http://schemas.microsoft.com/office/drawing/2014/main" id="{B0D5EEC0-7342-8CB1-8F51-2AA34E63D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375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46" name="Freeform 1153">
                <a:extLst>
                  <a:ext uri="{FF2B5EF4-FFF2-40B4-BE49-F238E27FC236}">
                    <a16:creationId xmlns:a16="http://schemas.microsoft.com/office/drawing/2014/main" id="{93013EC1-6F08-3A4B-B1DF-D7E332D78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2392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47" name="Freeform 1154">
                <a:extLst>
                  <a:ext uri="{FF2B5EF4-FFF2-40B4-BE49-F238E27FC236}">
                    <a16:creationId xmlns:a16="http://schemas.microsoft.com/office/drawing/2014/main" id="{4D3A205F-DD13-0D37-506A-11FB7C9ED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2313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48" name="Freeform 1155">
                <a:extLst>
                  <a:ext uri="{FF2B5EF4-FFF2-40B4-BE49-F238E27FC236}">
                    <a16:creationId xmlns:a16="http://schemas.microsoft.com/office/drawing/2014/main" id="{F0A4F566-9185-FA1E-2FE5-604D0EA70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8" y="2465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49" name="Freeform 1156">
                <a:extLst>
                  <a:ext uri="{FF2B5EF4-FFF2-40B4-BE49-F238E27FC236}">
                    <a16:creationId xmlns:a16="http://schemas.microsoft.com/office/drawing/2014/main" id="{723850E2-1784-1468-8561-76E516EEE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9" y="2252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50" name="Freeform 1157">
                <a:extLst>
                  <a:ext uri="{FF2B5EF4-FFF2-40B4-BE49-F238E27FC236}">
                    <a16:creationId xmlns:a16="http://schemas.microsoft.com/office/drawing/2014/main" id="{56EAA6CE-8031-87E0-3043-A4000321A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2392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51" name="Freeform 1158">
                <a:extLst>
                  <a:ext uri="{FF2B5EF4-FFF2-40B4-BE49-F238E27FC236}">
                    <a16:creationId xmlns:a16="http://schemas.microsoft.com/office/drawing/2014/main" id="{F2BC435E-DC33-4484-CCFD-D4BF56BD6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2308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52" name="Freeform 1159">
                <a:extLst>
                  <a:ext uri="{FF2B5EF4-FFF2-40B4-BE49-F238E27FC236}">
                    <a16:creationId xmlns:a16="http://schemas.microsoft.com/office/drawing/2014/main" id="{44DBB674-0114-1CA7-E67D-CF9C9815D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1" y="2313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53" name="Rectangle 1160">
                <a:extLst>
                  <a:ext uri="{FF2B5EF4-FFF2-40B4-BE49-F238E27FC236}">
                    <a16:creationId xmlns:a16="http://schemas.microsoft.com/office/drawing/2014/main" id="{FDCF690E-B6D3-49D2-105F-470C0653B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2134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54" name="Line 1161">
                <a:extLst>
                  <a:ext uri="{FF2B5EF4-FFF2-40B4-BE49-F238E27FC236}">
                    <a16:creationId xmlns:a16="http://schemas.microsoft.com/office/drawing/2014/main" id="{B8EBD06C-642B-266A-98F7-E18AE9493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2" y="213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55" name="Line 1162">
                <a:extLst>
                  <a:ext uri="{FF2B5EF4-FFF2-40B4-BE49-F238E27FC236}">
                    <a16:creationId xmlns:a16="http://schemas.microsoft.com/office/drawing/2014/main" id="{146C3729-FF78-76BB-24BA-6F89C934EE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2" y="213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56" name="Rectangle 1163">
                <a:extLst>
                  <a:ext uri="{FF2B5EF4-FFF2-40B4-BE49-F238E27FC236}">
                    <a16:creationId xmlns:a16="http://schemas.microsoft.com/office/drawing/2014/main" id="{511F683D-DAEF-421A-4A13-F78EE6EB7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050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57" name="Line 1164">
                <a:extLst>
                  <a:ext uri="{FF2B5EF4-FFF2-40B4-BE49-F238E27FC236}">
                    <a16:creationId xmlns:a16="http://schemas.microsoft.com/office/drawing/2014/main" id="{ACFE87AF-E10B-4C2B-3D18-23AB66558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84" y="205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58" name="Line 1165">
                <a:extLst>
                  <a:ext uri="{FF2B5EF4-FFF2-40B4-BE49-F238E27FC236}">
                    <a16:creationId xmlns:a16="http://schemas.microsoft.com/office/drawing/2014/main" id="{AA6BF627-9A0C-71A0-5BAE-DA2C7A5A5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05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59" name="Rectangle 1166">
                <a:extLst>
                  <a:ext uri="{FF2B5EF4-FFF2-40B4-BE49-F238E27FC236}">
                    <a16:creationId xmlns:a16="http://schemas.microsoft.com/office/drawing/2014/main" id="{2FC85A83-F73F-4AE9-2A7D-ADCB931BB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" y="2173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60" name="Line 1167">
                <a:extLst>
                  <a:ext uri="{FF2B5EF4-FFF2-40B4-BE49-F238E27FC236}">
                    <a16:creationId xmlns:a16="http://schemas.microsoft.com/office/drawing/2014/main" id="{E3761DE0-F9F2-D223-1ECA-B5E51DA53F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8" y="217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61" name="Line 1168">
                <a:extLst>
                  <a:ext uri="{FF2B5EF4-FFF2-40B4-BE49-F238E27FC236}">
                    <a16:creationId xmlns:a16="http://schemas.microsoft.com/office/drawing/2014/main" id="{D90E58A0-9316-21B8-763F-6BA86AD28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8" y="217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62" name="Rectangle 1169">
                <a:extLst>
                  <a:ext uri="{FF2B5EF4-FFF2-40B4-BE49-F238E27FC236}">
                    <a16:creationId xmlns:a16="http://schemas.microsoft.com/office/drawing/2014/main" id="{225BB8BE-C657-D084-8D8D-FE203FDF7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0" y="2252"/>
                <a:ext cx="33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63" name="Line 1170">
                <a:extLst>
                  <a:ext uri="{FF2B5EF4-FFF2-40B4-BE49-F238E27FC236}">
                    <a16:creationId xmlns:a16="http://schemas.microsoft.com/office/drawing/2014/main" id="{0DBD17D6-EB5B-D498-F742-4F841EF097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0" y="2252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64" name="Line 1171">
                <a:extLst>
                  <a:ext uri="{FF2B5EF4-FFF2-40B4-BE49-F238E27FC236}">
                    <a16:creationId xmlns:a16="http://schemas.microsoft.com/office/drawing/2014/main" id="{302A7F3E-A7E8-6188-814F-561E82C7D6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0" y="2252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65" name="Rectangle 1172">
                <a:extLst>
                  <a:ext uri="{FF2B5EF4-FFF2-40B4-BE49-F238E27FC236}">
                    <a16:creationId xmlns:a16="http://schemas.microsoft.com/office/drawing/2014/main" id="{085BC89C-1205-A201-288E-36BB4AC10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8" y="2274"/>
                <a:ext cx="28" cy="34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66" name="Line 1173">
                <a:extLst>
                  <a:ext uri="{FF2B5EF4-FFF2-40B4-BE49-F238E27FC236}">
                    <a16:creationId xmlns:a16="http://schemas.microsoft.com/office/drawing/2014/main" id="{0AC5E31D-6EF9-F5D8-4264-562EA89A1D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8" y="2274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67" name="Line 1174">
                <a:extLst>
                  <a:ext uri="{FF2B5EF4-FFF2-40B4-BE49-F238E27FC236}">
                    <a16:creationId xmlns:a16="http://schemas.microsoft.com/office/drawing/2014/main" id="{464A7A3E-D7DB-DA57-142A-F4A584180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8" y="2274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68" name="Rectangle 1175">
                <a:extLst>
                  <a:ext uri="{FF2B5EF4-FFF2-40B4-BE49-F238E27FC236}">
                    <a16:creationId xmlns:a16="http://schemas.microsoft.com/office/drawing/2014/main" id="{82D2C41E-6D2E-77AA-CD85-07DC16FF6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" y="2050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69" name="Line 1176">
                <a:extLst>
                  <a:ext uri="{FF2B5EF4-FFF2-40B4-BE49-F238E27FC236}">
                    <a16:creationId xmlns:a16="http://schemas.microsoft.com/office/drawing/2014/main" id="{0B0BB189-B10B-1950-929F-3FFA88333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7" y="205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70" name="Line 1177">
                <a:extLst>
                  <a:ext uri="{FF2B5EF4-FFF2-40B4-BE49-F238E27FC236}">
                    <a16:creationId xmlns:a16="http://schemas.microsoft.com/office/drawing/2014/main" id="{34045ED1-5734-A3B1-0A4D-8B1C0DAC8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7" y="205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71" name="Rectangle 1178">
                <a:extLst>
                  <a:ext uri="{FF2B5EF4-FFF2-40B4-BE49-F238E27FC236}">
                    <a16:creationId xmlns:a16="http://schemas.microsoft.com/office/drawing/2014/main" id="{216C0957-A26B-38BB-ABBF-3B900E381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" y="2212"/>
                <a:ext cx="28" cy="29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72" name="Line 1179">
                <a:extLst>
                  <a:ext uri="{FF2B5EF4-FFF2-40B4-BE49-F238E27FC236}">
                    <a16:creationId xmlns:a16="http://schemas.microsoft.com/office/drawing/2014/main" id="{9871933A-2E78-7A15-2A6B-00B04B1792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9" y="2212"/>
                <a:ext cx="28" cy="29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73" name="Line 1180">
                <a:extLst>
                  <a:ext uri="{FF2B5EF4-FFF2-40B4-BE49-F238E27FC236}">
                    <a16:creationId xmlns:a16="http://schemas.microsoft.com/office/drawing/2014/main" id="{99E3128A-834F-E435-6C33-CB5ECCAB35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9" y="2212"/>
                <a:ext cx="28" cy="29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74" name="Rectangle 1181">
                <a:extLst>
                  <a:ext uri="{FF2B5EF4-FFF2-40B4-BE49-F238E27FC236}">
                    <a16:creationId xmlns:a16="http://schemas.microsoft.com/office/drawing/2014/main" id="{E60D6F7D-3B3A-B98F-6C6E-D1C826213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" y="2358"/>
                <a:ext cx="34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75" name="Line 1182">
                <a:extLst>
                  <a:ext uri="{FF2B5EF4-FFF2-40B4-BE49-F238E27FC236}">
                    <a16:creationId xmlns:a16="http://schemas.microsoft.com/office/drawing/2014/main" id="{069C5947-540C-00EF-EA8D-D52683E8F7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9" y="2358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76" name="Line 1183">
                <a:extLst>
                  <a:ext uri="{FF2B5EF4-FFF2-40B4-BE49-F238E27FC236}">
                    <a16:creationId xmlns:a16="http://schemas.microsoft.com/office/drawing/2014/main" id="{BC73DF42-4087-E1A4-6FAB-804E838358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9" y="2358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77" name="Rectangle 1184">
                <a:extLst>
                  <a:ext uri="{FF2B5EF4-FFF2-40B4-BE49-F238E27FC236}">
                    <a16:creationId xmlns:a16="http://schemas.microsoft.com/office/drawing/2014/main" id="{BDD34930-D970-0479-96CF-026609ED7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" y="1938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78" name="Line 1185">
                <a:extLst>
                  <a:ext uri="{FF2B5EF4-FFF2-40B4-BE49-F238E27FC236}">
                    <a16:creationId xmlns:a16="http://schemas.microsoft.com/office/drawing/2014/main" id="{57954DF1-EA91-BD97-6D07-5CADDF3AC1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1" y="193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79" name="Line 1186">
                <a:extLst>
                  <a:ext uri="{FF2B5EF4-FFF2-40B4-BE49-F238E27FC236}">
                    <a16:creationId xmlns:a16="http://schemas.microsoft.com/office/drawing/2014/main" id="{9B00867E-9619-842A-65F1-8435E7BA4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1" y="193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80" name="Rectangle 1187">
                <a:extLst>
                  <a:ext uri="{FF2B5EF4-FFF2-40B4-BE49-F238E27FC236}">
                    <a16:creationId xmlns:a16="http://schemas.microsoft.com/office/drawing/2014/main" id="{C94AA6D6-EAB1-894E-3372-F065A341D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2100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81" name="Line 1188">
                <a:extLst>
                  <a:ext uri="{FF2B5EF4-FFF2-40B4-BE49-F238E27FC236}">
                    <a16:creationId xmlns:a16="http://schemas.microsoft.com/office/drawing/2014/main" id="{9B67B4BD-8D6A-1610-1CFC-DF2AE60BDC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13" y="210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82" name="Line 1189">
                <a:extLst>
                  <a:ext uri="{FF2B5EF4-FFF2-40B4-BE49-F238E27FC236}">
                    <a16:creationId xmlns:a16="http://schemas.microsoft.com/office/drawing/2014/main" id="{43955CFE-2FB5-2024-B0CF-C97684AEED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3" y="210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83" name="Rectangle 1190">
                <a:extLst>
                  <a:ext uri="{FF2B5EF4-FFF2-40B4-BE49-F238E27FC236}">
                    <a16:creationId xmlns:a16="http://schemas.microsoft.com/office/drawing/2014/main" id="{C1F779F7-21C1-089C-4338-2E6400B27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2" y="2140"/>
                <a:ext cx="28" cy="33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84" name="Line 1191">
                <a:extLst>
                  <a:ext uri="{FF2B5EF4-FFF2-40B4-BE49-F238E27FC236}">
                    <a16:creationId xmlns:a16="http://schemas.microsoft.com/office/drawing/2014/main" id="{ABD1B261-84AE-599E-3AE1-6C1DE96BCF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2" y="2140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85" name="Line 1192">
                <a:extLst>
                  <a:ext uri="{FF2B5EF4-FFF2-40B4-BE49-F238E27FC236}">
                    <a16:creationId xmlns:a16="http://schemas.microsoft.com/office/drawing/2014/main" id="{09B9C360-4F64-F8E1-ABAD-C884614CD2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2" y="2140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86" name="Rectangle 1193">
                <a:extLst>
                  <a:ext uri="{FF2B5EF4-FFF2-40B4-BE49-F238E27FC236}">
                    <a16:creationId xmlns:a16="http://schemas.microsoft.com/office/drawing/2014/main" id="{9B0D8105-55AC-8546-C72F-9659B15CC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1999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87" name="Line 1194">
                <a:extLst>
                  <a:ext uri="{FF2B5EF4-FFF2-40B4-BE49-F238E27FC236}">
                    <a16:creationId xmlns:a16="http://schemas.microsoft.com/office/drawing/2014/main" id="{170F0151-DBE5-804E-1FB4-7FAE4839D9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6" y="199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88" name="Line 1195">
                <a:extLst>
                  <a:ext uri="{FF2B5EF4-FFF2-40B4-BE49-F238E27FC236}">
                    <a16:creationId xmlns:a16="http://schemas.microsoft.com/office/drawing/2014/main" id="{08B2BE8F-BB65-7F6B-CF42-32D3B807E2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6" y="199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89" name="Rectangle 1196">
                <a:extLst>
                  <a:ext uri="{FF2B5EF4-FFF2-40B4-BE49-F238E27FC236}">
                    <a16:creationId xmlns:a16="http://schemas.microsoft.com/office/drawing/2014/main" id="{F775F3E4-A632-B4E3-966A-B1A0A14EC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2" y="2179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90" name="Line 1197">
                <a:extLst>
                  <a:ext uri="{FF2B5EF4-FFF2-40B4-BE49-F238E27FC236}">
                    <a16:creationId xmlns:a16="http://schemas.microsoft.com/office/drawing/2014/main" id="{B3CD28AB-B601-FB9D-5625-BD9665D0D2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2" y="217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91" name="Line 1198">
                <a:extLst>
                  <a:ext uri="{FF2B5EF4-FFF2-40B4-BE49-F238E27FC236}">
                    <a16:creationId xmlns:a16="http://schemas.microsoft.com/office/drawing/2014/main" id="{3F0CEB76-2671-BA06-364D-A727AEACE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2" y="217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92" name="Rectangle 1199">
                <a:extLst>
                  <a:ext uri="{FF2B5EF4-FFF2-40B4-BE49-F238E27FC236}">
                    <a16:creationId xmlns:a16="http://schemas.microsoft.com/office/drawing/2014/main" id="{C4EF0F60-BC1A-2E6E-7C82-C2E13CD98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1" y="2128"/>
                <a:ext cx="34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93" name="Line 1200">
                <a:extLst>
                  <a:ext uri="{FF2B5EF4-FFF2-40B4-BE49-F238E27FC236}">
                    <a16:creationId xmlns:a16="http://schemas.microsoft.com/office/drawing/2014/main" id="{666AFFB2-CD24-FCC5-DECC-B97A252109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1" y="2128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94" name="Line 1201">
                <a:extLst>
                  <a:ext uri="{FF2B5EF4-FFF2-40B4-BE49-F238E27FC236}">
                    <a16:creationId xmlns:a16="http://schemas.microsoft.com/office/drawing/2014/main" id="{189D806E-33D2-89FA-FB9D-ED11B35D25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1" y="2128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95" name="Rectangle 1202">
                <a:extLst>
                  <a:ext uri="{FF2B5EF4-FFF2-40B4-BE49-F238E27FC236}">
                    <a16:creationId xmlns:a16="http://schemas.microsoft.com/office/drawing/2014/main" id="{D3873006-8ED8-3593-CCED-B5DEF17DB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3" y="1988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96" name="Line 1203">
                <a:extLst>
                  <a:ext uri="{FF2B5EF4-FFF2-40B4-BE49-F238E27FC236}">
                    <a16:creationId xmlns:a16="http://schemas.microsoft.com/office/drawing/2014/main" id="{8EE6037C-EDAB-A2E6-F9FD-4E034A324B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3" y="198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97" name="Line 1204">
                <a:extLst>
                  <a:ext uri="{FF2B5EF4-FFF2-40B4-BE49-F238E27FC236}">
                    <a16:creationId xmlns:a16="http://schemas.microsoft.com/office/drawing/2014/main" id="{CFDE4B31-569A-706D-00BE-839897E387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3" y="198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98" name="Rectangle 1205">
                <a:extLst>
                  <a:ext uri="{FF2B5EF4-FFF2-40B4-BE49-F238E27FC236}">
                    <a16:creationId xmlns:a16="http://schemas.microsoft.com/office/drawing/2014/main" id="{C9E3E059-D57B-8BB4-848B-29B75566D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9" y="2285"/>
                <a:ext cx="34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99" name="Line 1206">
                <a:extLst>
                  <a:ext uri="{FF2B5EF4-FFF2-40B4-BE49-F238E27FC236}">
                    <a16:creationId xmlns:a16="http://schemas.microsoft.com/office/drawing/2014/main" id="{866A59D0-DF25-638A-6762-9C9EA29C9D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59" y="2285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00" name="Line 1207">
                <a:extLst>
                  <a:ext uri="{FF2B5EF4-FFF2-40B4-BE49-F238E27FC236}">
                    <a16:creationId xmlns:a16="http://schemas.microsoft.com/office/drawing/2014/main" id="{F0BE7972-BC9B-1B7A-54EF-AFB8F97995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9" y="2285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01" name="Rectangle 1208">
                <a:extLst>
                  <a:ext uri="{FF2B5EF4-FFF2-40B4-BE49-F238E27FC236}">
                    <a16:creationId xmlns:a16="http://schemas.microsoft.com/office/drawing/2014/main" id="{62B68F72-12D4-9B6E-01B5-3D91CB31D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6" y="2106"/>
                <a:ext cx="34" cy="34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02" name="Line 1209">
                <a:extLst>
                  <a:ext uri="{FF2B5EF4-FFF2-40B4-BE49-F238E27FC236}">
                    <a16:creationId xmlns:a16="http://schemas.microsoft.com/office/drawing/2014/main" id="{BF8E5DD5-1DEF-4D9A-522A-83AFEDC0E3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2106"/>
                <a:ext cx="34" cy="34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</p:grpSp>
        <p:grpSp>
          <p:nvGrpSpPr>
            <p:cNvPr id="15" name="Group 1411">
              <a:extLst>
                <a:ext uri="{FF2B5EF4-FFF2-40B4-BE49-F238E27FC236}">
                  <a16:creationId xmlns:a16="http://schemas.microsoft.com/office/drawing/2014/main" id="{ADA6514F-2120-FE02-9623-D6F0C8A27B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9" y="1158"/>
              <a:ext cx="1318" cy="1531"/>
              <a:chOff x="1489" y="1158"/>
              <a:chExt cx="1318" cy="1531"/>
            </a:xfrm>
          </p:grpSpPr>
          <p:sp>
            <p:nvSpPr>
              <p:cNvPr id="903" name="Line 1211">
                <a:extLst>
                  <a:ext uri="{FF2B5EF4-FFF2-40B4-BE49-F238E27FC236}">
                    <a16:creationId xmlns:a16="http://schemas.microsoft.com/office/drawing/2014/main" id="{7C8EDFFD-DA8D-FC23-DF7B-175FFD62F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2106"/>
                <a:ext cx="34" cy="34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04" name="Rectangle 1212">
                <a:extLst>
                  <a:ext uri="{FF2B5EF4-FFF2-40B4-BE49-F238E27FC236}">
                    <a16:creationId xmlns:a16="http://schemas.microsoft.com/office/drawing/2014/main" id="{73DEE497-5850-54A6-AC45-F2F5FDF4F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3" y="2022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05" name="Line 1213">
                <a:extLst>
                  <a:ext uri="{FF2B5EF4-FFF2-40B4-BE49-F238E27FC236}">
                    <a16:creationId xmlns:a16="http://schemas.microsoft.com/office/drawing/2014/main" id="{D1FE3505-70F1-0AA4-947D-C3D79EB661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3" y="202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06" name="Line 1214">
                <a:extLst>
                  <a:ext uri="{FF2B5EF4-FFF2-40B4-BE49-F238E27FC236}">
                    <a16:creationId xmlns:a16="http://schemas.microsoft.com/office/drawing/2014/main" id="{F9BAE5DC-2897-6653-466A-C4BE00C1F9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3" y="202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07" name="Rectangle 1215">
                <a:extLst>
                  <a:ext uri="{FF2B5EF4-FFF2-40B4-BE49-F238E27FC236}">
                    <a16:creationId xmlns:a16="http://schemas.microsoft.com/office/drawing/2014/main" id="{1670B1D8-5263-BD92-8671-2D36542E7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" y="2117"/>
                <a:ext cx="34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08" name="Line 1216">
                <a:extLst>
                  <a:ext uri="{FF2B5EF4-FFF2-40B4-BE49-F238E27FC236}">
                    <a16:creationId xmlns:a16="http://schemas.microsoft.com/office/drawing/2014/main" id="{D0AF5BF0-6A5D-468B-B493-A52AF41CC1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4" y="2117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09" name="Line 1217">
                <a:extLst>
                  <a:ext uri="{FF2B5EF4-FFF2-40B4-BE49-F238E27FC236}">
                    <a16:creationId xmlns:a16="http://schemas.microsoft.com/office/drawing/2014/main" id="{6D853E91-6DAA-43CE-0042-64128085C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4" y="2117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10" name="Rectangle 1218">
                <a:extLst>
                  <a:ext uri="{FF2B5EF4-FFF2-40B4-BE49-F238E27FC236}">
                    <a16:creationId xmlns:a16="http://schemas.microsoft.com/office/drawing/2014/main" id="{CB7FACAE-6B4E-D325-454A-9ECC18D08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8" y="2016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11" name="Line 1219">
                <a:extLst>
                  <a:ext uri="{FF2B5EF4-FFF2-40B4-BE49-F238E27FC236}">
                    <a16:creationId xmlns:a16="http://schemas.microsoft.com/office/drawing/2014/main" id="{0800B450-CF61-2BB2-C6F5-7910A3A3E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8" y="201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12" name="Line 1220">
                <a:extLst>
                  <a:ext uri="{FF2B5EF4-FFF2-40B4-BE49-F238E27FC236}">
                    <a16:creationId xmlns:a16="http://schemas.microsoft.com/office/drawing/2014/main" id="{668B682D-D54D-D62B-DAEE-96B0F97E53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8" y="201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13" name="Rectangle 1221">
                <a:extLst>
                  <a:ext uri="{FF2B5EF4-FFF2-40B4-BE49-F238E27FC236}">
                    <a16:creationId xmlns:a16="http://schemas.microsoft.com/office/drawing/2014/main" id="{28AC043F-8487-8CF1-8D08-3D2F08B15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6" y="2061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14" name="Line 1222">
                <a:extLst>
                  <a:ext uri="{FF2B5EF4-FFF2-40B4-BE49-F238E27FC236}">
                    <a16:creationId xmlns:a16="http://schemas.microsoft.com/office/drawing/2014/main" id="{5B6EA905-1E7E-C79F-89C1-2B653E193A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6" y="206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15" name="Line 1223">
                <a:extLst>
                  <a:ext uri="{FF2B5EF4-FFF2-40B4-BE49-F238E27FC236}">
                    <a16:creationId xmlns:a16="http://schemas.microsoft.com/office/drawing/2014/main" id="{326A1608-D52D-96A0-4B99-CCC6762F65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6" y="206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16" name="Rectangle 1224">
                <a:extLst>
                  <a:ext uri="{FF2B5EF4-FFF2-40B4-BE49-F238E27FC236}">
                    <a16:creationId xmlns:a16="http://schemas.microsoft.com/office/drawing/2014/main" id="{778B164D-73C7-0DC2-F434-3F77C8DF8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8" y="2218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17" name="Line 1225">
                <a:extLst>
                  <a:ext uri="{FF2B5EF4-FFF2-40B4-BE49-F238E27FC236}">
                    <a16:creationId xmlns:a16="http://schemas.microsoft.com/office/drawing/2014/main" id="{BAAF36DE-6BAB-D7F1-D0F8-1137462E3D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08" y="221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18" name="Line 1226">
                <a:extLst>
                  <a:ext uri="{FF2B5EF4-FFF2-40B4-BE49-F238E27FC236}">
                    <a16:creationId xmlns:a16="http://schemas.microsoft.com/office/drawing/2014/main" id="{4DE45D88-6DF1-FC5C-4853-BCA031B7D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221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19" name="Rectangle 1227">
                <a:extLst>
                  <a:ext uri="{FF2B5EF4-FFF2-40B4-BE49-F238E27FC236}">
                    <a16:creationId xmlns:a16="http://schemas.microsoft.com/office/drawing/2014/main" id="{AE5D54AB-062F-57E1-E6A4-DAD32ECB3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8" y="1158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20" name="Line 1228">
                <a:extLst>
                  <a:ext uri="{FF2B5EF4-FFF2-40B4-BE49-F238E27FC236}">
                    <a16:creationId xmlns:a16="http://schemas.microsoft.com/office/drawing/2014/main" id="{4A06A889-3C09-B67F-8B1B-D24FD52E0E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38" y="115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21" name="Line 1229">
                <a:extLst>
                  <a:ext uri="{FF2B5EF4-FFF2-40B4-BE49-F238E27FC236}">
                    <a16:creationId xmlns:a16="http://schemas.microsoft.com/office/drawing/2014/main" id="{AC352A1C-1D55-32B3-C6E7-FD7AAA4FC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8" y="115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22" name="Rectangle 1230">
                <a:extLst>
                  <a:ext uri="{FF2B5EF4-FFF2-40B4-BE49-F238E27FC236}">
                    <a16:creationId xmlns:a16="http://schemas.microsoft.com/office/drawing/2014/main" id="{3BF0D155-F362-DAA0-9076-53EDB5CB3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4" y="1225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23" name="Line 1231">
                <a:extLst>
                  <a:ext uri="{FF2B5EF4-FFF2-40B4-BE49-F238E27FC236}">
                    <a16:creationId xmlns:a16="http://schemas.microsoft.com/office/drawing/2014/main" id="{E0A66305-71CF-69F7-A020-D43054CDC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34" y="122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24" name="Line 1232">
                <a:extLst>
                  <a:ext uri="{FF2B5EF4-FFF2-40B4-BE49-F238E27FC236}">
                    <a16:creationId xmlns:a16="http://schemas.microsoft.com/office/drawing/2014/main" id="{40C7A781-C67F-9B90-C623-F104FCC1C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4" y="122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25" name="Rectangle 1233">
                <a:extLst>
                  <a:ext uri="{FF2B5EF4-FFF2-40B4-BE49-F238E27FC236}">
                    <a16:creationId xmlns:a16="http://schemas.microsoft.com/office/drawing/2014/main" id="{BAF98525-8305-52B5-A851-0C933C669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6" y="2151"/>
                <a:ext cx="28" cy="33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26" name="Line 1234">
                <a:extLst>
                  <a:ext uri="{FF2B5EF4-FFF2-40B4-BE49-F238E27FC236}">
                    <a16:creationId xmlns:a16="http://schemas.microsoft.com/office/drawing/2014/main" id="{E9675229-2FFE-6DA6-1C39-394F67F1CD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56" y="2151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27" name="Line 1235">
                <a:extLst>
                  <a:ext uri="{FF2B5EF4-FFF2-40B4-BE49-F238E27FC236}">
                    <a16:creationId xmlns:a16="http://schemas.microsoft.com/office/drawing/2014/main" id="{7EA81788-BBF3-46EF-4057-91E5FB90E7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6" y="2151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28" name="Rectangle 1236">
                <a:extLst>
                  <a:ext uri="{FF2B5EF4-FFF2-40B4-BE49-F238E27FC236}">
                    <a16:creationId xmlns:a16="http://schemas.microsoft.com/office/drawing/2014/main" id="{1979D612-4DED-DCB9-A861-497DF25B8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7" y="2179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29" name="Line 1237">
                <a:extLst>
                  <a:ext uri="{FF2B5EF4-FFF2-40B4-BE49-F238E27FC236}">
                    <a16:creationId xmlns:a16="http://schemas.microsoft.com/office/drawing/2014/main" id="{D912E89F-BE5F-C017-0A75-98152BF783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7" y="217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30" name="Line 1238">
                <a:extLst>
                  <a:ext uri="{FF2B5EF4-FFF2-40B4-BE49-F238E27FC236}">
                    <a16:creationId xmlns:a16="http://schemas.microsoft.com/office/drawing/2014/main" id="{33A5261D-3F9B-60EB-2228-A4F7C2CB82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7" y="217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31" name="Rectangle 1239">
                <a:extLst>
                  <a:ext uri="{FF2B5EF4-FFF2-40B4-BE49-F238E27FC236}">
                    <a16:creationId xmlns:a16="http://schemas.microsoft.com/office/drawing/2014/main" id="{C5CFE431-7E9D-89BD-25FA-517F69CA6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7" y="2201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32" name="Line 1240">
                <a:extLst>
                  <a:ext uri="{FF2B5EF4-FFF2-40B4-BE49-F238E27FC236}">
                    <a16:creationId xmlns:a16="http://schemas.microsoft.com/office/drawing/2014/main" id="{411C837D-0781-2AD1-9CB1-2E97373E65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7" y="220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33" name="Line 1241">
                <a:extLst>
                  <a:ext uri="{FF2B5EF4-FFF2-40B4-BE49-F238E27FC236}">
                    <a16:creationId xmlns:a16="http://schemas.microsoft.com/office/drawing/2014/main" id="{2A843CBC-26AD-0003-AA01-C77626186C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7" y="220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34" name="Rectangle 1242">
                <a:extLst>
                  <a:ext uri="{FF2B5EF4-FFF2-40B4-BE49-F238E27FC236}">
                    <a16:creationId xmlns:a16="http://schemas.microsoft.com/office/drawing/2014/main" id="{C3DAB89D-2E6D-21EF-83E9-CE763914D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2134"/>
                <a:ext cx="34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35" name="Line 1243">
                <a:extLst>
                  <a:ext uri="{FF2B5EF4-FFF2-40B4-BE49-F238E27FC236}">
                    <a16:creationId xmlns:a16="http://schemas.microsoft.com/office/drawing/2014/main" id="{46F2F657-FCE7-09DA-CCBF-669C7E8DC8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90" y="2134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36" name="Line 1244">
                <a:extLst>
                  <a:ext uri="{FF2B5EF4-FFF2-40B4-BE49-F238E27FC236}">
                    <a16:creationId xmlns:a16="http://schemas.microsoft.com/office/drawing/2014/main" id="{B8DBDFC7-1C6D-2262-E13F-6A8DBF8A1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0" y="2134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37" name="Rectangle 1245">
                <a:extLst>
                  <a:ext uri="{FF2B5EF4-FFF2-40B4-BE49-F238E27FC236}">
                    <a16:creationId xmlns:a16="http://schemas.microsoft.com/office/drawing/2014/main" id="{C732464F-0D93-3C7D-839C-AFD2744AA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" y="1960"/>
                <a:ext cx="34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38" name="Line 1246">
                <a:extLst>
                  <a:ext uri="{FF2B5EF4-FFF2-40B4-BE49-F238E27FC236}">
                    <a16:creationId xmlns:a16="http://schemas.microsoft.com/office/drawing/2014/main" id="{45237FEC-0306-BACD-01A6-74B0D88ADA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1" y="1960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39" name="Line 1247">
                <a:extLst>
                  <a:ext uri="{FF2B5EF4-FFF2-40B4-BE49-F238E27FC236}">
                    <a16:creationId xmlns:a16="http://schemas.microsoft.com/office/drawing/2014/main" id="{9B0F31A0-E4D1-442E-7558-ACBBAD661B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1" y="1960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40" name="Line 1248">
                <a:extLst>
                  <a:ext uri="{FF2B5EF4-FFF2-40B4-BE49-F238E27FC236}">
                    <a16:creationId xmlns:a16="http://schemas.microsoft.com/office/drawing/2014/main" id="{02505612-1670-E28E-9134-F3E99CFF62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9" y="229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41" name="Line 1249">
                <a:extLst>
                  <a:ext uri="{FF2B5EF4-FFF2-40B4-BE49-F238E27FC236}">
                    <a16:creationId xmlns:a16="http://schemas.microsoft.com/office/drawing/2014/main" id="{797FEC56-0341-262D-9392-F9D1C79A36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9" y="229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42" name="Line 1250">
                <a:extLst>
                  <a:ext uri="{FF2B5EF4-FFF2-40B4-BE49-F238E27FC236}">
                    <a16:creationId xmlns:a16="http://schemas.microsoft.com/office/drawing/2014/main" id="{3BAE205C-4156-0CBC-611F-0401E188E4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230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43" name="Line 1251">
                <a:extLst>
                  <a:ext uri="{FF2B5EF4-FFF2-40B4-BE49-F238E27FC236}">
                    <a16:creationId xmlns:a16="http://schemas.microsoft.com/office/drawing/2014/main" id="{CF812AE2-FA22-20CE-1AD3-88439E700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6" y="2285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44" name="Line 1252">
                <a:extLst>
                  <a:ext uri="{FF2B5EF4-FFF2-40B4-BE49-F238E27FC236}">
                    <a16:creationId xmlns:a16="http://schemas.microsoft.com/office/drawing/2014/main" id="{615A2E2B-DA84-5042-4651-C7107F262E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3" y="232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45" name="Line 1253">
                <a:extLst>
                  <a:ext uri="{FF2B5EF4-FFF2-40B4-BE49-F238E27FC236}">
                    <a16:creationId xmlns:a16="http://schemas.microsoft.com/office/drawing/2014/main" id="{D3EA530A-4797-1104-0FC0-92065DA40C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3" y="232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46" name="Line 1254">
                <a:extLst>
                  <a:ext uri="{FF2B5EF4-FFF2-40B4-BE49-F238E27FC236}">
                    <a16:creationId xmlns:a16="http://schemas.microsoft.com/office/drawing/2014/main" id="{8865D2B2-EAAD-73FA-99EC-F13F6E844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7" y="2336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47" name="Line 1255">
                <a:extLst>
                  <a:ext uri="{FF2B5EF4-FFF2-40B4-BE49-F238E27FC236}">
                    <a16:creationId xmlns:a16="http://schemas.microsoft.com/office/drawing/2014/main" id="{3501C04A-513B-2314-259C-D853B5E2AD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44" y="2313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48" name="Line 1256">
                <a:extLst>
                  <a:ext uri="{FF2B5EF4-FFF2-40B4-BE49-F238E27FC236}">
                    <a16:creationId xmlns:a16="http://schemas.microsoft.com/office/drawing/2014/main" id="{D150E936-6325-1073-5E88-C86E1BB081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3" y="214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49" name="Line 1257">
                <a:extLst>
                  <a:ext uri="{FF2B5EF4-FFF2-40B4-BE49-F238E27FC236}">
                    <a16:creationId xmlns:a16="http://schemas.microsoft.com/office/drawing/2014/main" id="{A70F9B96-F9AD-A4CD-DE0D-564211AF5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3" y="214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50" name="Line 1258">
                <a:extLst>
                  <a:ext uri="{FF2B5EF4-FFF2-40B4-BE49-F238E27FC236}">
                    <a16:creationId xmlns:a16="http://schemas.microsoft.com/office/drawing/2014/main" id="{48536CEF-4E19-B289-5497-5371FD1623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7" y="2156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51" name="Line 1259">
                <a:extLst>
                  <a:ext uri="{FF2B5EF4-FFF2-40B4-BE49-F238E27FC236}">
                    <a16:creationId xmlns:a16="http://schemas.microsoft.com/office/drawing/2014/main" id="{75D27273-509D-7940-D4D0-E248EF14E4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0" y="213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52" name="Line 1260">
                <a:extLst>
                  <a:ext uri="{FF2B5EF4-FFF2-40B4-BE49-F238E27FC236}">
                    <a16:creationId xmlns:a16="http://schemas.microsoft.com/office/drawing/2014/main" id="{B34E34EB-6D7A-4DA7-9026-85DAA5BF2A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74" y="253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53" name="Line 1261">
                <a:extLst>
                  <a:ext uri="{FF2B5EF4-FFF2-40B4-BE49-F238E27FC236}">
                    <a16:creationId xmlns:a16="http://schemas.microsoft.com/office/drawing/2014/main" id="{BBE796CB-513F-664E-6540-A794405FE1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4" y="253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54" name="Line 1262">
                <a:extLst>
                  <a:ext uri="{FF2B5EF4-FFF2-40B4-BE49-F238E27FC236}">
                    <a16:creationId xmlns:a16="http://schemas.microsoft.com/office/drawing/2014/main" id="{C93944CB-BF68-8E61-8581-043F0F3DE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9" y="254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55" name="Line 1263">
                <a:extLst>
                  <a:ext uri="{FF2B5EF4-FFF2-40B4-BE49-F238E27FC236}">
                    <a16:creationId xmlns:a16="http://schemas.microsoft.com/office/drawing/2014/main" id="{7CDC2D4F-5576-FF4A-E63A-816824403F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5" y="2532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56" name="Line 1264">
                <a:extLst>
                  <a:ext uri="{FF2B5EF4-FFF2-40B4-BE49-F238E27FC236}">
                    <a16:creationId xmlns:a16="http://schemas.microsoft.com/office/drawing/2014/main" id="{1A487897-336C-DAE6-0489-0B34CA6B01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74" y="242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57" name="Line 1265">
                <a:extLst>
                  <a:ext uri="{FF2B5EF4-FFF2-40B4-BE49-F238E27FC236}">
                    <a16:creationId xmlns:a16="http://schemas.microsoft.com/office/drawing/2014/main" id="{ADF378E4-BE0A-10F4-FFDD-AC4CDF985F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4" y="242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58" name="Line 1266">
                <a:extLst>
                  <a:ext uri="{FF2B5EF4-FFF2-40B4-BE49-F238E27FC236}">
                    <a16:creationId xmlns:a16="http://schemas.microsoft.com/office/drawing/2014/main" id="{C530C484-53F3-96BE-2E95-F934969470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9" y="243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59" name="Line 1267">
                <a:extLst>
                  <a:ext uri="{FF2B5EF4-FFF2-40B4-BE49-F238E27FC236}">
                    <a16:creationId xmlns:a16="http://schemas.microsoft.com/office/drawing/2014/main" id="{8597F69C-6DFB-6801-73F3-4050754FD9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5" y="2414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60" name="Line 1268">
                <a:extLst>
                  <a:ext uri="{FF2B5EF4-FFF2-40B4-BE49-F238E27FC236}">
                    <a16:creationId xmlns:a16="http://schemas.microsoft.com/office/drawing/2014/main" id="{BCA1426E-B6D0-0A55-FFAA-BA4D8F2B78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2" y="2504"/>
                <a:ext cx="34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61" name="Line 1269">
                <a:extLst>
                  <a:ext uri="{FF2B5EF4-FFF2-40B4-BE49-F238E27FC236}">
                    <a16:creationId xmlns:a16="http://schemas.microsoft.com/office/drawing/2014/main" id="{BC2D75C4-31B5-A9B9-D3EB-2BE279A48C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2" y="2504"/>
                <a:ext cx="34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62" name="Line 1270">
                <a:extLst>
                  <a:ext uri="{FF2B5EF4-FFF2-40B4-BE49-F238E27FC236}">
                    <a16:creationId xmlns:a16="http://schemas.microsoft.com/office/drawing/2014/main" id="{A2D045D1-84CD-9A81-F242-92D9D260A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7" y="2521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63" name="Line 1271">
                <a:extLst>
                  <a:ext uri="{FF2B5EF4-FFF2-40B4-BE49-F238E27FC236}">
                    <a16:creationId xmlns:a16="http://schemas.microsoft.com/office/drawing/2014/main" id="{B068D0A1-1EDD-E8CB-5A29-D5F17C4B3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9" y="2499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64" name="Line 1272">
                <a:extLst>
                  <a:ext uri="{FF2B5EF4-FFF2-40B4-BE49-F238E27FC236}">
                    <a16:creationId xmlns:a16="http://schemas.microsoft.com/office/drawing/2014/main" id="{EBD70D1E-CF19-385D-B0BD-360913F02B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24" y="253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65" name="Line 1273">
                <a:extLst>
                  <a:ext uri="{FF2B5EF4-FFF2-40B4-BE49-F238E27FC236}">
                    <a16:creationId xmlns:a16="http://schemas.microsoft.com/office/drawing/2014/main" id="{D8F43D12-3ABA-BA1B-BF01-A5D0E239EA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253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66" name="Line 1274">
                <a:extLst>
                  <a:ext uri="{FF2B5EF4-FFF2-40B4-BE49-F238E27FC236}">
                    <a16:creationId xmlns:a16="http://schemas.microsoft.com/office/drawing/2014/main" id="{5A38FB7F-6D18-E891-19F3-A90E07580E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8" y="254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67" name="Line 1275">
                <a:extLst>
                  <a:ext uri="{FF2B5EF4-FFF2-40B4-BE49-F238E27FC236}">
                    <a16:creationId xmlns:a16="http://schemas.microsoft.com/office/drawing/2014/main" id="{B3EA2D28-AD60-7F00-A47D-EB1977162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5" y="252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68" name="Line 1276">
                <a:extLst>
                  <a:ext uri="{FF2B5EF4-FFF2-40B4-BE49-F238E27FC236}">
                    <a16:creationId xmlns:a16="http://schemas.microsoft.com/office/drawing/2014/main" id="{B59B65F7-3558-84C3-62EA-CCF5B46DED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13" y="240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69" name="Line 1277">
                <a:extLst>
                  <a:ext uri="{FF2B5EF4-FFF2-40B4-BE49-F238E27FC236}">
                    <a16:creationId xmlns:a16="http://schemas.microsoft.com/office/drawing/2014/main" id="{CD210472-FF6D-68D5-B68A-B139B92ACA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3" y="240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70" name="Line 1278">
                <a:extLst>
                  <a:ext uri="{FF2B5EF4-FFF2-40B4-BE49-F238E27FC236}">
                    <a16:creationId xmlns:a16="http://schemas.microsoft.com/office/drawing/2014/main" id="{7D3797D1-F5AD-CE84-C841-F7E66D79A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2" y="2420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71" name="Line 1279">
                <a:extLst>
                  <a:ext uri="{FF2B5EF4-FFF2-40B4-BE49-F238E27FC236}">
                    <a16:creationId xmlns:a16="http://schemas.microsoft.com/office/drawing/2014/main" id="{73402406-AC2A-C0D0-B7F6-BCEA9E5B4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5" y="239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72" name="Line 1280">
                <a:extLst>
                  <a:ext uri="{FF2B5EF4-FFF2-40B4-BE49-F238E27FC236}">
                    <a16:creationId xmlns:a16="http://schemas.microsoft.com/office/drawing/2014/main" id="{8DA9A4A5-BAF2-BC5C-BE84-472D533A4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8" y="230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73" name="Line 1281">
                <a:extLst>
                  <a:ext uri="{FF2B5EF4-FFF2-40B4-BE49-F238E27FC236}">
                    <a16:creationId xmlns:a16="http://schemas.microsoft.com/office/drawing/2014/main" id="{58E35495-637F-37BA-0B56-7A26E7F1A0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8" y="230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74" name="Line 1282">
                <a:extLst>
                  <a:ext uri="{FF2B5EF4-FFF2-40B4-BE49-F238E27FC236}">
                    <a16:creationId xmlns:a16="http://schemas.microsoft.com/office/drawing/2014/main" id="{993BEA7B-33B1-A6D0-393E-B8B4D5AD07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2" y="2319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75" name="Line 1283">
                <a:extLst>
                  <a:ext uri="{FF2B5EF4-FFF2-40B4-BE49-F238E27FC236}">
                    <a16:creationId xmlns:a16="http://schemas.microsoft.com/office/drawing/2014/main" id="{DCCF1259-71A4-F891-7250-B6A9E64E6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9" y="229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76" name="Line 1284">
                <a:extLst>
                  <a:ext uri="{FF2B5EF4-FFF2-40B4-BE49-F238E27FC236}">
                    <a16:creationId xmlns:a16="http://schemas.microsoft.com/office/drawing/2014/main" id="{61AF87D4-AA2C-1250-63C0-C7A33D417A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95" y="2656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77" name="Line 1285">
                <a:extLst>
                  <a:ext uri="{FF2B5EF4-FFF2-40B4-BE49-F238E27FC236}">
                    <a16:creationId xmlns:a16="http://schemas.microsoft.com/office/drawing/2014/main" id="{4790C517-C28F-8559-702D-01A8AC797F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5" y="2656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78" name="Line 1286">
                <a:extLst>
                  <a:ext uri="{FF2B5EF4-FFF2-40B4-BE49-F238E27FC236}">
                    <a16:creationId xmlns:a16="http://schemas.microsoft.com/office/drawing/2014/main" id="{1D35208E-FA6D-C134-F9B1-FD3618666A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9" y="2667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79" name="Line 1287">
                <a:extLst>
                  <a:ext uri="{FF2B5EF4-FFF2-40B4-BE49-F238E27FC236}">
                    <a16:creationId xmlns:a16="http://schemas.microsoft.com/office/drawing/2014/main" id="{D61CE75E-47D0-05E2-11B3-94A94DD964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2" y="265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80" name="Line 1288">
                <a:extLst>
                  <a:ext uri="{FF2B5EF4-FFF2-40B4-BE49-F238E27FC236}">
                    <a16:creationId xmlns:a16="http://schemas.microsoft.com/office/drawing/2014/main" id="{48DC426C-A021-4781-4424-DA9E30D579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9" y="2100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81" name="Line 1289">
                <a:extLst>
                  <a:ext uri="{FF2B5EF4-FFF2-40B4-BE49-F238E27FC236}">
                    <a16:creationId xmlns:a16="http://schemas.microsoft.com/office/drawing/2014/main" id="{BDAD1F04-67EB-104C-E352-64EA3A30A2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9" y="2100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82" name="Line 1290">
                <a:extLst>
                  <a:ext uri="{FF2B5EF4-FFF2-40B4-BE49-F238E27FC236}">
                    <a16:creationId xmlns:a16="http://schemas.microsoft.com/office/drawing/2014/main" id="{12617FE3-6238-9C27-33B0-3B83FF12AD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3" y="2117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83" name="Line 1291">
                <a:extLst>
                  <a:ext uri="{FF2B5EF4-FFF2-40B4-BE49-F238E27FC236}">
                    <a16:creationId xmlns:a16="http://schemas.microsoft.com/office/drawing/2014/main" id="{10AEDF00-D954-7DB2-F397-449BDBE6F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0" y="2095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84" name="Line 1292">
                <a:extLst>
                  <a:ext uri="{FF2B5EF4-FFF2-40B4-BE49-F238E27FC236}">
                    <a16:creationId xmlns:a16="http://schemas.microsoft.com/office/drawing/2014/main" id="{B1746898-AEE7-ACA8-933F-0447BAC14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6" y="2111"/>
                <a:ext cx="28" cy="2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85" name="Line 1293">
                <a:extLst>
                  <a:ext uri="{FF2B5EF4-FFF2-40B4-BE49-F238E27FC236}">
                    <a16:creationId xmlns:a16="http://schemas.microsoft.com/office/drawing/2014/main" id="{F93D179B-ABC5-83D7-F6A7-F26728AC4C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2111"/>
                <a:ext cx="28" cy="2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86" name="Line 1294">
                <a:extLst>
                  <a:ext uri="{FF2B5EF4-FFF2-40B4-BE49-F238E27FC236}">
                    <a16:creationId xmlns:a16="http://schemas.microsoft.com/office/drawing/2014/main" id="{CA4089D4-9DA8-FC99-FDCC-5E9176380C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0" y="2128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87" name="Line 1295">
                <a:extLst>
                  <a:ext uri="{FF2B5EF4-FFF2-40B4-BE49-F238E27FC236}">
                    <a16:creationId xmlns:a16="http://schemas.microsoft.com/office/drawing/2014/main" id="{15CA2BF5-DCCC-DE26-3A7B-366A43567B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3" y="2106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88" name="Line 1296">
                <a:extLst>
                  <a:ext uri="{FF2B5EF4-FFF2-40B4-BE49-F238E27FC236}">
                    <a16:creationId xmlns:a16="http://schemas.microsoft.com/office/drawing/2014/main" id="{8899A6AB-CCC0-73FD-89B1-C10EB927CD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4" y="234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89" name="Line 1297">
                <a:extLst>
                  <a:ext uri="{FF2B5EF4-FFF2-40B4-BE49-F238E27FC236}">
                    <a16:creationId xmlns:a16="http://schemas.microsoft.com/office/drawing/2014/main" id="{067EB394-F8CC-DBB9-54CE-9AB071ADAD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4" y="234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90" name="Line 1298">
                <a:extLst>
                  <a:ext uri="{FF2B5EF4-FFF2-40B4-BE49-F238E27FC236}">
                    <a16:creationId xmlns:a16="http://schemas.microsoft.com/office/drawing/2014/main" id="{024F1271-7FC3-F5AF-1DEB-8EC1E1F3C2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8" y="235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91" name="Line 1299">
                <a:extLst>
                  <a:ext uri="{FF2B5EF4-FFF2-40B4-BE49-F238E27FC236}">
                    <a16:creationId xmlns:a16="http://schemas.microsoft.com/office/drawing/2014/main" id="{008C800E-A75D-4989-9847-8BF7F57C6A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5" y="234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92" name="Line 1300">
                <a:extLst>
                  <a:ext uri="{FF2B5EF4-FFF2-40B4-BE49-F238E27FC236}">
                    <a16:creationId xmlns:a16="http://schemas.microsoft.com/office/drawing/2014/main" id="{D3BCCBBF-A64B-DAEF-C5C9-E245A7963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7" y="2224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93" name="Line 1301">
                <a:extLst>
                  <a:ext uri="{FF2B5EF4-FFF2-40B4-BE49-F238E27FC236}">
                    <a16:creationId xmlns:a16="http://schemas.microsoft.com/office/drawing/2014/main" id="{E5D8198B-2DE4-94C7-B243-645CA16A19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7" y="2224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94" name="Line 1302">
                <a:extLst>
                  <a:ext uri="{FF2B5EF4-FFF2-40B4-BE49-F238E27FC236}">
                    <a16:creationId xmlns:a16="http://schemas.microsoft.com/office/drawing/2014/main" id="{0B98F8EA-1453-4C7B-652D-2E181961D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1" y="2241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95" name="Line 1303">
                <a:extLst>
                  <a:ext uri="{FF2B5EF4-FFF2-40B4-BE49-F238E27FC236}">
                    <a16:creationId xmlns:a16="http://schemas.microsoft.com/office/drawing/2014/main" id="{DAA97E25-6C3A-74E1-97CB-222A5BDC20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3" y="221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96" name="Line 1304">
                <a:extLst>
                  <a:ext uri="{FF2B5EF4-FFF2-40B4-BE49-F238E27FC236}">
                    <a16:creationId xmlns:a16="http://schemas.microsoft.com/office/drawing/2014/main" id="{5B57F819-3CCC-5A34-1CA3-8C460D8980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9" y="214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97" name="Line 1305">
                <a:extLst>
                  <a:ext uri="{FF2B5EF4-FFF2-40B4-BE49-F238E27FC236}">
                    <a16:creationId xmlns:a16="http://schemas.microsoft.com/office/drawing/2014/main" id="{127F054F-D977-7896-883C-4960D4FE20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9" y="214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98" name="Line 1306">
                <a:extLst>
                  <a:ext uri="{FF2B5EF4-FFF2-40B4-BE49-F238E27FC236}">
                    <a16:creationId xmlns:a16="http://schemas.microsoft.com/office/drawing/2014/main" id="{90716DDE-4488-6BDD-FEBF-8AC73BA83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3" y="2151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99" name="Line 1307">
                <a:extLst>
                  <a:ext uri="{FF2B5EF4-FFF2-40B4-BE49-F238E27FC236}">
                    <a16:creationId xmlns:a16="http://schemas.microsoft.com/office/drawing/2014/main" id="{2DEEE975-3A98-4C7E-A8FD-F358F5E6DB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0" y="213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00" name="Line 1308">
                <a:extLst>
                  <a:ext uri="{FF2B5EF4-FFF2-40B4-BE49-F238E27FC236}">
                    <a16:creationId xmlns:a16="http://schemas.microsoft.com/office/drawing/2014/main" id="{90F2C113-CC89-9573-4E86-3F34277EE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74" y="2510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01" name="Line 1309">
                <a:extLst>
                  <a:ext uri="{FF2B5EF4-FFF2-40B4-BE49-F238E27FC236}">
                    <a16:creationId xmlns:a16="http://schemas.microsoft.com/office/drawing/2014/main" id="{B3EBA237-5B1C-1A75-7BDA-910F607A91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4" y="2510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02" name="Line 1310">
                <a:extLst>
                  <a:ext uri="{FF2B5EF4-FFF2-40B4-BE49-F238E27FC236}">
                    <a16:creationId xmlns:a16="http://schemas.microsoft.com/office/drawing/2014/main" id="{94672C26-4E39-B7DE-7055-70F6AD42B6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9" y="2521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03" name="Line 1311">
                <a:extLst>
                  <a:ext uri="{FF2B5EF4-FFF2-40B4-BE49-F238E27FC236}">
                    <a16:creationId xmlns:a16="http://schemas.microsoft.com/office/drawing/2014/main" id="{5C27B82A-BF78-5F9C-0D3E-54C9F94B48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1" y="2499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04" name="Line 1312">
                <a:extLst>
                  <a:ext uri="{FF2B5EF4-FFF2-40B4-BE49-F238E27FC236}">
                    <a16:creationId xmlns:a16="http://schemas.microsoft.com/office/drawing/2014/main" id="{4DEEBEB0-A81D-EDA8-1121-D874AF2B50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68" y="1534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05" name="Line 1313">
                <a:extLst>
                  <a:ext uri="{FF2B5EF4-FFF2-40B4-BE49-F238E27FC236}">
                    <a16:creationId xmlns:a16="http://schemas.microsoft.com/office/drawing/2014/main" id="{FE9A60EC-AC2E-DD4C-8CBE-44B5B09818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8" y="1534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06" name="Line 1314">
                <a:extLst>
                  <a:ext uri="{FF2B5EF4-FFF2-40B4-BE49-F238E27FC236}">
                    <a16:creationId xmlns:a16="http://schemas.microsoft.com/office/drawing/2014/main" id="{816E2E45-B0D0-F712-983D-306D71D10C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2" y="1550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07" name="Line 1315">
                <a:extLst>
                  <a:ext uri="{FF2B5EF4-FFF2-40B4-BE49-F238E27FC236}">
                    <a16:creationId xmlns:a16="http://schemas.microsoft.com/office/drawing/2014/main" id="{0684B493-7170-6271-7799-E6B2A00CD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5" y="152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08" name="Line 1316">
                <a:extLst>
                  <a:ext uri="{FF2B5EF4-FFF2-40B4-BE49-F238E27FC236}">
                    <a16:creationId xmlns:a16="http://schemas.microsoft.com/office/drawing/2014/main" id="{96F95445-07E2-F5A2-4603-F2ABE876C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8" y="259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09" name="Line 1317">
                <a:extLst>
                  <a:ext uri="{FF2B5EF4-FFF2-40B4-BE49-F238E27FC236}">
                    <a16:creationId xmlns:a16="http://schemas.microsoft.com/office/drawing/2014/main" id="{9A2DDC2A-F12A-3449-D74D-F328EE7BD4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8" y="259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10" name="Line 1318">
                <a:extLst>
                  <a:ext uri="{FF2B5EF4-FFF2-40B4-BE49-F238E27FC236}">
                    <a16:creationId xmlns:a16="http://schemas.microsoft.com/office/drawing/2014/main" id="{C322C6E6-A495-2734-F9BC-4923539C5C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2" y="260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11" name="Line 1319">
                <a:extLst>
                  <a:ext uri="{FF2B5EF4-FFF2-40B4-BE49-F238E27FC236}">
                    <a16:creationId xmlns:a16="http://schemas.microsoft.com/office/drawing/2014/main" id="{5CDF043A-C446-6A4D-A463-E104822AD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5" y="2588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12" name="Line 1320">
                <a:extLst>
                  <a:ext uri="{FF2B5EF4-FFF2-40B4-BE49-F238E27FC236}">
                    <a16:creationId xmlns:a16="http://schemas.microsoft.com/office/drawing/2014/main" id="{CFA04371-BE57-8D5A-275F-1DB45E823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4" y="238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13" name="Line 1321">
                <a:extLst>
                  <a:ext uri="{FF2B5EF4-FFF2-40B4-BE49-F238E27FC236}">
                    <a16:creationId xmlns:a16="http://schemas.microsoft.com/office/drawing/2014/main" id="{83234B87-4A51-CE2C-602C-687F175189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4" y="238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14" name="Line 1322">
                <a:extLst>
                  <a:ext uri="{FF2B5EF4-FFF2-40B4-BE49-F238E27FC236}">
                    <a16:creationId xmlns:a16="http://schemas.microsoft.com/office/drawing/2014/main" id="{DC2C18F9-40B5-203E-EC26-EE84AB0BA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8" y="239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15" name="Line 1323">
                <a:extLst>
                  <a:ext uri="{FF2B5EF4-FFF2-40B4-BE49-F238E27FC236}">
                    <a16:creationId xmlns:a16="http://schemas.microsoft.com/office/drawing/2014/main" id="{E535505A-F086-26F6-DBEB-5AD868951D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0" y="237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16" name="Line 1324">
                <a:extLst>
                  <a:ext uri="{FF2B5EF4-FFF2-40B4-BE49-F238E27FC236}">
                    <a16:creationId xmlns:a16="http://schemas.microsoft.com/office/drawing/2014/main" id="{2F3E98AC-EBB8-196B-3A6A-71F2FCDE1A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3" y="233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17" name="Line 1325">
                <a:extLst>
                  <a:ext uri="{FF2B5EF4-FFF2-40B4-BE49-F238E27FC236}">
                    <a16:creationId xmlns:a16="http://schemas.microsoft.com/office/drawing/2014/main" id="{0EB2465D-7395-BEFA-7D40-BB8AC0A3B6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3" y="233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18" name="Line 1326">
                <a:extLst>
                  <a:ext uri="{FF2B5EF4-FFF2-40B4-BE49-F238E27FC236}">
                    <a16:creationId xmlns:a16="http://schemas.microsoft.com/office/drawing/2014/main" id="{07B97E51-C071-5B9B-6DB9-25AA5FDE2A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7" y="2347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19" name="Line 1327">
                <a:extLst>
                  <a:ext uri="{FF2B5EF4-FFF2-40B4-BE49-F238E27FC236}">
                    <a16:creationId xmlns:a16="http://schemas.microsoft.com/office/drawing/2014/main" id="{736581DE-7C61-1938-DF5F-DB8DF901A9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50" y="232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20" name="Line 1328">
                <a:extLst>
                  <a:ext uri="{FF2B5EF4-FFF2-40B4-BE49-F238E27FC236}">
                    <a16:creationId xmlns:a16="http://schemas.microsoft.com/office/drawing/2014/main" id="{33F55B84-4907-95CF-81D6-F5A737916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9" y="2173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21" name="Line 1329">
                <a:extLst>
                  <a:ext uri="{FF2B5EF4-FFF2-40B4-BE49-F238E27FC236}">
                    <a16:creationId xmlns:a16="http://schemas.microsoft.com/office/drawing/2014/main" id="{1FF6DEC0-DFDA-6E1F-071B-BF7F459E51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9" y="2173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22" name="Line 1330">
                <a:extLst>
                  <a:ext uri="{FF2B5EF4-FFF2-40B4-BE49-F238E27FC236}">
                    <a16:creationId xmlns:a16="http://schemas.microsoft.com/office/drawing/2014/main" id="{592403A0-EE60-A1A9-A6E8-4F5DCA4912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3" y="2190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23" name="Line 1331">
                <a:extLst>
                  <a:ext uri="{FF2B5EF4-FFF2-40B4-BE49-F238E27FC236}">
                    <a16:creationId xmlns:a16="http://schemas.microsoft.com/office/drawing/2014/main" id="{3C1725DE-363D-86D1-58DE-885B9AC98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6" y="2168"/>
                <a:ext cx="0" cy="4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24" name="Line 1332">
                <a:extLst>
                  <a:ext uri="{FF2B5EF4-FFF2-40B4-BE49-F238E27FC236}">
                    <a16:creationId xmlns:a16="http://schemas.microsoft.com/office/drawing/2014/main" id="{5672C2E4-8234-E8D3-464F-2FCF9030C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5" y="233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25" name="Line 1333">
                <a:extLst>
                  <a:ext uri="{FF2B5EF4-FFF2-40B4-BE49-F238E27FC236}">
                    <a16:creationId xmlns:a16="http://schemas.microsoft.com/office/drawing/2014/main" id="{6EE1C61B-34BE-65E0-1EE7-8AEE3BAEF6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5" y="233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26" name="Line 1334">
                <a:extLst>
                  <a:ext uri="{FF2B5EF4-FFF2-40B4-BE49-F238E27FC236}">
                    <a16:creationId xmlns:a16="http://schemas.microsoft.com/office/drawing/2014/main" id="{D67A61FF-0A8F-438C-48C0-96EB813253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9" y="2347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27" name="Line 1335">
                <a:extLst>
                  <a:ext uri="{FF2B5EF4-FFF2-40B4-BE49-F238E27FC236}">
                    <a16:creationId xmlns:a16="http://schemas.microsoft.com/office/drawing/2014/main" id="{6C7827F0-F5AE-08C0-8625-FE5BB316A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2" y="2325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28" name="Line 1336">
                <a:extLst>
                  <a:ext uri="{FF2B5EF4-FFF2-40B4-BE49-F238E27FC236}">
                    <a16:creationId xmlns:a16="http://schemas.microsoft.com/office/drawing/2014/main" id="{97239B60-E256-BBC0-99B8-576850C16F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7" y="2039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29" name="Line 1337">
                <a:extLst>
                  <a:ext uri="{FF2B5EF4-FFF2-40B4-BE49-F238E27FC236}">
                    <a16:creationId xmlns:a16="http://schemas.microsoft.com/office/drawing/2014/main" id="{16076F72-7CAE-4536-7591-0BEB135AF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7" y="2039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30" name="Line 1338">
                <a:extLst>
                  <a:ext uri="{FF2B5EF4-FFF2-40B4-BE49-F238E27FC236}">
                    <a16:creationId xmlns:a16="http://schemas.microsoft.com/office/drawing/2014/main" id="{BAE70F7B-B8D9-DC68-57C1-05901AFDB2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2" y="205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31" name="Line 1339">
                <a:extLst>
                  <a:ext uri="{FF2B5EF4-FFF2-40B4-BE49-F238E27FC236}">
                    <a16:creationId xmlns:a16="http://schemas.microsoft.com/office/drawing/2014/main" id="{A60441D0-BC03-3896-3789-DB501DB90A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74" y="2033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32" name="Line 1340">
                <a:extLst>
                  <a:ext uri="{FF2B5EF4-FFF2-40B4-BE49-F238E27FC236}">
                    <a16:creationId xmlns:a16="http://schemas.microsoft.com/office/drawing/2014/main" id="{3C69F978-2D63-EAD0-471E-B77EBD8A9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28" y="2616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33" name="Line 1341">
                <a:extLst>
                  <a:ext uri="{FF2B5EF4-FFF2-40B4-BE49-F238E27FC236}">
                    <a16:creationId xmlns:a16="http://schemas.microsoft.com/office/drawing/2014/main" id="{0406ADF3-3544-F8D1-5DA5-2B7E9E007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8" y="2616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34" name="Line 1342">
                <a:extLst>
                  <a:ext uri="{FF2B5EF4-FFF2-40B4-BE49-F238E27FC236}">
                    <a16:creationId xmlns:a16="http://schemas.microsoft.com/office/drawing/2014/main" id="{47DF8002-FE53-77A1-5EF1-C6B3A6229B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2633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35" name="Line 1343">
                <a:extLst>
                  <a:ext uri="{FF2B5EF4-FFF2-40B4-BE49-F238E27FC236}">
                    <a16:creationId xmlns:a16="http://schemas.microsoft.com/office/drawing/2014/main" id="{CEF7FB17-7D54-4DF2-798D-7854692200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5" y="2611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36" name="Line 1344">
                <a:extLst>
                  <a:ext uri="{FF2B5EF4-FFF2-40B4-BE49-F238E27FC236}">
                    <a16:creationId xmlns:a16="http://schemas.microsoft.com/office/drawing/2014/main" id="{8DC1C79D-B224-63B4-D3CB-FD7736C170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54" y="237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37" name="Line 1345">
                <a:extLst>
                  <a:ext uri="{FF2B5EF4-FFF2-40B4-BE49-F238E27FC236}">
                    <a16:creationId xmlns:a16="http://schemas.microsoft.com/office/drawing/2014/main" id="{AF3F9FE0-E907-35BA-9979-6BE769151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4" y="237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38" name="Line 1346">
                <a:extLst>
                  <a:ext uri="{FF2B5EF4-FFF2-40B4-BE49-F238E27FC236}">
                    <a16:creationId xmlns:a16="http://schemas.microsoft.com/office/drawing/2014/main" id="{062E1A97-33A4-FC6D-D688-7C7AED0C5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2" y="2392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39" name="Line 1347">
                <a:extLst>
                  <a:ext uri="{FF2B5EF4-FFF2-40B4-BE49-F238E27FC236}">
                    <a16:creationId xmlns:a16="http://schemas.microsoft.com/office/drawing/2014/main" id="{4CC4AE27-DC5E-B91A-8033-B48A07FE2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65" y="237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40" name="Line 1348">
                <a:extLst>
                  <a:ext uri="{FF2B5EF4-FFF2-40B4-BE49-F238E27FC236}">
                    <a16:creationId xmlns:a16="http://schemas.microsoft.com/office/drawing/2014/main" id="{12B99ED5-1176-38B0-0F9D-2D87D598B9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40" y="227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41" name="Line 1349">
                <a:extLst>
                  <a:ext uri="{FF2B5EF4-FFF2-40B4-BE49-F238E27FC236}">
                    <a16:creationId xmlns:a16="http://schemas.microsoft.com/office/drawing/2014/main" id="{F41B74B6-AB0B-6564-241C-DA65C8CA3F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0" y="227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42" name="Line 1350">
                <a:extLst>
                  <a:ext uri="{FF2B5EF4-FFF2-40B4-BE49-F238E27FC236}">
                    <a16:creationId xmlns:a16="http://schemas.microsoft.com/office/drawing/2014/main" id="{DF1EFFBC-1E4D-60E1-0307-974195CBC0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4" y="2285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43" name="Line 1351">
                <a:extLst>
                  <a:ext uri="{FF2B5EF4-FFF2-40B4-BE49-F238E27FC236}">
                    <a16:creationId xmlns:a16="http://schemas.microsoft.com/office/drawing/2014/main" id="{EA0A3B30-253D-CAC4-5015-3472E931C7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1" y="226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44" name="Line 1352">
                <a:extLst>
                  <a:ext uri="{FF2B5EF4-FFF2-40B4-BE49-F238E27FC236}">
                    <a16:creationId xmlns:a16="http://schemas.microsoft.com/office/drawing/2014/main" id="{3C3E5119-2577-55BE-BAA9-D0C084E84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65" y="2414"/>
                <a:ext cx="33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45" name="Line 1353">
                <a:extLst>
                  <a:ext uri="{FF2B5EF4-FFF2-40B4-BE49-F238E27FC236}">
                    <a16:creationId xmlns:a16="http://schemas.microsoft.com/office/drawing/2014/main" id="{DAF0E4D4-5380-10F7-2AC1-018FE9D345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5" y="2414"/>
                <a:ext cx="33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46" name="Line 1354">
                <a:extLst>
                  <a:ext uri="{FF2B5EF4-FFF2-40B4-BE49-F238E27FC236}">
                    <a16:creationId xmlns:a16="http://schemas.microsoft.com/office/drawing/2014/main" id="{7710475D-8F13-B373-9100-E15882676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9" y="2431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47" name="Line 1355">
                <a:extLst>
                  <a:ext uri="{FF2B5EF4-FFF2-40B4-BE49-F238E27FC236}">
                    <a16:creationId xmlns:a16="http://schemas.microsoft.com/office/drawing/2014/main" id="{E26443CA-069B-07B2-6C10-2B1CB9735B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2" y="2409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48" name="Line 1356">
                <a:extLst>
                  <a:ext uri="{FF2B5EF4-FFF2-40B4-BE49-F238E27FC236}">
                    <a16:creationId xmlns:a16="http://schemas.microsoft.com/office/drawing/2014/main" id="{7C92BC7E-9E03-048F-B8F0-AF7B522810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9" y="229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49" name="Line 1357">
                <a:extLst>
                  <a:ext uri="{FF2B5EF4-FFF2-40B4-BE49-F238E27FC236}">
                    <a16:creationId xmlns:a16="http://schemas.microsoft.com/office/drawing/2014/main" id="{03868617-EFB9-79EF-BD1F-D8ECECA191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9" y="229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50" name="Line 1358">
                <a:extLst>
                  <a:ext uri="{FF2B5EF4-FFF2-40B4-BE49-F238E27FC236}">
                    <a16:creationId xmlns:a16="http://schemas.microsoft.com/office/drawing/2014/main" id="{3AFD4710-47F8-B07E-C9CC-974F426C9B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3" y="2308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51" name="Line 1359">
                <a:extLst>
                  <a:ext uri="{FF2B5EF4-FFF2-40B4-BE49-F238E27FC236}">
                    <a16:creationId xmlns:a16="http://schemas.microsoft.com/office/drawing/2014/main" id="{F3D589CA-01E6-0C53-F5D4-507CDA29F8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6" y="229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52" name="Line 1360">
                <a:extLst>
                  <a:ext uri="{FF2B5EF4-FFF2-40B4-BE49-F238E27FC236}">
                    <a16:creationId xmlns:a16="http://schemas.microsoft.com/office/drawing/2014/main" id="{088DE5DC-4D18-5222-17B1-4536394C6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19" y="240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53" name="Line 1361">
                <a:extLst>
                  <a:ext uri="{FF2B5EF4-FFF2-40B4-BE49-F238E27FC236}">
                    <a16:creationId xmlns:a16="http://schemas.microsoft.com/office/drawing/2014/main" id="{6BDB4EC5-B19A-90A4-A242-F8261EAC14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9" y="240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54" name="Line 1362">
                <a:extLst>
                  <a:ext uri="{FF2B5EF4-FFF2-40B4-BE49-F238E27FC236}">
                    <a16:creationId xmlns:a16="http://schemas.microsoft.com/office/drawing/2014/main" id="{E2ED0CB9-F2AD-259B-57B3-B4F728717D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3" y="2420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55" name="Line 1363">
                <a:extLst>
                  <a:ext uri="{FF2B5EF4-FFF2-40B4-BE49-F238E27FC236}">
                    <a16:creationId xmlns:a16="http://schemas.microsoft.com/office/drawing/2014/main" id="{5F3C5B01-71C5-267C-F4E0-0CDD5B1347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2403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56" name="Line 1364">
                <a:extLst>
                  <a:ext uri="{FF2B5EF4-FFF2-40B4-BE49-F238E27FC236}">
                    <a16:creationId xmlns:a16="http://schemas.microsoft.com/office/drawing/2014/main" id="{6E0FD5C3-F537-C72C-8D4E-4114A88AE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1" y="2386"/>
                <a:ext cx="34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57" name="Line 1365">
                <a:extLst>
                  <a:ext uri="{FF2B5EF4-FFF2-40B4-BE49-F238E27FC236}">
                    <a16:creationId xmlns:a16="http://schemas.microsoft.com/office/drawing/2014/main" id="{D8525C9C-BCD6-9433-ED4B-23DDEB6D1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2386"/>
                <a:ext cx="34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58" name="Line 1366">
                <a:extLst>
                  <a:ext uri="{FF2B5EF4-FFF2-40B4-BE49-F238E27FC236}">
                    <a16:creationId xmlns:a16="http://schemas.microsoft.com/office/drawing/2014/main" id="{2483A77A-F7D0-40F1-3D1A-B7E04097B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5" y="240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59" name="Line 1367">
                <a:extLst>
                  <a:ext uri="{FF2B5EF4-FFF2-40B4-BE49-F238E27FC236}">
                    <a16:creationId xmlns:a16="http://schemas.microsoft.com/office/drawing/2014/main" id="{FC1F1B21-97FC-F70D-2AC3-4395520379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08" y="2381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60" name="Line 1368">
                <a:extLst>
                  <a:ext uri="{FF2B5EF4-FFF2-40B4-BE49-F238E27FC236}">
                    <a16:creationId xmlns:a16="http://schemas.microsoft.com/office/drawing/2014/main" id="{A5D7A0B0-760D-B2AD-E920-97067D4E66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96" y="261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61" name="Line 1369">
                <a:extLst>
                  <a:ext uri="{FF2B5EF4-FFF2-40B4-BE49-F238E27FC236}">
                    <a16:creationId xmlns:a16="http://schemas.microsoft.com/office/drawing/2014/main" id="{6B70E168-E0ED-3180-6E1F-44FB1969C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6" y="261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62" name="Line 1370">
                <a:extLst>
                  <a:ext uri="{FF2B5EF4-FFF2-40B4-BE49-F238E27FC236}">
                    <a16:creationId xmlns:a16="http://schemas.microsoft.com/office/drawing/2014/main" id="{ACA8BBA0-83F7-0550-0199-5AFC8A2893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0" y="2633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63" name="Line 1371">
                <a:extLst>
                  <a:ext uri="{FF2B5EF4-FFF2-40B4-BE49-F238E27FC236}">
                    <a16:creationId xmlns:a16="http://schemas.microsoft.com/office/drawing/2014/main" id="{3FDA975D-F488-DB01-675A-3D0E07FD5F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2" y="261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64" name="Line 1372">
                <a:extLst>
                  <a:ext uri="{FF2B5EF4-FFF2-40B4-BE49-F238E27FC236}">
                    <a16:creationId xmlns:a16="http://schemas.microsoft.com/office/drawing/2014/main" id="{60B2EA9D-86C6-E705-B9FC-A3CCDF3EA7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2" y="2308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65" name="Line 1373">
                <a:extLst>
                  <a:ext uri="{FF2B5EF4-FFF2-40B4-BE49-F238E27FC236}">
                    <a16:creationId xmlns:a16="http://schemas.microsoft.com/office/drawing/2014/main" id="{766DC0B1-4414-A778-8883-2E6A651FE2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2" y="2308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66" name="Line 1374">
                <a:extLst>
                  <a:ext uri="{FF2B5EF4-FFF2-40B4-BE49-F238E27FC236}">
                    <a16:creationId xmlns:a16="http://schemas.microsoft.com/office/drawing/2014/main" id="{94698B96-043C-04BA-AF7F-9511C96B0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1" y="232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67" name="Line 1375">
                <a:extLst>
                  <a:ext uri="{FF2B5EF4-FFF2-40B4-BE49-F238E27FC236}">
                    <a16:creationId xmlns:a16="http://schemas.microsoft.com/office/drawing/2014/main" id="{96433E3E-8541-862C-CA14-BCD9C202B8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3" y="2302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68" name="Line 1376">
                <a:extLst>
                  <a:ext uri="{FF2B5EF4-FFF2-40B4-BE49-F238E27FC236}">
                    <a16:creationId xmlns:a16="http://schemas.microsoft.com/office/drawing/2014/main" id="{E970B250-5879-3AF1-B274-43F124F45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4" y="229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69" name="Line 1377">
                <a:extLst>
                  <a:ext uri="{FF2B5EF4-FFF2-40B4-BE49-F238E27FC236}">
                    <a16:creationId xmlns:a16="http://schemas.microsoft.com/office/drawing/2014/main" id="{E418D2CC-BA50-E551-D8D1-5837A2CB2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229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70" name="Line 1378">
                <a:extLst>
                  <a:ext uri="{FF2B5EF4-FFF2-40B4-BE49-F238E27FC236}">
                    <a16:creationId xmlns:a16="http://schemas.microsoft.com/office/drawing/2014/main" id="{76AC8299-EE76-FC44-6091-662DD0389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8" y="230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71" name="Line 1379">
                <a:extLst>
                  <a:ext uri="{FF2B5EF4-FFF2-40B4-BE49-F238E27FC236}">
                    <a16:creationId xmlns:a16="http://schemas.microsoft.com/office/drawing/2014/main" id="{5702BFAA-7FFF-F680-8CBA-3819EBCFE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5" y="2285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72" name="Line 1380">
                <a:extLst>
                  <a:ext uri="{FF2B5EF4-FFF2-40B4-BE49-F238E27FC236}">
                    <a16:creationId xmlns:a16="http://schemas.microsoft.com/office/drawing/2014/main" id="{189306FB-B14D-6EA7-D773-F265D750B6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6" y="234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73" name="Line 1381">
                <a:extLst>
                  <a:ext uri="{FF2B5EF4-FFF2-40B4-BE49-F238E27FC236}">
                    <a16:creationId xmlns:a16="http://schemas.microsoft.com/office/drawing/2014/main" id="{C4598768-68AE-57E6-85D6-41BD3C07A6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6" y="234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74" name="Line 1382">
                <a:extLst>
                  <a:ext uri="{FF2B5EF4-FFF2-40B4-BE49-F238E27FC236}">
                    <a16:creationId xmlns:a16="http://schemas.microsoft.com/office/drawing/2014/main" id="{53B32A99-3EBB-D47E-8E9C-F7C680A453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" y="2358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75" name="Line 1383">
                <a:extLst>
                  <a:ext uri="{FF2B5EF4-FFF2-40B4-BE49-F238E27FC236}">
                    <a16:creationId xmlns:a16="http://schemas.microsoft.com/office/drawing/2014/main" id="{ABE23AC2-74CD-28EF-1F79-DE7044468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3" y="234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76" name="Line 1384">
                <a:extLst>
                  <a:ext uri="{FF2B5EF4-FFF2-40B4-BE49-F238E27FC236}">
                    <a16:creationId xmlns:a16="http://schemas.microsoft.com/office/drawing/2014/main" id="{47A1688E-DE8D-26D0-583C-176E00875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03" y="250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77" name="Line 1385">
                <a:extLst>
                  <a:ext uri="{FF2B5EF4-FFF2-40B4-BE49-F238E27FC236}">
                    <a16:creationId xmlns:a16="http://schemas.microsoft.com/office/drawing/2014/main" id="{5C06CB26-1A74-07ED-0895-F0C3C37DDB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3" y="250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78" name="Line 1386">
                <a:extLst>
                  <a:ext uri="{FF2B5EF4-FFF2-40B4-BE49-F238E27FC236}">
                    <a16:creationId xmlns:a16="http://schemas.microsoft.com/office/drawing/2014/main" id="{E26342D4-1F22-82B8-EADD-8F92228E83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8" y="2521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79" name="Line 1387">
                <a:extLst>
                  <a:ext uri="{FF2B5EF4-FFF2-40B4-BE49-F238E27FC236}">
                    <a16:creationId xmlns:a16="http://schemas.microsoft.com/office/drawing/2014/main" id="{3C0241E2-33DF-E039-DF51-B2B45B827F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0" y="249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80" name="Line 1388">
                <a:extLst>
                  <a:ext uri="{FF2B5EF4-FFF2-40B4-BE49-F238E27FC236}">
                    <a16:creationId xmlns:a16="http://schemas.microsoft.com/office/drawing/2014/main" id="{C7572608-D20B-CD8F-5B11-4BCC797276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7" y="231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81" name="Line 1389">
                <a:extLst>
                  <a:ext uri="{FF2B5EF4-FFF2-40B4-BE49-F238E27FC236}">
                    <a16:creationId xmlns:a16="http://schemas.microsoft.com/office/drawing/2014/main" id="{8B3DD415-3E34-9116-7BDF-F33D831B1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7" y="231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82" name="Line 1390">
                <a:extLst>
                  <a:ext uri="{FF2B5EF4-FFF2-40B4-BE49-F238E27FC236}">
                    <a16:creationId xmlns:a16="http://schemas.microsoft.com/office/drawing/2014/main" id="{1C318B83-E35F-CA36-6D4A-DDBD825999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1" y="233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83" name="Line 1391">
                <a:extLst>
                  <a:ext uri="{FF2B5EF4-FFF2-40B4-BE49-F238E27FC236}">
                    <a16:creationId xmlns:a16="http://schemas.microsoft.com/office/drawing/2014/main" id="{D9771B25-17E2-89BD-AC00-05895E685E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4" y="2313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84" name="Line 1392">
                <a:extLst>
                  <a:ext uri="{FF2B5EF4-FFF2-40B4-BE49-F238E27FC236}">
                    <a16:creationId xmlns:a16="http://schemas.microsoft.com/office/drawing/2014/main" id="{52F6E529-A22B-FFCF-4CEF-539A36736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8" y="2471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85" name="Line 1393">
                <a:extLst>
                  <a:ext uri="{FF2B5EF4-FFF2-40B4-BE49-F238E27FC236}">
                    <a16:creationId xmlns:a16="http://schemas.microsoft.com/office/drawing/2014/main" id="{1FBB17B2-3322-5EF7-5696-915F1B9780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8" y="2471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86" name="Line 1394">
                <a:extLst>
                  <a:ext uri="{FF2B5EF4-FFF2-40B4-BE49-F238E27FC236}">
                    <a16:creationId xmlns:a16="http://schemas.microsoft.com/office/drawing/2014/main" id="{E81F744F-0681-953A-29A2-4AE4A6433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3" y="248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87" name="Line 1395">
                <a:extLst>
                  <a:ext uri="{FF2B5EF4-FFF2-40B4-BE49-F238E27FC236}">
                    <a16:creationId xmlns:a16="http://schemas.microsoft.com/office/drawing/2014/main" id="{0F9D055B-7641-3BDF-1C08-ADCBD7EB7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5" y="2465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88" name="Line 1396">
                <a:extLst>
                  <a:ext uri="{FF2B5EF4-FFF2-40B4-BE49-F238E27FC236}">
                    <a16:creationId xmlns:a16="http://schemas.microsoft.com/office/drawing/2014/main" id="{D008224B-0D92-2E93-0923-E0A720302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5" y="259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89" name="Line 1397">
                <a:extLst>
                  <a:ext uri="{FF2B5EF4-FFF2-40B4-BE49-F238E27FC236}">
                    <a16:creationId xmlns:a16="http://schemas.microsoft.com/office/drawing/2014/main" id="{B35B5723-0A69-479B-D00E-9E8F283C26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5" y="259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90" name="Line 1398">
                <a:extLst>
                  <a:ext uri="{FF2B5EF4-FFF2-40B4-BE49-F238E27FC236}">
                    <a16:creationId xmlns:a16="http://schemas.microsoft.com/office/drawing/2014/main" id="{E1113992-D743-A5F8-5F9F-F82481C4B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9" y="2605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91" name="Line 1399">
                <a:extLst>
                  <a:ext uri="{FF2B5EF4-FFF2-40B4-BE49-F238E27FC236}">
                    <a16:creationId xmlns:a16="http://schemas.microsoft.com/office/drawing/2014/main" id="{5B649F0F-B9DC-4E0C-0587-0FD353D86D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1" y="2583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92" name="Line 1400">
                <a:extLst>
                  <a:ext uri="{FF2B5EF4-FFF2-40B4-BE49-F238E27FC236}">
                    <a16:creationId xmlns:a16="http://schemas.microsoft.com/office/drawing/2014/main" id="{05B0835D-ACC4-F836-7D9E-55958B6E9A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6" y="238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93" name="Line 1401">
                <a:extLst>
                  <a:ext uri="{FF2B5EF4-FFF2-40B4-BE49-F238E27FC236}">
                    <a16:creationId xmlns:a16="http://schemas.microsoft.com/office/drawing/2014/main" id="{6A2AA462-664D-B5EE-84F2-A742C24ED4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238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94" name="Line 1402">
                <a:extLst>
                  <a:ext uri="{FF2B5EF4-FFF2-40B4-BE49-F238E27FC236}">
                    <a16:creationId xmlns:a16="http://schemas.microsoft.com/office/drawing/2014/main" id="{BBEBAD86-D017-08AD-9728-B612596952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0" y="2392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95" name="Line 1403">
                <a:extLst>
                  <a:ext uri="{FF2B5EF4-FFF2-40B4-BE49-F238E27FC236}">
                    <a16:creationId xmlns:a16="http://schemas.microsoft.com/office/drawing/2014/main" id="{0F2C74BD-4F5C-3B01-B96F-25557ABAA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3" y="237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96" name="Line 1404">
                <a:extLst>
                  <a:ext uri="{FF2B5EF4-FFF2-40B4-BE49-F238E27FC236}">
                    <a16:creationId xmlns:a16="http://schemas.microsoft.com/office/drawing/2014/main" id="{4524E9F1-459A-FF52-89EB-E30CE75028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8" y="220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97" name="Line 1405">
                <a:extLst>
                  <a:ext uri="{FF2B5EF4-FFF2-40B4-BE49-F238E27FC236}">
                    <a16:creationId xmlns:a16="http://schemas.microsoft.com/office/drawing/2014/main" id="{7A8AA2A2-6AB6-8694-00E8-5F07665333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220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98" name="Line 1406">
                <a:extLst>
                  <a:ext uri="{FF2B5EF4-FFF2-40B4-BE49-F238E27FC236}">
                    <a16:creationId xmlns:a16="http://schemas.microsoft.com/office/drawing/2014/main" id="{30FDDA5E-6C44-D295-9631-B47FA7735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2" y="2212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99" name="Line 1407">
                <a:extLst>
                  <a:ext uri="{FF2B5EF4-FFF2-40B4-BE49-F238E27FC236}">
                    <a16:creationId xmlns:a16="http://schemas.microsoft.com/office/drawing/2014/main" id="{D5D920EC-F0B6-86B3-71C4-28C9E4022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5" y="2196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00" name="Line 1408">
                <a:extLst>
                  <a:ext uri="{FF2B5EF4-FFF2-40B4-BE49-F238E27FC236}">
                    <a16:creationId xmlns:a16="http://schemas.microsoft.com/office/drawing/2014/main" id="{0F35DBD4-000C-8A38-F277-AECA7F8483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4" y="164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01" name="Line 1409">
                <a:extLst>
                  <a:ext uri="{FF2B5EF4-FFF2-40B4-BE49-F238E27FC236}">
                    <a16:creationId xmlns:a16="http://schemas.microsoft.com/office/drawing/2014/main" id="{913D803C-6873-97D2-8A5A-0DE7ABB24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4" y="164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02" name="Line 1410">
                <a:extLst>
                  <a:ext uri="{FF2B5EF4-FFF2-40B4-BE49-F238E27FC236}">
                    <a16:creationId xmlns:a16="http://schemas.microsoft.com/office/drawing/2014/main" id="{FB266DDD-7D7A-1B94-DE9D-B51B6809DC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8" y="165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</p:grpSp>
        <p:grpSp>
          <p:nvGrpSpPr>
            <p:cNvPr id="16" name="Group 1612">
              <a:extLst>
                <a:ext uri="{FF2B5EF4-FFF2-40B4-BE49-F238E27FC236}">
                  <a16:creationId xmlns:a16="http://schemas.microsoft.com/office/drawing/2014/main" id="{41640CE8-8776-4C91-CD27-F1B2BE4673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" y="1186"/>
              <a:ext cx="2989" cy="1498"/>
              <a:chOff x="721" y="1186"/>
              <a:chExt cx="2989" cy="1498"/>
            </a:xfrm>
          </p:grpSpPr>
          <p:sp>
            <p:nvSpPr>
              <p:cNvPr id="703" name="Line 1412">
                <a:extLst>
                  <a:ext uri="{FF2B5EF4-FFF2-40B4-BE49-F238E27FC236}">
                    <a16:creationId xmlns:a16="http://schemas.microsoft.com/office/drawing/2014/main" id="{229F3E3F-5E69-BC0F-A4D1-0D3A134B47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00" y="164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04" name="Line 1413">
                <a:extLst>
                  <a:ext uri="{FF2B5EF4-FFF2-40B4-BE49-F238E27FC236}">
                    <a16:creationId xmlns:a16="http://schemas.microsoft.com/office/drawing/2014/main" id="{9F5E9305-7BA9-4A74-7D42-239F27386D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29" y="246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05" name="Line 1414">
                <a:extLst>
                  <a:ext uri="{FF2B5EF4-FFF2-40B4-BE49-F238E27FC236}">
                    <a16:creationId xmlns:a16="http://schemas.microsoft.com/office/drawing/2014/main" id="{62A513F7-99B2-48AC-384B-E12E753FAB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9" y="246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06" name="Line 1415">
                <a:extLst>
                  <a:ext uri="{FF2B5EF4-FFF2-40B4-BE49-F238E27FC236}">
                    <a16:creationId xmlns:a16="http://schemas.microsoft.com/office/drawing/2014/main" id="{DDC58502-33BD-EBB6-E993-12A4D37E4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8" y="2482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07" name="Line 1416">
                <a:extLst>
                  <a:ext uri="{FF2B5EF4-FFF2-40B4-BE49-F238E27FC236}">
                    <a16:creationId xmlns:a16="http://schemas.microsoft.com/office/drawing/2014/main" id="{FA6E729D-78AE-FDF9-6BB1-9DD2357A33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" y="2459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08" name="Line 1417">
                <a:extLst>
                  <a:ext uri="{FF2B5EF4-FFF2-40B4-BE49-F238E27FC236}">
                    <a16:creationId xmlns:a16="http://schemas.microsoft.com/office/drawing/2014/main" id="{3FBE2683-E2CF-213A-24FB-8C5A73A14E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90" y="265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09" name="Line 1418">
                <a:extLst>
                  <a:ext uri="{FF2B5EF4-FFF2-40B4-BE49-F238E27FC236}">
                    <a16:creationId xmlns:a16="http://schemas.microsoft.com/office/drawing/2014/main" id="{9FDE3CF4-8552-52C2-51EB-57F71ED66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0" y="265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10" name="Line 1419">
                <a:extLst>
                  <a:ext uri="{FF2B5EF4-FFF2-40B4-BE49-F238E27FC236}">
                    <a16:creationId xmlns:a16="http://schemas.microsoft.com/office/drawing/2014/main" id="{D63E6598-8BE2-DC67-1E79-33BE10CA37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667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11" name="Line 1420">
                <a:extLst>
                  <a:ext uri="{FF2B5EF4-FFF2-40B4-BE49-F238E27FC236}">
                    <a16:creationId xmlns:a16="http://schemas.microsoft.com/office/drawing/2014/main" id="{E0711465-D2F1-43D4-1FD3-60992C5589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7" y="2644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12" name="Line 1421">
                <a:extLst>
                  <a:ext uri="{FF2B5EF4-FFF2-40B4-BE49-F238E27FC236}">
                    <a16:creationId xmlns:a16="http://schemas.microsoft.com/office/drawing/2014/main" id="{9057E954-8EC9-28E9-BF1F-D3A365050F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3" y="228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13" name="Line 1422">
                <a:extLst>
                  <a:ext uri="{FF2B5EF4-FFF2-40B4-BE49-F238E27FC236}">
                    <a16:creationId xmlns:a16="http://schemas.microsoft.com/office/drawing/2014/main" id="{7F22C0DE-27E9-70C2-080E-B69D9BEF34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3" y="228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14" name="Line 1423">
                <a:extLst>
                  <a:ext uri="{FF2B5EF4-FFF2-40B4-BE49-F238E27FC236}">
                    <a16:creationId xmlns:a16="http://schemas.microsoft.com/office/drawing/2014/main" id="{6CFBA81D-2689-A63B-42D6-D6E3213F3E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229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15" name="Line 1424">
                <a:extLst>
                  <a:ext uri="{FF2B5EF4-FFF2-40B4-BE49-F238E27FC236}">
                    <a16:creationId xmlns:a16="http://schemas.microsoft.com/office/drawing/2014/main" id="{A5F91E8B-8B18-01CA-253D-C23A651C0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5" y="228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16" name="Line 1425">
                <a:extLst>
                  <a:ext uri="{FF2B5EF4-FFF2-40B4-BE49-F238E27FC236}">
                    <a16:creationId xmlns:a16="http://schemas.microsoft.com/office/drawing/2014/main" id="{24B19167-9572-0177-A428-853A2371B9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2" y="2257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17" name="Line 1426">
                <a:extLst>
                  <a:ext uri="{FF2B5EF4-FFF2-40B4-BE49-F238E27FC236}">
                    <a16:creationId xmlns:a16="http://schemas.microsoft.com/office/drawing/2014/main" id="{D6DEC005-0EFC-B87B-271C-FE02CD978B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2" y="2257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18" name="Line 1427">
                <a:extLst>
                  <a:ext uri="{FF2B5EF4-FFF2-40B4-BE49-F238E27FC236}">
                    <a16:creationId xmlns:a16="http://schemas.microsoft.com/office/drawing/2014/main" id="{7B1F9B63-CE3B-E233-BA78-20550DC8D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7" y="2269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19" name="Line 1428">
                <a:extLst>
                  <a:ext uri="{FF2B5EF4-FFF2-40B4-BE49-F238E27FC236}">
                    <a16:creationId xmlns:a16="http://schemas.microsoft.com/office/drawing/2014/main" id="{1F64D20F-76C1-3D6B-3F0C-F052A9800F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9" y="225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20" name="Line 1429">
                <a:extLst>
                  <a:ext uri="{FF2B5EF4-FFF2-40B4-BE49-F238E27FC236}">
                    <a16:creationId xmlns:a16="http://schemas.microsoft.com/office/drawing/2014/main" id="{603043C6-CE05-2063-970B-BC8AF1D917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9" y="212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21" name="Line 1430">
                <a:extLst>
                  <a:ext uri="{FF2B5EF4-FFF2-40B4-BE49-F238E27FC236}">
                    <a16:creationId xmlns:a16="http://schemas.microsoft.com/office/drawing/2014/main" id="{4B564A19-8804-5480-CCB4-5B2B2FA7CF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9" y="212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22" name="Line 1431">
                <a:extLst>
                  <a:ext uri="{FF2B5EF4-FFF2-40B4-BE49-F238E27FC236}">
                    <a16:creationId xmlns:a16="http://schemas.microsoft.com/office/drawing/2014/main" id="{6F1E4238-74B9-1FEE-ACE0-963A17FE61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3" y="2140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23" name="Line 1432">
                <a:extLst>
                  <a:ext uri="{FF2B5EF4-FFF2-40B4-BE49-F238E27FC236}">
                    <a16:creationId xmlns:a16="http://schemas.microsoft.com/office/drawing/2014/main" id="{D3FCA0A6-3B55-4982-2142-14B041322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5" y="211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24" name="Line 1433">
                <a:extLst>
                  <a:ext uri="{FF2B5EF4-FFF2-40B4-BE49-F238E27FC236}">
                    <a16:creationId xmlns:a16="http://schemas.microsoft.com/office/drawing/2014/main" id="{EAF981E8-4C8A-3015-4849-E91510A70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2" y="249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25" name="Line 1434">
                <a:extLst>
                  <a:ext uri="{FF2B5EF4-FFF2-40B4-BE49-F238E27FC236}">
                    <a16:creationId xmlns:a16="http://schemas.microsoft.com/office/drawing/2014/main" id="{0A0A90CE-8D1A-871A-7DCD-606D6FCFA8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2" y="249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26" name="Line 1435">
                <a:extLst>
                  <a:ext uri="{FF2B5EF4-FFF2-40B4-BE49-F238E27FC236}">
                    <a16:creationId xmlns:a16="http://schemas.microsoft.com/office/drawing/2014/main" id="{64F8554C-AB93-0C08-AA23-90A047B651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6" y="2515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27" name="Line 1436">
                <a:extLst>
                  <a:ext uri="{FF2B5EF4-FFF2-40B4-BE49-F238E27FC236}">
                    <a16:creationId xmlns:a16="http://schemas.microsoft.com/office/drawing/2014/main" id="{A3C43437-42AC-CFA9-7612-05D05B7D33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249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28" name="Line 1437">
                <a:extLst>
                  <a:ext uri="{FF2B5EF4-FFF2-40B4-BE49-F238E27FC236}">
                    <a16:creationId xmlns:a16="http://schemas.microsoft.com/office/drawing/2014/main" id="{6D9130D6-3BB0-6912-19A7-D791E905BA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2" y="236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29" name="Line 1438">
                <a:extLst>
                  <a:ext uri="{FF2B5EF4-FFF2-40B4-BE49-F238E27FC236}">
                    <a16:creationId xmlns:a16="http://schemas.microsoft.com/office/drawing/2014/main" id="{97399693-0D25-32AB-6E49-B579A1793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2" y="236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30" name="Line 1439">
                <a:extLst>
                  <a:ext uri="{FF2B5EF4-FFF2-40B4-BE49-F238E27FC236}">
                    <a16:creationId xmlns:a16="http://schemas.microsoft.com/office/drawing/2014/main" id="{E0BA450D-1B50-1308-B528-95933AD2A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6" y="2375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31" name="Line 1440">
                <a:extLst>
                  <a:ext uri="{FF2B5EF4-FFF2-40B4-BE49-F238E27FC236}">
                    <a16:creationId xmlns:a16="http://schemas.microsoft.com/office/drawing/2014/main" id="{23C25039-0320-353F-A130-8C6223F32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8" y="2358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32" name="Line 1441">
                <a:extLst>
                  <a:ext uri="{FF2B5EF4-FFF2-40B4-BE49-F238E27FC236}">
                    <a16:creationId xmlns:a16="http://schemas.microsoft.com/office/drawing/2014/main" id="{97D7EB62-D59B-1E36-F23E-D66E9AF45D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4" y="222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33" name="Line 1442">
                <a:extLst>
                  <a:ext uri="{FF2B5EF4-FFF2-40B4-BE49-F238E27FC236}">
                    <a16:creationId xmlns:a16="http://schemas.microsoft.com/office/drawing/2014/main" id="{177AAEBC-2576-FDB0-161D-63342AF792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222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34" name="Line 1443">
                <a:extLst>
                  <a:ext uri="{FF2B5EF4-FFF2-40B4-BE49-F238E27FC236}">
                    <a16:creationId xmlns:a16="http://schemas.microsoft.com/office/drawing/2014/main" id="{1F023D67-7BB8-79E0-A199-9EB9342785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8" y="2235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35" name="Line 1444">
                <a:extLst>
                  <a:ext uri="{FF2B5EF4-FFF2-40B4-BE49-F238E27FC236}">
                    <a16:creationId xmlns:a16="http://schemas.microsoft.com/office/drawing/2014/main" id="{6D004F73-5DE2-9814-07AC-DE04E5D1AB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1" y="221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36" name="Line 1445">
                <a:extLst>
                  <a:ext uri="{FF2B5EF4-FFF2-40B4-BE49-F238E27FC236}">
                    <a16:creationId xmlns:a16="http://schemas.microsoft.com/office/drawing/2014/main" id="{51D9D266-04A3-B5B9-0F43-48B0CE1403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42" y="2325"/>
                <a:ext cx="29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37" name="Line 1446">
                <a:extLst>
                  <a:ext uri="{FF2B5EF4-FFF2-40B4-BE49-F238E27FC236}">
                    <a16:creationId xmlns:a16="http://schemas.microsoft.com/office/drawing/2014/main" id="{152AD625-139D-3568-028F-4D86E3EE8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2" y="2325"/>
                <a:ext cx="29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38" name="Line 1447">
                <a:extLst>
                  <a:ext uri="{FF2B5EF4-FFF2-40B4-BE49-F238E27FC236}">
                    <a16:creationId xmlns:a16="http://schemas.microsoft.com/office/drawing/2014/main" id="{B6759A92-E362-2C80-2316-28E07C6DE9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1" y="2342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39" name="Line 1448">
                <a:extLst>
                  <a:ext uri="{FF2B5EF4-FFF2-40B4-BE49-F238E27FC236}">
                    <a16:creationId xmlns:a16="http://schemas.microsoft.com/office/drawing/2014/main" id="{44B2F4CE-F28F-EA2E-7CF6-31E1EFB81F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4" y="2319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40" name="Line 1449">
                <a:extLst>
                  <a:ext uri="{FF2B5EF4-FFF2-40B4-BE49-F238E27FC236}">
                    <a16:creationId xmlns:a16="http://schemas.microsoft.com/office/drawing/2014/main" id="{4A785451-AFDD-1278-6F43-FA9808A887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6" y="255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41" name="Line 1450">
                <a:extLst>
                  <a:ext uri="{FF2B5EF4-FFF2-40B4-BE49-F238E27FC236}">
                    <a16:creationId xmlns:a16="http://schemas.microsoft.com/office/drawing/2014/main" id="{9235EBFA-8153-59CB-F42E-FE03CAA0E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6" y="2555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42" name="Line 1451">
                <a:extLst>
                  <a:ext uri="{FF2B5EF4-FFF2-40B4-BE49-F238E27FC236}">
                    <a16:creationId xmlns:a16="http://schemas.microsoft.com/office/drawing/2014/main" id="{6DAB858F-12CA-A1B0-609B-66D2EDB2A5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0" y="256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43" name="Line 1452">
                <a:extLst>
                  <a:ext uri="{FF2B5EF4-FFF2-40B4-BE49-F238E27FC236}">
                    <a16:creationId xmlns:a16="http://schemas.microsoft.com/office/drawing/2014/main" id="{C80CA918-86E3-5300-A884-EC632EEF4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7" y="254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44" name="Line 1453">
                <a:extLst>
                  <a:ext uri="{FF2B5EF4-FFF2-40B4-BE49-F238E27FC236}">
                    <a16:creationId xmlns:a16="http://schemas.microsoft.com/office/drawing/2014/main" id="{228060EE-C839-33A1-1C72-F790B49C3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7" y="203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45" name="Line 1454">
                <a:extLst>
                  <a:ext uri="{FF2B5EF4-FFF2-40B4-BE49-F238E27FC236}">
                    <a16:creationId xmlns:a16="http://schemas.microsoft.com/office/drawing/2014/main" id="{BA6DD588-767E-E7D5-499B-C64652FA8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7" y="203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46" name="Line 1455">
                <a:extLst>
                  <a:ext uri="{FF2B5EF4-FFF2-40B4-BE49-F238E27FC236}">
                    <a16:creationId xmlns:a16="http://schemas.microsoft.com/office/drawing/2014/main" id="{6F27A853-35FB-14B4-7571-39995577B6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1" y="2055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47" name="Line 1456">
                <a:extLst>
                  <a:ext uri="{FF2B5EF4-FFF2-40B4-BE49-F238E27FC236}">
                    <a16:creationId xmlns:a16="http://schemas.microsoft.com/office/drawing/2014/main" id="{C5C04514-98F8-6977-F688-A049B1D514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4" y="2033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48" name="Line 1457">
                <a:extLst>
                  <a:ext uri="{FF2B5EF4-FFF2-40B4-BE49-F238E27FC236}">
                    <a16:creationId xmlns:a16="http://schemas.microsoft.com/office/drawing/2014/main" id="{A2692911-953B-F1C8-C609-A010FF8A2B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5" y="263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49" name="Line 1458">
                <a:extLst>
                  <a:ext uri="{FF2B5EF4-FFF2-40B4-BE49-F238E27FC236}">
                    <a16:creationId xmlns:a16="http://schemas.microsoft.com/office/drawing/2014/main" id="{58B9611E-F157-620E-E56B-7E650F8DC9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5" y="263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50" name="Line 1459">
                <a:extLst>
                  <a:ext uri="{FF2B5EF4-FFF2-40B4-BE49-F238E27FC236}">
                    <a16:creationId xmlns:a16="http://schemas.microsoft.com/office/drawing/2014/main" id="{48C2EA71-1A7E-D533-F7AF-FA1378BE50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9" y="2650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51" name="Line 1460">
                <a:extLst>
                  <a:ext uri="{FF2B5EF4-FFF2-40B4-BE49-F238E27FC236}">
                    <a16:creationId xmlns:a16="http://schemas.microsoft.com/office/drawing/2014/main" id="{440E21AC-8075-498B-D461-86402E4AB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2" y="262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52" name="Line 1461">
                <a:extLst>
                  <a:ext uri="{FF2B5EF4-FFF2-40B4-BE49-F238E27FC236}">
                    <a16:creationId xmlns:a16="http://schemas.microsoft.com/office/drawing/2014/main" id="{B62C5655-EB31-B363-5116-539ADF8B22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2" y="239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53" name="Line 1462">
                <a:extLst>
                  <a:ext uri="{FF2B5EF4-FFF2-40B4-BE49-F238E27FC236}">
                    <a16:creationId xmlns:a16="http://schemas.microsoft.com/office/drawing/2014/main" id="{8C9F27A8-C077-F578-211F-1936D61E8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2" y="239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54" name="Line 1463">
                <a:extLst>
                  <a:ext uri="{FF2B5EF4-FFF2-40B4-BE49-F238E27FC236}">
                    <a16:creationId xmlns:a16="http://schemas.microsoft.com/office/drawing/2014/main" id="{589F9849-FDD4-8C57-D908-9D18BFCB5E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7" y="2409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55" name="Line 1464">
                <a:extLst>
                  <a:ext uri="{FF2B5EF4-FFF2-40B4-BE49-F238E27FC236}">
                    <a16:creationId xmlns:a16="http://schemas.microsoft.com/office/drawing/2014/main" id="{F00772DE-A423-AE4A-FAA3-A854A56C3E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59" y="2386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56" name="Line 1465">
                <a:extLst>
                  <a:ext uri="{FF2B5EF4-FFF2-40B4-BE49-F238E27FC236}">
                    <a16:creationId xmlns:a16="http://schemas.microsoft.com/office/drawing/2014/main" id="{E60D6506-C2D5-6353-06F1-C70E4703A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6" y="2414"/>
                <a:ext cx="34" cy="2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57" name="Line 1466">
                <a:extLst>
                  <a:ext uri="{FF2B5EF4-FFF2-40B4-BE49-F238E27FC236}">
                    <a16:creationId xmlns:a16="http://schemas.microsoft.com/office/drawing/2014/main" id="{6F211425-A28F-D281-B9EC-DA05566B1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2414"/>
                <a:ext cx="34" cy="2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58" name="Line 1467">
                <a:extLst>
                  <a:ext uri="{FF2B5EF4-FFF2-40B4-BE49-F238E27FC236}">
                    <a16:creationId xmlns:a16="http://schemas.microsoft.com/office/drawing/2014/main" id="{55673105-9187-C38B-B196-8706E1DBD0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0" y="2426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59" name="Line 1468">
                <a:extLst>
                  <a:ext uri="{FF2B5EF4-FFF2-40B4-BE49-F238E27FC236}">
                    <a16:creationId xmlns:a16="http://schemas.microsoft.com/office/drawing/2014/main" id="{90ACEB7B-C68F-61E7-1E67-911424CDA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3" y="240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60" name="Line 1469">
                <a:extLst>
                  <a:ext uri="{FF2B5EF4-FFF2-40B4-BE49-F238E27FC236}">
                    <a16:creationId xmlns:a16="http://schemas.microsoft.com/office/drawing/2014/main" id="{08947091-CA40-B299-FAD0-4EA9800B6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9" y="225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61" name="Line 1470">
                <a:extLst>
                  <a:ext uri="{FF2B5EF4-FFF2-40B4-BE49-F238E27FC236}">
                    <a16:creationId xmlns:a16="http://schemas.microsoft.com/office/drawing/2014/main" id="{66AF30B4-92D3-6FAC-CB2A-3642734AF5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9" y="225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62" name="Line 1471">
                <a:extLst>
                  <a:ext uri="{FF2B5EF4-FFF2-40B4-BE49-F238E27FC236}">
                    <a16:creationId xmlns:a16="http://schemas.microsoft.com/office/drawing/2014/main" id="{F1C67881-7C0B-1662-CC4F-D71C9995B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8" y="2269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63" name="Line 1472">
                <a:extLst>
                  <a:ext uri="{FF2B5EF4-FFF2-40B4-BE49-F238E27FC236}">
                    <a16:creationId xmlns:a16="http://schemas.microsoft.com/office/drawing/2014/main" id="{15B7CE64-5FC0-3AAE-C052-E2331ADA8B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0" y="2246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64" name="Line 1473">
                <a:extLst>
                  <a:ext uri="{FF2B5EF4-FFF2-40B4-BE49-F238E27FC236}">
                    <a16:creationId xmlns:a16="http://schemas.microsoft.com/office/drawing/2014/main" id="{AA952747-591F-3DA1-65EE-D4C43CE2F9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6" y="2313"/>
                <a:ext cx="34" cy="2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65" name="Line 1474">
                <a:extLst>
                  <a:ext uri="{FF2B5EF4-FFF2-40B4-BE49-F238E27FC236}">
                    <a16:creationId xmlns:a16="http://schemas.microsoft.com/office/drawing/2014/main" id="{B92A184F-7528-CE07-ACD0-D5F3E48F12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6" y="2313"/>
                <a:ext cx="34" cy="2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66" name="Line 1475">
                <a:extLst>
                  <a:ext uri="{FF2B5EF4-FFF2-40B4-BE49-F238E27FC236}">
                    <a16:creationId xmlns:a16="http://schemas.microsoft.com/office/drawing/2014/main" id="{85E95E76-BEF6-5BF4-40E0-9996B725A7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" y="2325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67" name="Line 1476">
                <a:extLst>
                  <a:ext uri="{FF2B5EF4-FFF2-40B4-BE49-F238E27FC236}">
                    <a16:creationId xmlns:a16="http://schemas.microsoft.com/office/drawing/2014/main" id="{27A6A69F-D6B3-9697-4B8A-073645F87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3" y="230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68" name="Line 1477">
                <a:extLst>
                  <a:ext uri="{FF2B5EF4-FFF2-40B4-BE49-F238E27FC236}">
                    <a16:creationId xmlns:a16="http://schemas.microsoft.com/office/drawing/2014/main" id="{BE1932A2-EB02-16AC-76A6-9BFA4C61F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6" y="206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69" name="Line 1478">
                <a:extLst>
                  <a:ext uri="{FF2B5EF4-FFF2-40B4-BE49-F238E27FC236}">
                    <a16:creationId xmlns:a16="http://schemas.microsoft.com/office/drawing/2014/main" id="{EB41E8E2-AD5B-C4FB-77B8-82E119D00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6" y="206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70" name="Line 1479">
                <a:extLst>
                  <a:ext uri="{FF2B5EF4-FFF2-40B4-BE49-F238E27FC236}">
                    <a16:creationId xmlns:a16="http://schemas.microsoft.com/office/drawing/2014/main" id="{FCD85714-276F-E65A-CB0F-48DBE8E40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1" y="2083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71" name="Line 1480">
                <a:extLst>
                  <a:ext uri="{FF2B5EF4-FFF2-40B4-BE49-F238E27FC236}">
                    <a16:creationId xmlns:a16="http://schemas.microsoft.com/office/drawing/2014/main" id="{8E1EA1A8-56BB-8E5B-1213-81FEE89D3D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8" y="206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72" name="Line 1481">
                <a:extLst>
                  <a:ext uri="{FF2B5EF4-FFF2-40B4-BE49-F238E27FC236}">
                    <a16:creationId xmlns:a16="http://schemas.microsoft.com/office/drawing/2014/main" id="{B1221DBF-895E-9677-6E66-EFECA7EB11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1" y="228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73" name="Line 1482">
                <a:extLst>
                  <a:ext uri="{FF2B5EF4-FFF2-40B4-BE49-F238E27FC236}">
                    <a16:creationId xmlns:a16="http://schemas.microsoft.com/office/drawing/2014/main" id="{0B22C9CC-DF1C-A4A8-B1F5-6E424E90AA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1" y="228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74" name="Line 1483">
                <a:extLst>
                  <a:ext uri="{FF2B5EF4-FFF2-40B4-BE49-F238E27FC236}">
                    <a16:creationId xmlns:a16="http://schemas.microsoft.com/office/drawing/2014/main" id="{BD9A736C-0F7A-85F2-FCD1-BC733CAFA3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0" y="2297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75" name="Line 1484">
                <a:extLst>
                  <a:ext uri="{FF2B5EF4-FFF2-40B4-BE49-F238E27FC236}">
                    <a16:creationId xmlns:a16="http://schemas.microsoft.com/office/drawing/2014/main" id="{E350B578-CDFD-D9E3-B2A2-61D394C03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2" y="227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76" name="Line 1485">
                <a:extLst>
                  <a:ext uri="{FF2B5EF4-FFF2-40B4-BE49-F238E27FC236}">
                    <a16:creationId xmlns:a16="http://schemas.microsoft.com/office/drawing/2014/main" id="{9C01C798-F94A-CD64-14DD-8B23A5AA0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0" y="243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77" name="Line 1486">
                <a:extLst>
                  <a:ext uri="{FF2B5EF4-FFF2-40B4-BE49-F238E27FC236}">
                    <a16:creationId xmlns:a16="http://schemas.microsoft.com/office/drawing/2014/main" id="{E8F0BEC1-F1F6-673E-7118-A092714560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0" y="243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78" name="Line 1487">
                <a:extLst>
                  <a:ext uri="{FF2B5EF4-FFF2-40B4-BE49-F238E27FC236}">
                    <a16:creationId xmlns:a16="http://schemas.microsoft.com/office/drawing/2014/main" id="{87BCBDE0-CF96-E039-509A-95DD9DDF5C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4" y="244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79" name="Line 1488">
                <a:extLst>
                  <a:ext uri="{FF2B5EF4-FFF2-40B4-BE49-F238E27FC236}">
                    <a16:creationId xmlns:a16="http://schemas.microsoft.com/office/drawing/2014/main" id="{B3EF6AC5-E464-214B-1C04-2052FFE807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7" y="2420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80" name="Line 1489">
                <a:extLst>
                  <a:ext uri="{FF2B5EF4-FFF2-40B4-BE49-F238E27FC236}">
                    <a16:creationId xmlns:a16="http://schemas.microsoft.com/office/drawing/2014/main" id="{E4F7AFAA-FF74-DBF2-8EAC-CAE56D51A3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2" y="2555"/>
                <a:ext cx="29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81" name="Line 1490">
                <a:extLst>
                  <a:ext uri="{FF2B5EF4-FFF2-40B4-BE49-F238E27FC236}">
                    <a16:creationId xmlns:a16="http://schemas.microsoft.com/office/drawing/2014/main" id="{72EB078C-FCB5-7157-8FBF-F1A932B9FF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2" y="2555"/>
                <a:ext cx="29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82" name="Line 1491">
                <a:extLst>
                  <a:ext uri="{FF2B5EF4-FFF2-40B4-BE49-F238E27FC236}">
                    <a16:creationId xmlns:a16="http://schemas.microsoft.com/office/drawing/2014/main" id="{9C813D2A-E27E-7A7E-19EF-3BB677F769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7" y="256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83" name="Line 1492">
                <a:extLst>
                  <a:ext uri="{FF2B5EF4-FFF2-40B4-BE49-F238E27FC236}">
                    <a16:creationId xmlns:a16="http://schemas.microsoft.com/office/drawing/2014/main" id="{108B246E-AC66-5F06-591D-96AFED6A67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29" y="254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84" name="Line 1493">
                <a:extLst>
                  <a:ext uri="{FF2B5EF4-FFF2-40B4-BE49-F238E27FC236}">
                    <a16:creationId xmlns:a16="http://schemas.microsoft.com/office/drawing/2014/main" id="{399CC13B-EC13-55DB-D65B-61840108FA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78" y="2151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85" name="Line 1494">
                <a:extLst>
                  <a:ext uri="{FF2B5EF4-FFF2-40B4-BE49-F238E27FC236}">
                    <a16:creationId xmlns:a16="http://schemas.microsoft.com/office/drawing/2014/main" id="{9F86272A-CC7B-286D-A3B5-31270B2263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8" y="2151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86" name="Line 1495">
                <a:extLst>
                  <a:ext uri="{FF2B5EF4-FFF2-40B4-BE49-F238E27FC236}">
                    <a16:creationId xmlns:a16="http://schemas.microsoft.com/office/drawing/2014/main" id="{10F92A01-2E92-C341-9E26-8930CB0C7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2" y="2168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87" name="Line 1496">
                <a:extLst>
                  <a:ext uri="{FF2B5EF4-FFF2-40B4-BE49-F238E27FC236}">
                    <a16:creationId xmlns:a16="http://schemas.microsoft.com/office/drawing/2014/main" id="{4B1CAC55-4710-EF38-FA3E-2095044D04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9" y="2145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88" name="Line 1497">
                <a:extLst>
                  <a:ext uri="{FF2B5EF4-FFF2-40B4-BE49-F238E27FC236}">
                    <a16:creationId xmlns:a16="http://schemas.microsoft.com/office/drawing/2014/main" id="{3103E650-D4CB-B5B7-542B-C79FE6BE87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8" y="219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89" name="Line 1498">
                <a:extLst>
                  <a:ext uri="{FF2B5EF4-FFF2-40B4-BE49-F238E27FC236}">
                    <a16:creationId xmlns:a16="http://schemas.microsoft.com/office/drawing/2014/main" id="{E6FFA8DC-D63C-6B35-C82A-2E5E95F32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8" y="219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90" name="Line 1499">
                <a:extLst>
                  <a:ext uri="{FF2B5EF4-FFF2-40B4-BE49-F238E27FC236}">
                    <a16:creationId xmlns:a16="http://schemas.microsoft.com/office/drawing/2014/main" id="{6A093E84-45C6-E038-B949-A62010103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212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91" name="Line 1500">
                <a:extLst>
                  <a:ext uri="{FF2B5EF4-FFF2-40B4-BE49-F238E27FC236}">
                    <a16:creationId xmlns:a16="http://schemas.microsoft.com/office/drawing/2014/main" id="{CCF9625C-B57E-0D85-63A3-D3A3314CEB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45" y="2190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92" name="Line 1501">
                <a:extLst>
                  <a:ext uri="{FF2B5EF4-FFF2-40B4-BE49-F238E27FC236}">
                    <a16:creationId xmlns:a16="http://schemas.microsoft.com/office/drawing/2014/main" id="{AA4EE5CC-8261-83DA-C6A4-54F3287823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9" y="234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93" name="Line 1502">
                <a:extLst>
                  <a:ext uri="{FF2B5EF4-FFF2-40B4-BE49-F238E27FC236}">
                    <a16:creationId xmlns:a16="http://schemas.microsoft.com/office/drawing/2014/main" id="{CDBBB1D7-7989-3A6D-DF38-78BBFCB3AD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234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94" name="Line 1503">
                <a:extLst>
                  <a:ext uri="{FF2B5EF4-FFF2-40B4-BE49-F238E27FC236}">
                    <a16:creationId xmlns:a16="http://schemas.microsoft.com/office/drawing/2014/main" id="{2787E874-F25F-2597-9B4E-4072014BE4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3" y="2353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95" name="Line 1504">
                <a:extLst>
                  <a:ext uri="{FF2B5EF4-FFF2-40B4-BE49-F238E27FC236}">
                    <a16:creationId xmlns:a16="http://schemas.microsoft.com/office/drawing/2014/main" id="{2DB8A77C-F69E-961C-08C6-BE47655CD1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0" y="2336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96" name="Line 1505">
                <a:extLst>
                  <a:ext uri="{FF2B5EF4-FFF2-40B4-BE49-F238E27FC236}">
                    <a16:creationId xmlns:a16="http://schemas.microsoft.com/office/drawing/2014/main" id="{03AF55B5-6AE6-CA7E-05AB-A4D1CF4950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4" y="2044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97" name="Line 1506">
                <a:extLst>
                  <a:ext uri="{FF2B5EF4-FFF2-40B4-BE49-F238E27FC236}">
                    <a16:creationId xmlns:a16="http://schemas.microsoft.com/office/drawing/2014/main" id="{D46B9084-8B42-8545-AED3-D49F545B0C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7" y="2022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98" name="Line 1507">
                <a:extLst>
                  <a:ext uri="{FF2B5EF4-FFF2-40B4-BE49-F238E27FC236}">
                    <a16:creationId xmlns:a16="http://schemas.microsoft.com/office/drawing/2014/main" id="{0328FD17-9671-E83A-D831-059F7AFDFB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1" y="2291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99" name="Line 1508">
                <a:extLst>
                  <a:ext uri="{FF2B5EF4-FFF2-40B4-BE49-F238E27FC236}">
                    <a16:creationId xmlns:a16="http://schemas.microsoft.com/office/drawing/2014/main" id="{BD1FC180-ACFB-89A7-3C3B-781F7D4B9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3" y="2269"/>
                <a:ext cx="0" cy="44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00" name="Line 1509">
                <a:extLst>
                  <a:ext uri="{FF2B5EF4-FFF2-40B4-BE49-F238E27FC236}">
                    <a16:creationId xmlns:a16="http://schemas.microsoft.com/office/drawing/2014/main" id="{5C8E68DC-80DB-841D-10C5-F0462EDFFC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679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01" name="Line 1510">
                <a:extLst>
                  <a:ext uri="{FF2B5EF4-FFF2-40B4-BE49-F238E27FC236}">
                    <a16:creationId xmlns:a16="http://schemas.microsoft.com/office/drawing/2014/main" id="{D0C11F8D-9573-815A-AA19-F67279930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0" y="165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02" name="Line 1511">
                <a:extLst>
                  <a:ext uri="{FF2B5EF4-FFF2-40B4-BE49-F238E27FC236}">
                    <a16:creationId xmlns:a16="http://schemas.microsoft.com/office/drawing/2014/main" id="{DE91AC2A-665D-E54D-8A29-101742F195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7" y="214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03" name="Line 1512">
                <a:extLst>
                  <a:ext uri="{FF2B5EF4-FFF2-40B4-BE49-F238E27FC236}">
                    <a16:creationId xmlns:a16="http://schemas.microsoft.com/office/drawing/2014/main" id="{A679A026-4213-4E42-B6CB-66633AEDA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0" y="2128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04" name="Line 1513">
                <a:extLst>
                  <a:ext uri="{FF2B5EF4-FFF2-40B4-BE49-F238E27FC236}">
                    <a16:creationId xmlns:a16="http://schemas.microsoft.com/office/drawing/2014/main" id="{74257B71-A907-0681-1BC7-FE9FC5E85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9" y="2033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05" name="Line 1514">
                <a:extLst>
                  <a:ext uri="{FF2B5EF4-FFF2-40B4-BE49-F238E27FC236}">
                    <a16:creationId xmlns:a16="http://schemas.microsoft.com/office/drawing/2014/main" id="{EFBAAC1F-0D33-3DFF-9532-5F5EED69A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46" y="2010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06" name="Line 1515">
                <a:extLst>
                  <a:ext uri="{FF2B5EF4-FFF2-40B4-BE49-F238E27FC236}">
                    <a16:creationId xmlns:a16="http://schemas.microsoft.com/office/drawing/2014/main" id="{F0322D9D-52BC-5A90-7294-183245BE0E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5" y="1949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07" name="Line 1516">
                <a:extLst>
                  <a:ext uri="{FF2B5EF4-FFF2-40B4-BE49-F238E27FC236}">
                    <a16:creationId xmlns:a16="http://schemas.microsoft.com/office/drawing/2014/main" id="{10E68B82-2217-9E1E-329C-C3B75F89D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8" y="1926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08" name="Line 1517">
                <a:extLst>
                  <a:ext uri="{FF2B5EF4-FFF2-40B4-BE49-F238E27FC236}">
                    <a16:creationId xmlns:a16="http://schemas.microsoft.com/office/drawing/2014/main" id="{796D6DFD-317D-2D7E-92A0-12D682914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7" y="206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09" name="Line 1518">
                <a:extLst>
                  <a:ext uri="{FF2B5EF4-FFF2-40B4-BE49-F238E27FC236}">
                    <a16:creationId xmlns:a16="http://schemas.microsoft.com/office/drawing/2014/main" id="{03C6DB06-858A-A6F0-61D3-BC7254A88A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9" y="204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10" name="Line 1519">
                <a:extLst>
                  <a:ext uri="{FF2B5EF4-FFF2-40B4-BE49-F238E27FC236}">
                    <a16:creationId xmlns:a16="http://schemas.microsoft.com/office/drawing/2014/main" id="{7AE5BA3F-47CE-B69E-1724-ED5035B7BB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1" y="1264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11" name="Line 1520">
                <a:extLst>
                  <a:ext uri="{FF2B5EF4-FFF2-40B4-BE49-F238E27FC236}">
                    <a16:creationId xmlns:a16="http://schemas.microsoft.com/office/drawing/2014/main" id="{A3D03130-1F83-594E-7FE9-1364BAF548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73" y="1247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12" name="Line 1521">
                <a:extLst>
                  <a:ext uri="{FF2B5EF4-FFF2-40B4-BE49-F238E27FC236}">
                    <a16:creationId xmlns:a16="http://schemas.microsoft.com/office/drawing/2014/main" id="{8FB08AD3-4BD9-4E6E-E52F-58A86A6E23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" y="197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13" name="Line 1522">
                <a:extLst>
                  <a:ext uri="{FF2B5EF4-FFF2-40B4-BE49-F238E27FC236}">
                    <a16:creationId xmlns:a16="http://schemas.microsoft.com/office/drawing/2014/main" id="{7669CB55-ED0A-DF24-B64E-1FED17C89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7" y="1954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14" name="Line 1523">
                <a:extLst>
                  <a:ext uri="{FF2B5EF4-FFF2-40B4-BE49-F238E27FC236}">
                    <a16:creationId xmlns:a16="http://schemas.microsoft.com/office/drawing/2014/main" id="{920F661C-DB6B-C6E6-4908-86292A4952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8" y="2100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15" name="Line 1524">
                <a:extLst>
                  <a:ext uri="{FF2B5EF4-FFF2-40B4-BE49-F238E27FC236}">
                    <a16:creationId xmlns:a16="http://schemas.microsoft.com/office/drawing/2014/main" id="{9BB6D9F9-74BC-C13A-0850-488EB4EEA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5" y="2083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16" name="Line 1525">
                <a:extLst>
                  <a:ext uri="{FF2B5EF4-FFF2-40B4-BE49-F238E27FC236}">
                    <a16:creationId xmlns:a16="http://schemas.microsoft.com/office/drawing/2014/main" id="{9D8EF1C2-EF16-94F1-F481-BF9F157BFC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4" y="1831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17" name="Line 1526">
                <a:extLst>
                  <a:ext uri="{FF2B5EF4-FFF2-40B4-BE49-F238E27FC236}">
                    <a16:creationId xmlns:a16="http://schemas.microsoft.com/office/drawing/2014/main" id="{8F73AB9F-4EBE-6413-6799-9EF2285C68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31" y="1809"/>
                <a:ext cx="0" cy="44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18" name="Line 1527">
                <a:extLst>
                  <a:ext uri="{FF2B5EF4-FFF2-40B4-BE49-F238E27FC236}">
                    <a16:creationId xmlns:a16="http://schemas.microsoft.com/office/drawing/2014/main" id="{9E62BDD1-0880-5A8F-D8CB-061AC5B253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5" y="194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19" name="Line 1528">
                <a:extLst>
                  <a:ext uri="{FF2B5EF4-FFF2-40B4-BE49-F238E27FC236}">
                    <a16:creationId xmlns:a16="http://schemas.microsoft.com/office/drawing/2014/main" id="{E6D145F2-86EB-D2ED-F5FA-E07B030647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7" y="193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20" name="Line 1529">
                <a:extLst>
                  <a:ext uri="{FF2B5EF4-FFF2-40B4-BE49-F238E27FC236}">
                    <a16:creationId xmlns:a16="http://schemas.microsoft.com/office/drawing/2014/main" id="{70A391C7-0B83-AA4C-2540-451102F0BA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5" y="211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21" name="Line 1530">
                <a:extLst>
                  <a:ext uri="{FF2B5EF4-FFF2-40B4-BE49-F238E27FC236}">
                    <a16:creationId xmlns:a16="http://schemas.microsoft.com/office/drawing/2014/main" id="{399F865A-49CB-864A-951A-2CDEBCF97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2" y="209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22" name="Line 1531">
                <a:extLst>
                  <a:ext uri="{FF2B5EF4-FFF2-40B4-BE49-F238E27FC236}">
                    <a16:creationId xmlns:a16="http://schemas.microsoft.com/office/drawing/2014/main" id="{C2BD18D3-7B29-C681-39A7-C7FE86752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2162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23" name="Line 1532">
                <a:extLst>
                  <a:ext uri="{FF2B5EF4-FFF2-40B4-BE49-F238E27FC236}">
                    <a16:creationId xmlns:a16="http://schemas.microsoft.com/office/drawing/2014/main" id="{E53411F7-F460-2B51-7CF4-CCC11E99F9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5" y="2140"/>
                <a:ext cx="0" cy="44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24" name="Line 1533">
                <a:extLst>
                  <a:ext uri="{FF2B5EF4-FFF2-40B4-BE49-F238E27FC236}">
                    <a16:creationId xmlns:a16="http://schemas.microsoft.com/office/drawing/2014/main" id="{4211705C-858C-9D6F-24B6-A664A85350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1" y="1977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25" name="Line 1534">
                <a:extLst>
                  <a:ext uri="{FF2B5EF4-FFF2-40B4-BE49-F238E27FC236}">
                    <a16:creationId xmlns:a16="http://schemas.microsoft.com/office/drawing/2014/main" id="{5EB21E4B-BCDA-AAD1-DCB0-D05255840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3" y="195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26" name="Line 1535">
                <a:extLst>
                  <a:ext uri="{FF2B5EF4-FFF2-40B4-BE49-F238E27FC236}">
                    <a16:creationId xmlns:a16="http://schemas.microsoft.com/office/drawing/2014/main" id="{C43781F9-BABE-3D01-DF3F-56C29175F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5" y="1949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27" name="Line 1536">
                <a:extLst>
                  <a:ext uri="{FF2B5EF4-FFF2-40B4-BE49-F238E27FC236}">
                    <a16:creationId xmlns:a16="http://schemas.microsoft.com/office/drawing/2014/main" id="{2D164F8B-B20D-5E2F-9D4C-4A7136509C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7" y="1926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28" name="Line 1537">
                <a:extLst>
                  <a:ext uri="{FF2B5EF4-FFF2-40B4-BE49-F238E27FC236}">
                    <a16:creationId xmlns:a16="http://schemas.microsoft.com/office/drawing/2014/main" id="{8AF9F801-82A8-5143-1E5B-B258450E2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4" y="208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29" name="Line 1538">
                <a:extLst>
                  <a:ext uri="{FF2B5EF4-FFF2-40B4-BE49-F238E27FC236}">
                    <a16:creationId xmlns:a16="http://schemas.microsoft.com/office/drawing/2014/main" id="{4F22C36B-FD17-7DE4-B3CD-31426DC746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16" y="2061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30" name="Line 1539">
                <a:extLst>
                  <a:ext uri="{FF2B5EF4-FFF2-40B4-BE49-F238E27FC236}">
                    <a16:creationId xmlns:a16="http://schemas.microsoft.com/office/drawing/2014/main" id="{5FB1B151-4C59-A634-911E-E7CEC773E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0" y="203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31" name="Line 1540">
                <a:extLst>
                  <a:ext uri="{FF2B5EF4-FFF2-40B4-BE49-F238E27FC236}">
                    <a16:creationId xmlns:a16="http://schemas.microsoft.com/office/drawing/2014/main" id="{CA4FCFAB-27E0-B7EE-106C-55C532178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2" y="2010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32" name="Line 1541">
                <a:extLst>
                  <a:ext uri="{FF2B5EF4-FFF2-40B4-BE49-F238E27FC236}">
                    <a16:creationId xmlns:a16="http://schemas.microsoft.com/office/drawing/2014/main" id="{B2C5DE64-C2FA-D1D0-338A-7E28C1FE20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7" y="205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33" name="Line 1542">
                <a:extLst>
                  <a:ext uri="{FF2B5EF4-FFF2-40B4-BE49-F238E27FC236}">
                    <a16:creationId xmlns:a16="http://schemas.microsoft.com/office/drawing/2014/main" id="{16BAC2AE-5132-64ED-F383-E5980B748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9" y="202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34" name="Line 1543">
                <a:extLst>
                  <a:ext uri="{FF2B5EF4-FFF2-40B4-BE49-F238E27FC236}">
                    <a16:creationId xmlns:a16="http://schemas.microsoft.com/office/drawing/2014/main" id="{46F7A145-DF44-5299-225E-6534A4FE4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9" y="1909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35" name="Line 1544">
                <a:extLst>
                  <a:ext uri="{FF2B5EF4-FFF2-40B4-BE49-F238E27FC236}">
                    <a16:creationId xmlns:a16="http://schemas.microsoft.com/office/drawing/2014/main" id="{8145746B-0540-3365-5FDF-4F5AA43018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2" y="188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36" name="Line 1545">
                <a:extLst>
                  <a:ext uri="{FF2B5EF4-FFF2-40B4-BE49-F238E27FC236}">
                    <a16:creationId xmlns:a16="http://schemas.microsoft.com/office/drawing/2014/main" id="{DF031A44-A37D-BDFE-BD11-17D3F9F96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8" y="2016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37" name="Line 1546">
                <a:extLst>
                  <a:ext uri="{FF2B5EF4-FFF2-40B4-BE49-F238E27FC236}">
                    <a16:creationId xmlns:a16="http://schemas.microsoft.com/office/drawing/2014/main" id="{09670274-AE0F-FB2B-B22F-33A383B62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21" y="199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38" name="Line 1547">
                <a:extLst>
                  <a:ext uri="{FF2B5EF4-FFF2-40B4-BE49-F238E27FC236}">
                    <a16:creationId xmlns:a16="http://schemas.microsoft.com/office/drawing/2014/main" id="{4B6A926D-5A32-525B-B524-D0DAE1573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7" y="1539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39" name="Line 1548">
                <a:extLst>
                  <a:ext uri="{FF2B5EF4-FFF2-40B4-BE49-F238E27FC236}">
                    <a16:creationId xmlns:a16="http://schemas.microsoft.com/office/drawing/2014/main" id="{C0735DAF-6FBD-E7FD-812E-98FCEB48C4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0" y="1522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40" name="Line 1549">
                <a:extLst>
                  <a:ext uri="{FF2B5EF4-FFF2-40B4-BE49-F238E27FC236}">
                    <a16:creationId xmlns:a16="http://schemas.microsoft.com/office/drawing/2014/main" id="{A7931983-5142-FA55-12BA-9E6F53A43F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2" y="1977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41" name="Line 1550">
                <a:extLst>
                  <a:ext uri="{FF2B5EF4-FFF2-40B4-BE49-F238E27FC236}">
                    <a16:creationId xmlns:a16="http://schemas.microsoft.com/office/drawing/2014/main" id="{9EB29DC1-95F2-894E-5191-345E5FB6C7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9" y="195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42" name="Line 1551">
                <a:extLst>
                  <a:ext uri="{FF2B5EF4-FFF2-40B4-BE49-F238E27FC236}">
                    <a16:creationId xmlns:a16="http://schemas.microsoft.com/office/drawing/2014/main" id="{4A61D277-FDB7-84BC-A89E-816F21B8A5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0" y="1932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43" name="Line 1552">
                <a:extLst>
                  <a:ext uri="{FF2B5EF4-FFF2-40B4-BE49-F238E27FC236}">
                    <a16:creationId xmlns:a16="http://schemas.microsoft.com/office/drawing/2014/main" id="{582ADCE9-3210-381D-ACB5-3DC1829AC1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23" y="1909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44" name="Line 1553">
                <a:extLst>
                  <a:ext uri="{FF2B5EF4-FFF2-40B4-BE49-F238E27FC236}">
                    <a16:creationId xmlns:a16="http://schemas.microsoft.com/office/drawing/2014/main" id="{5429AFD6-37B5-5BD7-994C-F30C71B54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0" y="1792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45" name="Line 1554">
                <a:extLst>
                  <a:ext uri="{FF2B5EF4-FFF2-40B4-BE49-F238E27FC236}">
                    <a16:creationId xmlns:a16="http://schemas.microsoft.com/office/drawing/2014/main" id="{B9C71E59-73C7-68F1-2A51-0228A0539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23" y="1769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46" name="Line 1555">
                <a:extLst>
                  <a:ext uri="{FF2B5EF4-FFF2-40B4-BE49-F238E27FC236}">
                    <a16:creationId xmlns:a16="http://schemas.microsoft.com/office/drawing/2014/main" id="{6403BE24-A82D-8B82-92B1-28BCE0110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1" y="1960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47" name="Line 1556">
                <a:extLst>
                  <a:ext uri="{FF2B5EF4-FFF2-40B4-BE49-F238E27FC236}">
                    <a16:creationId xmlns:a16="http://schemas.microsoft.com/office/drawing/2014/main" id="{125C40C8-FB33-CA86-998C-016B6DE86C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4" y="1938"/>
                <a:ext cx="0" cy="44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48" name="Freeform 1557">
                <a:extLst>
                  <a:ext uri="{FF2B5EF4-FFF2-40B4-BE49-F238E27FC236}">
                    <a16:creationId xmlns:a16="http://schemas.microsoft.com/office/drawing/2014/main" id="{69882391-3262-A525-4239-EE85FC956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2443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49" name="Freeform 1558">
                <a:extLst>
                  <a:ext uri="{FF2B5EF4-FFF2-40B4-BE49-F238E27FC236}">
                    <a16:creationId xmlns:a16="http://schemas.microsoft.com/office/drawing/2014/main" id="{8B72C7CB-AF76-FE66-280C-AF66E091C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" y="2414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50" name="Freeform 1559">
                <a:extLst>
                  <a:ext uri="{FF2B5EF4-FFF2-40B4-BE49-F238E27FC236}">
                    <a16:creationId xmlns:a16="http://schemas.microsoft.com/office/drawing/2014/main" id="{C5FAD79D-D0D4-4F8B-E89E-9FB282C0C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" y="2364"/>
                <a:ext cx="40" cy="34"/>
              </a:xfrm>
              <a:custGeom>
                <a:avLst/>
                <a:gdLst>
                  <a:gd name="T0" fmla="*/ 17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17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17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51" name="Freeform 1560">
                <a:extLst>
                  <a:ext uri="{FF2B5EF4-FFF2-40B4-BE49-F238E27FC236}">
                    <a16:creationId xmlns:a16="http://schemas.microsoft.com/office/drawing/2014/main" id="{386B738C-7C35-47C1-6146-D247B59A2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" y="2375"/>
                <a:ext cx="39" cy="34"/>
              </a:xfrm>
              <a:custGeom>
                <a:avLst/>
                <a:gdLst>
                  <a:gd name="T0" fmla="*/ 16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6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6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52" name="Freeform 1561">
                <a:extLst>
                  <a:ext uri="{FF2B5EF4-FFF2-40B4-BE49-F238E27FC236}">
                    <a16:creationId xmlns:a16="http://schemas.microsoft.com/office/drawing/2014/main" id="{019CD214-E7D9-1FC9-D2FC-5FE757203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2156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53" name="Freeform 1562">
                <a:extLst>
                  <a:ext uri="{FF2B5EF4-FFF2-40B4-BE49-F238E27FC236}">
                    <a16:creationId xmlns:a16="http://schemas.microsoft.com/office/drawing/2014/main" id="{15ADEFF8-FA95-B85F-0EE2-0F2555721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2499"/>
                <a:ext cx="39" cy="33"/>
              </a:xfrm>
              <a:custGeom>
                <a:avLst/>
                <a:gdLst>
                  <a:gd name="T0" fmla="*/ 16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6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6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54" name="Freeform 1563">
                <a:extLst>
                  <a:ext uri="{FF2B5EF4-FFF2-40B4-BE49-F238E27FC236}">
                    <a16:creationId xmlns:a16="http://schemas.microsoft.com/office/drawing/2014/main" id="{A30AF9CC-4845-C273-ACF0-DA74FB438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" y="2420"/>
                <a:ext cx="39" cy="34"/>
              </a:xfrm>
              <a:custGeom>
                <a:avLst/>
                <a:gdLst>
                  <a:gd name="T0" fmla="*/ 23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3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3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55" name="Freeform 1564">
                <a:extLst>
                  <a:ext uri="{FF2B5EF4-FFF2-40B4-BE49-F238E27FC236}">
                    <a16:creationId xmlns:a16="http://schemas.microsoft.com/office/drawing/2014/main" id="{E66F0D90-B188-A36A-7F60-B767D461B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2319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56" name="Freeform 1565">
                <a:extLst>
                  <a:ext uri="{FF2B5EF4-FFF2-40B4-BE49-F238E27FC236}">
                    <a16:creationId xmlns:a16="http://schemas.microsoft.com/office/drawing/2014/main" id="{756CC822-5BF3-7061-9D66-0ED3F2ABC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3" y="2308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57" name="Freeform 1566">
                <a:extLst>
                  <a:ext uri="{FF2B5EF4-FFF2-40B4-BE49-F238E27FC236}">
                    <a16:creationId xmlns:a16="http://schemas.microsoft.com/office/drawing/2014/main" id="{FC66A3B1-7D6C-5A85-35A8-25FCC0DC1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2241"/>
                <a:ext cx="40" cy="33"/>
              </a:xfrm>
              <a:custGeom>
                <a:avLst/>
                <a:gdLst>
                  <a:gd name="T0" fmla="*/ 23 w 40"/>
                  <a:gd name="T1" fmla="*/ 0 h 33"/>
                  <a:gd name="T2" fmla="*/ 40 w 40"/>
                  <a:gd name="T3" fmla="*/ 33 h 33"/>
                  <a:gd name="T4" fmla="*/ 0 w 40"/>
                  <a:gd name="T5" fmla="*/ 33 h 33"/>
                  <a:gd name="T6" fmla="*/ 23 w 40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3">
                    <a:moveTo>
                      <a:pt x="23" y="0"/>
                    </a:moveTo>
                    <a:lnTo>
                      <a:pt x="40" y="33"/>
                    </a:lnTo>
                    <a:lnTo>
                      <a:pt x="0" y="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58" name="Freeform 1567">
                <a:extLst>
                  <a:ext uri="{FF2B5EF4-FFF2-40B4-BE49-F238E27FC236}">
                    <a16:creationId xmlns:a16="http://schemas.microsoft.com/office/drawing/2014/main" id="{A697995D-86B3-C7DD-172C-863DE094D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6" y="2487"/>
                <a:ext cx="39" cy="34"/>
              </a:xfrm>
              <a:custGeom>
                <a:avLst/>
                <a:gdLst>
                  <a:gd name="T0" fmla="*/ 16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6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6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59" name="Freeform 1568">
                <a:extLst>
                  <a:ext uri="{FF2B5EF4-FFF2-40B4-BE49-F238E27FC236}">
                    <a16:creationId xmlns:a16="http://schemas.microsoft.com/office/drawing/2014/main" id="{E09B62D4-0532-949A-BD13-C1AC45A24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2319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60" name="Freeform 1569">
                <a:extLst>
                  <a:ext uri="{FF2B5EF4-FFF2-40B4-BE49-F238E27FC236}">
                    <a16:creationId xmlns:a16="http://schemas.microsoft.com/office/drawing/2014/main" id="{EC4ED622-13C0-BBB1-C5F9-546466A84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" y="2409"/>
                <a:ext cx="39" cy="39"/>
              </a:xfrm>
              <a:custGeom>
                <a:avLst/>
                <a:gdLst>
                  <a:gd name="T0" fmla="*/ 23 w 39"/>
                  <a:gd name="T1" fmla="*/ 0 h 39"/>
                  <a:gd name="T2" fmla="*/ 39 w 39"/>
                  <a:gd name="T3" fmla="*/ 39 h 39"/>
                  <a:gd name="T4" fmla="*/ 0 w 39"/>
                  <a:gd name="T5" fmla="*/ 39 h 39"/>
                  <a:gd name="T6" fmla="*/ 23 w 39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23" y="0"/>
                    </a:moveTo>
                    <a:lnTo>
                      <a:pt x="39" y="39"/>
                    </a:lnTo>
                    <a:lnTo>
                      <a:pt x="0" y="3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61" name="Freeform 1570">
                <a:extLst>
                  <a:ext uri="{FF2B5EF4-FFF2-40B4-BE49-F238E27FC236}">
                    <a16:creationId xmlns:a16="http://schemas.microsoft.com/office/drawing/2014/main" id="{F0A2D334-1C9A-8CFB-AF0E-D23D69274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2386"/>
                <a:ext cx="39" cy="40"/>
              </a:xfrm>
              <a:custGeom>
                <a:avLst/>
                <a:gdLst>
                  <a:gd name="T0" fmla="*/ 17 w 39"/>
                  <a:gd name="T1" fmla="*/ 0 h 40"/>
                  <a:gd name="T2" fmla="*/ 39 w 39"/>
                  <a:gd name="T3" fmla="*/ 40 h 40"/>
                  <a:gd name="T4" fmla="*/ 0 w 39"/>
                  <a:gd name="T5" fmla="*/ 40 h 40"/>
                  <a:gd name="T6" fmla="*/ 17 w 39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0">
                    <a:moveTo>
                      <a:pt x="17" y="0"/>
                    </a:moveTo>
                    <a:lnTo>
                      <a:pt x="39" y="40"/>
                    </a:lnTo>
                    <a:lnTo>
                      <a:pt x="0" y="4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62" name="Freeform 1571">
                <a:extLst>
                  <a:ext uri="{FF2B5EF4-FFF2-40B4-BE49-F238E27FC236}">
                    <a16:creationId xmlns:a16="http://schemas.microsoft.com/office/drawing/2014/main" id="{E423BA31-F0DA-14BF-FB1D-03800948B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3" y="2224"/>
                <a:ext cx="39" cy="33"/>
              </a:xfrm>
              <a:custGeom>
                <a:avLst/>
                <a:gdLst>
                  <a:gd name="T0" fmla="*/ 23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3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3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63" name="Freeform 1572">
                <a:extLst>
                  <a:ext uri="{FF2B5EF4-FFF2-40B4-BE49-F238E27FC236}">
                    <a16:creationId xmlns:a16="http://schemas.microsoft.com/office/drawing/2014/main" id="{8D00E702-0DDD-557E-EB42-F9C4B9884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9" y="2319"/>
                <a:ext cx="40" cy="34"/>
              </a:xfrm>
              <a:custGeom>
                <a:avLst/>
                <a:gdLst>
                  <a:gd name="T0" fmla="*/ 23 w 40"/>
                  <a:gd name="T1" fmla="*/ 0 h 34"/>
                  <a:gd name="T2" fmla="*/ 40 w 40"/>
                  <a:gd name="T3" fmla="*/ 34 h 34"/>
                  <a:gd name="T4" fmla="*/ 0 w 40"/>
                  <a:gd name="T5" fmla="*/ 34 h 34"/>
                  <a:gd name="T6" fmla="*/ 23 w 40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4">
                    <a:moveTo>
                      <a:pt x="23" y="0"/>
                    </a:moveTo>
                    <a:lnTo>
                      <a:pt x="40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64" name="Freeform 1573">
                <a:extLst>
                  <a:ext uri="{FF2B5EF4-FFF2-40B4-BE49-F238E27FC236}">
                    <a16:creationId xmlns:a16="http://schemas.microsoft.com/office/drawing/2014/main" id="{14A93D26-3CEF-CDBF-1DDD-5473DC76A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8" y="2005"/>
                <a:ext cx="39" cy="34"/>
              </a:xfrm>
              <a:custGeom>
                <a:avLst/>
                <a:gdLst>
                  <a:gd name="T0" fmla="*/ 23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3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3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65" name="Freeform 1574">
                <a:extLst>
                  <a:ext uri="{FF2B5EF4-FFF2-40B4-BE49-F238E27FC236}">
                    <a16:creationId xmlns:a16="http://schemas.microsoft.com/office/drawing/2014/main" id="{28D0338D-387E-8169-C926-7A4ED24B6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" y="2409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66" name="Freeform 1575">
                <a:extLst>
                  <a:ext uri="{FF2B5EF4-FFF2-40B4-BE49-F238E27FC236}">
                    <a16:creationId xmlns:a16="http://schemas.microsoft.com/office/drawing/2014/main" id="{BFD2B5C5-7451-C9F9-D9B3-03330C6BA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2409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67" name="Freeform 1576">
                <a:extLst>
                  <a:ext uri="{FF2B5EF4-FFF2-40B4-BE49-F238E27FC236}">
                    <a16:creationId xmlns:a16="http://schemas.microsoft.com/office/drawing/2014/main" id="{9475695B-6A1C-6FD7-77DB-960A99DED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8" y="2134"/>
                <a:ext cx="39" cy="34"/>
              </a:xfrm>
              <a:custGeom>
                <a:avLst/>
                <a:gdLst>
                  <a:gd name="T0" fmla="*/ 17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17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17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68" name="Freeform 1577">
                <a:extLst>
                  <a:ext uri="{FF2B5EF4-FFF2-40B4-BE49-F238E27FC236}">
                    <a16:creationId xmlns:a16="http://schemas.microsoft.com/office/drawing/2014/main" id="{239B7000-E821-6EA3-EEBA-AF19DFB62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2095"/>
                <a:ext cx="40" cy="33"/>
              </a:xfrm>
              <a:custGeom>
                <a:avLst/>
                <a:gdLst>
                  <a:gd name="T0" fmla="*/ 23 w 40"/>
                  <a:gd name="T1" fmla="*/ 0 h 33"/>
                  <a:gd name="T2" fmla="*/ 40 w 40"/>
                  <a:gd name="T3" fmla="*/ 33 h 33"/>
                  <a:gd name="T4" fmla="*/ 0 w 40"/>
                  <a:gd name="T5" fmla="*/ 33 h 33"/>
                  <a:gd name="T6" fmla="*/ 23 w 40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3">
                    <a:moveTo>
                      <a:pt x="23" y="0"/>
                    </a:moveTo>
                    <a:lnTo>
                      <a:pt x="40" y="33"/>
                    </a:lnTo>
                    <a:lnTo>
                      <a:pt x="0" y="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69" name="Freeform 1578">
                <a:extLst>
                  <a:ext uri="{FF2B5EF4-FFF2-40B4-BE49-F238E27FC236}">
                    <a16:creationId xmlns:a16="http://schemas.microsoft.com/office/drawing/2014/main" id="{23FBBB42-043C-3E77-0000-F5F2C5D5B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2431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70" name="Freeform 1579">
                <a:extLst>
                  <a:ext uri="{FF2B5EF4-FFF2-40B4-BE49-F238E27FC236}">
                    <a16:creationId xmlns:a16="http://schemas.microsoft.com/office/drawing/2014/main" id="{649E23FD-E2C8-6DF4-78F4-9CA5C6854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2336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71" name="Freeform 1580">
                <a:extLst>
                  <a:ext uri="{FF2B5EF4-FFF2-40B4-BE49-F238E27FC236}">
                    <a16:creationId xmlns:a16="http://schemas.microsoft.com/office/drawing/2014/main" id="{027657C6-D3F9-A8FD-6C3E-BF1805E87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1" y="1472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72" name="Freeform 1581">
                <a:extLst>
                  <a:ext uri="{FF2B5EF4-FFF2-40B4-BE49-F238E27FC236}">
                    <a16:creationId xmlns:a16="http://schemas.microsoft.com/office/drawing/2014/main" id="{1900B373-FB17-45CA-CA27-38EFEEDD4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6" y="2409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73" name="Freeform 1582">
                <a:extLst>
                  <a:ext uri="{FF2B5EF4-FFF2-40B4-BE49-F238E27FC236}">
                    <a16:creationId xmlns:a16="http://schemas.microsoft.com/office/drawing/2014/main" id="{45BCECB2-92F1-5211-6DE2-38ABF6200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0" y="2313"/>
                <a:ext cx="39" cy="34"/>
              </a:xfrm>
              <a:custGeom>
                <a:avLst/>
                <a:gdLst>
                  <a:gd name="T0" fmla="*/ 23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3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3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74" name="Rectangle 1583">
                <a:extLst>
                  <a:ext uri="{FF2B5EF4-FFF2-40B4-BE49-F238E27FC236}">
                    <a16:creationId xmlns:a16="http://schemas.microsoft.com/office/drawing/2014/main" id="{DCA57CD8-B687-65E8-FE51-C6F357FAF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2" y="2325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75" name="Rectangle 1584">
                <a:extLst>
                  <a:ext uri="{FF2B5EF4-FFF2-40B4-BE49-F238E27FC236}">
                    <a16:creationId xmlns:a16="http://schemas.microsoft.com/office/drawing/2014/main" id="{39527F5E-27AC-87A4-A1E8-97EFF7904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4" y="2313"/>
                <a:ext cx="28" cy="29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76" name="Rectangle 1585">
                <a:extLst>
                  <a:ext uri="{FF2B5EF4-FFF2-40B4-BE49-F238E27FC236}">
                    <a16:creationId xmlns:a16="http://schemas.microsoft.com/office/drawing/2014/main" id="{CE27E984-F995-CD95-2CE7-F21E47376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0" y="207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77" name="Rectangle 1586">
                <a:extLst>
                  <a:ext uri="{FF2B5EF4-FFF2-40B4-BE49-F238E27FC236}">
                    <a16:creationId xmlns:a16="http://schemas.microsoft.com/office/drawing/2014/main" id="{0DD04105-23BD-D7E2-4E0C-14B49A660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8" y="211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78" name="Rectangle 1587">
                <a:extLst>
                  <a:ext uri="{FF2B5EF4-FFF2-40B4-BE49-F238E27FC236}">
                    <a16:creationId xmlns:a16="http://schemas.microsoft.com/office/drawing/2014/main" id="{2E964980-E932-21B9-35BE-C8EABE0B8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2089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79" name="Rectangle 1588">
                <a:extLst>
                  <a:ext uri="{FF2B5EF4-FFF2-40B4-BE49-F238E27FC236}">
                    <a16:creationId xmlns:a16="http://schemas.microsoft.com/office/drawing/2014/main" id="{5EC3E27C-35E9-58CD-2D1D-FE4D615C4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1" y="2044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80" name="Rectangle 1589">
                <a:extLst>
                  <a:ext uri="{FF2B5EF4-FFF2-40B4-BE49-F238E27FC236}">
                    <a16:creationId xmlns:a16="http://schemas.microsoft.com/office/drawing/2014/main" id="{E5FA73A7-EAFC-D3E4-FDA3-A0DA0EA88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9" y="2067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81" name="Rectangle 1590">
                <a:extLst>
                  <a:ext uri="{FF2B5EF4-FFF2-40B4-BE49-F238E27FC236}">
                    <a16:creationId xmlns:a16="http://schemas.microsoft.com/office/drawing/2014/main" id="{D1CC1C3B-B71E-007F-7C50-C2BC017D2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" y="1186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82" name="Rectangle 1591">
                <a:extLst>
                  <a:ext uri="{FF2B5EF4-FFF2-40B4-BE49-F238E27FC236}">
                    <a16:creationId xmlns:a16="http://schemas.microsoft.com/office/drawing/2014/main" id="{25411B50-E0BE-D36B-19D1-871DBEEB0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9" y="221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83" name="Rectangle 1592">
                <a:extLst>
                  <a:ext uri="{FF2B5EF4-FFF2-40B4-BE49-F238E27FC236}">
                    <a16:creationId xmlns:a16="http://schemas.microsoft.com/office/drawing/2014/main" id="{36A6A8B3-2B9D-602B-9DF4-31AF2F049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0" y="198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84" name="Rectangle 1593">
                <a:extLst>
                  <a:ext uri="{FF2B5EF4-FFF2-40B4-BE49-F238E27FC236}">
                    <a16:creationId xmlns:a16="http://schemas.microsoft.com/office/drawing/2014/main" id="{156CA1A9-32F6-5535-4B64-131310980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7" y="1932"/>
                <a:ext cx="28" cy="34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85" name="Rectangle 1594">
                <a:extLst>
                  <a:ext uri="{FF2B5EF4-FFF2-40B4-BE49-F238E27FC236}">
                    <a16:creationId xmlns:a16="http://schemas.microsoft.com/office/drawing/2014/main" id="{A62382C1-DCC5-F960-6239-3FBC6465F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2" y="224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86" name="Rectangle 1595">
                <a:extLst>
                  <a:ext uri="{FF2B5EF4-FFF2-40B4-BE49-F238E27FC236}">
                    <a16:creationId xmlns:a16="http://schemas.microsoft.com/office/drawing/2014/main" id="{8D8E8E34-B782-2904-89E9-9799BAA39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11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87" name="Rectangle 1596">
                <a:extLst>
                  <a:ext uri="{FF2B5EF4-FFF2-40B4-BE49-F238E27FC236}">
                    <a16:creationId xmlns:a16="http://schemas.microsoft.com/office/drawing/2014/main" id="{97AC63C0-44B1-3D1A-381B-E444AD29F8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0" y="2207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88" name="Rectangle 1597">
                <a:extLst>
                  <a:ext uri="{FF2B5EF4-FFF2-40B4-BE49-F238E27FC236}">
                    <a16:creationId xmlns:a16="http://schemas.microsoft.com/office/drawing/2014/main" id="{2D0E8931-B99A-3E52-8BF5-FDD50424B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0" y="2381"/>
                <a:ext cx="28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89" name="Rectangle 1598">
                <a:extLst>
                  <a:ext uri="{FF2B5EF4-FFF2-40B4-BE49-F238E27FC236}">
                    <a16:creationId xmlns:a16="http://schemas.microsoft.com/office/drawing/2014/main" id="{343CBCD5-4DD7-BF63-B12A-CE8ED4AAC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2134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90" name="Rectangle 1599">
                <a:extLst>
                  <a:ext uri="{FF2B5EF4-FFF2-40B4-BE49-F238E27FC236}">
                    <a16:creationId xmlns:a16="http://schemas.microsoft.com/office/drawing/2014/main" id="{26E181F6-C9E5-370E-A560-584223200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5" y="2325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91" name="Rectangle 1600">
                <a:extLst>
                  <a:ext uri="{FF2B5EF4-FFF2-40B4-BE49-F238E27FC236}">
                    <a16:creationId xmlns:a16="http://schemas.microsoft.com/office/drawing/2014/main" id="{1628B544-3F0C-A00F-3BE0-37700BDBE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9" y="221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92" name="Rectangle 1601">
                <a:extLst>
                  <a:ext uri="{FF2B5EF4-FFF2-40B4-BE49-F238E27FC236}">
                    <a16:creationId xmlns:a16="http://schemas.microsoft.com/office/drawing/2014/main" id="{C5C01264-3C37-60D0-FFF2-940534060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7" y="212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93" name="Rectangle 1602">
                <a:extLst>
                  <a:ext uri="{FF2B5EF4-FFF2-40B4-BE49-F238E27FC236}">
                    <a16:creationId xmlns:a16="http://schemas.microsoft.com/office/drawing/2014/main" id="{3702D161-EC25-F6A4-04F5-BB2919622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" y="2072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94" name="Rectangle 1603">
                <a:extLst>
                  <a:ext uri="{FF2B5EF4-FFF2-40B4-BE49-F238E27FC236}">
                    <a16:creationId xmlns:a16="http://schemas.microsoft.com/office/drawing/2014/main" id="{C3F900B0-69F0-1BF9-88DC-2FE4A9CD7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0" y="217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95" name="Rectangle 1604">
                <a:extLst>
                  <a:ext uri="{FF2B5EF4-FFF2-40B4-BE49-F238E27FC236}">
                    <a16:creationId xmlns:a16="http://schemas.microsoft.com/office/drawing/2014/main" id="{61A713B7-2704-2580-3EA5-608AD77A5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6" y="2140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96" name="Rectangle 1605">
                <a:extLst>
                  <a:ext uri="{FF2B5EF4-FFF2-40B4-BE49-F238E27FC236}">
                    <a16:creationId xmlns:a16="http://schemas.microsoft.com/office/drawing/2014/main" id="{12D28C91-F113-A8A5-0BF5-4E5F2A75C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26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97" name="Rectangle 1606">
                <a:extLst>
                  <a:ext uri="{FF2B5EF4-FFF2-40B4-BE49-F238E27FC236}">
                    <a16:creationId xmlns:a16="http://schemas.microsoft.com/office/drawing/2014/main" id="{4C4D49C4-EE1E-4911-64F2-1BE32B33E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1" y="2269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98" name="Rectangle 1607">
                <a:extLst>
                  <a:ext uri="{FF2B5EF4-FFF2-40B4-BE49-F238E27FC236}">
                    <a16:creationId xmlns:a16="http://schemas.microsoft.com/office/drawing/2014/main" id="{D37A9533-9364-31BE-971A-C062F512A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2162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899" name="Rectangle 1608">
                <a:extLst>
                  <a:ext uri="{FF2B5EF4-FFF2-40B4-BE49-F238E27FC236}">
                    <a16:creationId xmlns:a16="http://schemas.microsoft.com/office/drawing/2014/main" id="{B182E250-1EBF-A538-7570-3E3B0B121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217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00" name="Rectangle 1609">
                <a:extLst>
                  <a:ext uri="{FF2B5EF4-FFF2-40B4-BE49-F238E27FC236}">
                    <a16:creationId xmlns:a16="http://schemas.microsoft.com/office/drawing/2014/main" id="{EFECD18E-59E4-9103-5F9F-E00143814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1" y="2196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01" name="Rectangle 1610">
                <a:extLst>
                  <a:ext uri="{FF2B5EF4-FFF2-40B4-BE49-F238E27FC236}">
                    <a16:creationId xmlns:a16="http://schemas.microsoft.com/office/drawing/2014/main" id="{88F45F05-06F1-F98F-C353-7DF9AC509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2297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902" name="Rectangle 1611">
                <a:extLst>
                  <a:ext uri="{FF2B5EF4-FFF2-40B4-BE49-F238E27FC236}">
                    <a16:creationId xmlns:a16="http://schemas.microsoft.com/office/drawing/2014/main" id="{7D8A47BE-8623-932E-21FB-136171F69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2078"/>
                <a:ext cx="28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</p:grpSp>
        <p:grpSp>
          <p:nvGrpSpPr>
            <p:cNvPr id="17" name="Group 1813">
              <a:extLst>
                <a:ext uri="{FF2B5EF4-FFF2-40B4-BE49-F238E27FC236}">
                  <a16:creationId xmlns:a16="http://schemas.microsoft.com/office/drawing/2014/main" id="{34132B66-EE0D-B969-F401-82F76184FF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" y="1158"/>
              <a:ext cx="1823" cy="1447"/>
              <a:chOff x="1040" y="1158"/>
              <a:chExt cx="1823" cy="1447"/>
            </a:xfrm>
          </p:grpSpPr>
          <p:sp>
            <p:nvSpPr>
              <p:cNvPr id="503" name="Rectangle 1613">
                <a:extLst>
                  <a:ext uri="{FF2B5EF4-FFF2-40B4-BE49-F238E27FC236}">
                    <a16:creationId xmlns:a16="http://schemas.microsoft.com/office/drawing/2014/main" id="{5DF0BB8E-1BF6-4F4D-E109-7D808838F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61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04" name="Rectangle 1614">
                <a:extLst>
                  <a:ext uri="{FF2B5EF4-FFF2-40B4-BE49-F238E27FC236}">
                    <a16:creationId xmlns:a16="http://schemas.microsoft.com/office/drawing/2014/main" id="{1DF29C96-4FEC-ECBA-1BAA-AA86DBD65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1" y="184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05" name="Rectangle 1615">
                <a:extLst>
                  <a:ext uri="{FF2B5EF4-FFF2-40B4-BE49-F238E27FC236}">
                    <a16:creationId xmlns:a16="http://schemas.microsoft.com/office/drawing/2014/main" id="{FC79B7BD-13CB-049F-BA1F-036B8188C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" y="2364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06" name="Rectangle 1616">
                <a:extLst>
                  <a:ext uri="{FF2B5EF4-FFF2-40B4-BE49-F238E27FC236}">
                    <a16:creationId xmlns:a16="http://schemas.microsoft.com/office/drawing/2014/main" id="{2298FE05-2923-46AE-A6DC-D17FA14EF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4" y="2224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07" name="Rectangle 1617">
                <a:extLst>
                  <a:ext uri="{FF2B5EF4-FFF2-40B4-BE49-F238E27FC236}">
                    <a16:creationId xmlns:a16="http://schemas.microsoft.com/office/drawing/2014/main" id="{9F29FA4C-C7D7-71E6-0F07-4A7EF107F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215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08" name="Rectangle 1618">
                <a:extLst>
                  <a:ext uri="{FF2B5EF4-FFF2-40B4-BE49-F238E27FC236}">
                    <a16:creationId xmlns:a16="http://schemas.microsoft.com/office/drawing/2014/main" id="{42913D4A-8D51-1581-C9B6-F56A4A336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2" y="1242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09" name="Rectangle 1619">
                <a:extLst>
                  <a:ext uri="{FF2B5EF4-FFF2-40B4-BE49-F238E27FC236}">
                    <a16:creationId xmlns:a16="http://schemas.microsoft.com/office/drawing/2014/main" id="{2B69F5BE-D970-3529-CE42-C3F4EE927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196"/>
                <a:ext cx="33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10" name="Rectangle 1620">
                <a:extLst>
                  <a:ext uri="{FF2B5EF4-FFF2-40B4-BE49-F238E27FC236}">
                    <a16:creationId xmlns:a16="http://schemas.microsoft.com/office/drawing/2014/main" id="{D8E12DC5-5FEB-F119-1C72-1D1ACD2F7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6" y="2336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11" name="Rectangle 1621">
                <a:extLst>
                  <a:ext uri="{FF2B5EF4-FFF2-40B4-BE49-F238E27FC236}">
                    <a16:creationId xmlns:a16="http://schemas.microsoft.com/office/drawing/2014/main" id="{B2F1D63A-5C05-9E51-9532-A03B29FA9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117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12" name="Rectangle 1622">
                <a:extLst>
                  <a:ext uri="{FF2B5EF4-FFF2-40B4-BE49-F238E27FC236}">
                    <a16:creationId xmlns:a16="http://schemas.microsoft.com/office/drawing/2014/main" id="{8F67B76A-AEC2-F164-B19D-C7A4FDC9E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9" y="2162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13" name="Rectangle 1623">
                <a:extLst>
                  <a:ext uri="{FF2B5EF4-FFF2-40B4-BE49-F238E27FC236}">
                    <a16:creationId xmlns:a16="http://schemas.microsoft.com/office/drawing/2014/main" id="{ED5D1508-E054-B2CE-CD38-BED66E19C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145"/>
                <a:ext cx="33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14" name="Rectangle 1624">
                <a:extLst>
                  <a:ext uri="{FF2B5EF4-FFF2-40B4-BE49-F238E27FC236}">
                    <a16:creationId xmlns:a16="http://schemas.microsoft.com/office/drawing/2014/main" id="{EAAA189D-7B65-132D-2E70-152C217AD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8" y="2168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15" name="Rectangle 1625">
                <a:extLst>
                  <a:ext uri="{FF2B5EF4-FFF2-40B4-BE49-F238E27FC236}">
                    <a16:creationId xmlns:a16="http://schemas.microsoft.com/office/drawing/2014/main" id="{B2D56B7B-9624-D178-1DBD-84E25607B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7" y="2297"/>
                <a:ext cx="28" cy="33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16" name="Rectangle 1626">
                <a:extLst>
                  <a:ext uri="{FF2B5EF4-FFF2-40B4-BE49-F238E27FC236}">
                    <a16:creationId xmlns:a16="http://schemas.microsoft.com/office/drawing/2014/main" id="{F3F582C5-88F4-093E-F05F-FC66CFE87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" y="217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17" name="Rectangle 1627">
                <a:extLst>
                  <a:ext uri="{FF2B5EF4-FFF2-40B4-BE49-F238E27FC236}">
                    <a16:creationId xmlns:a16="http://schemas.microsoft.com/office/drawing/2014/main" id="{5A130762-C206-1E7F-9373-D91D11FAA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2039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18" name="Rectangle 1628">
                <a:extLst>
                  <a:ext uri="{FF2B5EF4-FFF2-40B4-BE49-F238E27FC236}">
                    <a16:creationId xmlns:a16="http://schemas.microsoft.com/office/drawing/2014/main" id="{C66F518F-33E2-ECAD-8BA0-2464B088F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2" y="2291"/>
                <a:ext cx="34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19" name="Rectangle 1629">
                <a:extLst>
                  <a:ext uri="{FF2B5EF4-FFF2-40B4-BE49-F238E27FC236}">
                    <a16:creationId xmlns:a16="http://schemas.microsoft.com/office/drawing/2014/main" id="{966A32BD-C628-9408-6070-084B33633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7" y="2201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20" name="Rectangle 1630">
                <a:extLst>
                  <a:ext uri="{FF2B5EF4-FFF2-40B4-BE49-F238E27FC236}">
                    <a16:creationId xmlns:a16="http://schemas.microsoft.com/office/drawing/2014/main" id="{806F22C9-E84E-584B-FB66-1EB9C89DB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1" y="2123"/>
                <a:ext cx="28" cy="28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21" name="Line 1631">
                <a:extLst>
                  <a:ext uri="{FF2B5EF4-FFF2-40B4-BE49-F238E27FC236}">
                    <a16:creationId xmlns:a16="http://schemas.microsoft.com/office/drawing/2014/main" id="{81AF2D9E-FB2C-3332-EC68-233A34B43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0" y="2241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22" name="Line 1632">
                <a:extLst>
                  <a:ext uri="{FF2B5EF4-FFF2-40B4-BE49-F238E27FC236}">
                    <a16:creationId xmlns:a16="http://schemas.microsoft.com/office/drawing/2014/main" id="{CCEC0749-79CE-9304-B35C-103BB6485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0" y="2241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23" name="Line 1633">
                <a:extLst>
                  <a:ext uri="{FF2B5EF4-FFF2-40B4-BE49-F238E27FC236}">
                    <a16:creationId xmlns:a16="http://schemas.microsoft.com/office/drawing/2014/main" id="{C6E634DC-D7E1-BD6C-7C0E-22ED17601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8" y="2257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24" name="Line 1634">
                <a:extLst>
                  <a:ext uri="{FF2B5EF4-FFF2-40B4-BE49-F238E27FC236}">
                    <a16:creationId xmlns:a16="http://schemas.microsoft.com/office/drawing/2014/main" id="{9A31FDBB-6B19-BE5F-3D9A-572BBD81D0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51" y="2235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25" name="Line 1635">
                <a:extLst>
                  <a:ext uri="{FF2B5EF4-FFF2-40B4-BE49-F238E27FC236}">
                    <a16:creationId xmlns:a16="http://schemas.microsoft.com/office/drawing/2014/main" id="{4DB2E358-AAEB-97ED-0E6E-F374AF00A3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0" y="214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26" name="Line 1636">
                <a:extLst>
                  <a:ext uri="{FF2B5EF4-FFF2-40B4-BE49-F238E27FC236}">
                    <a16:creationId xmlns:a16="http://schemas.microsoft.com/office/drawing/2014/main" id="{910AF4F4-8691-29C9-03B2-2F20A7DB2E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0" y="214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27" name="Line 1637">
                <a:extLst>
                  <a:ext uri="{FF2B5EF4-FFF2-40B4-BE49-F238E27FC236}">
                    <a16:creationId xmlns:a16="http://schemas.microsoft.com/office/drawing/2014/main" id="{57A2EFCE-583F-063C-4F5E-CFCA6E8F9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8" y="2156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28" name="Line 1638">
                <a:extLst>
                  <a:ext uri="{FF2B5EF4-FFF2-40B4-BE49-F238E27FC236}">
                    <a16:creationId xmlns:a16="http://schemas.microsoft.com/office/drawing/2014/main" id="{C4C88AFB-65C0-621E-9D40-C6B804088B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21" y="213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29" name="Line 1639">
                <a:extLst>
                  <a:ext uri="{FF2B5EF4-FFF2-40B4-BE49-F238E27FC236}">
                    <a16:creationId xmlns:a16="http://schemas.microsoft.com/office/drawing/2014/main" id="{9FCAB3AF-C540-5E3E-6FA5-612DE6026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81" y="2128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30" name="Line 1640">
                <a:extLst>
                  <a:ext uri="{FF2B5EF4-FFF2-40B4-BE49-F238E27FC236}">
                    <a16:creationId xmlns:a16="http://schemas.microsoft.com/office/drawing/2014/main" id="{DEB85920-D376-C29D-1CD8-B21F4B73F4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1" y="2128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31" name="Line 1641">
                <a:extLst>
                  <a:ext uri="{FF2B5EF4-FFF2-40B4-BE49-F238E27FC236}">
                    <a16:creationId xmlns:a16="http://schemas.microsoft.com/office/drawing/2014/main" id="{829B49F7-8958-843C-227D-5C7A68A22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5" y="2140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32" name="Line 1642">
                <a:extLst>
                  <a:ext uri="{FF2B5EF4-FFF2-40B4-BE49-F238E27FC236}">
                    <a16:creationId xmlns:a16="http://schemas.microsoft.com/office/drawing/2014/main" id="{CC2973CC-CF0E-DA7F-5D21-0613022AD1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7" y="211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33" name="Line 1643">
                <a:extLst>
                  <a:ext uri="{FF2B5EF4-FFF2-40B4-BE49-F238E27FC236}">
                    <a16:creationId xmlns:a16="http://schemas.microsoft.com/office/drawing/2014/main" id="{7553A0A2-280D-E913-8EF2-C266A3C0EB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51" y="178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34" name="Line 1644">
                <a:extLst>
                  <a:ext uri="{FF2B5EF4-FFF2-40B4-BE49-F238E27FC236}">
                    <a16:creationId xmlns:a16="http://schemas.microsoft.com/office/drawing/2014/main" id="{4537BA6E-0A5C-CE4E-9C96-CBE4DA94DC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1" y="178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35" name="Line 1645">
                <a:extLst>
                  <a:ext uri="{FF2B5EF4-FFF2-40B4-BE49-F238E27FC236}">
                    <a16:creationId xmlns:a16="http://schemas.microsoft.com/office/drawing/2014/main" id="{12DBE696-E8FE-6641-B842-29E33D919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5" y="1803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36" name="Line 1646">
                <a:extLst>
                  <a:ext uri="{FF2B5EF4-FFF2-40B4-BE49-F238E27FC236}">
                    <a16:creationId xmlns:a16="http://schemas.microsoft.com/office/drawing/2014/main" id="{B71322D6-8E1D-509E-2159-AE79715A5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8" y="1780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37" name="Line 1647">
                <a:extLst>
                  <a:ext uri="{FF2B5EF4-FFF2-40B4-BE49-F238E27FC236}">
                    <a16:creationId xmlns:a16="http://schemas.microsoft.com/office/drawing/2014/main" id="{7731E639-BFAA-B04F-149A-E6DB6E5E5E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84" y="1926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38" name="Line 1648">
                <a:extLst>
                  <a:ext uri="{FF2B5EF4-FFF2-40B4-BE49-F238E27FC236}">
                    <a16:creationId xmlns:a16="http://schemas.microsoft.com/office/drawing/2014/main" id="{A6558F19-F14E-0F06-6597-3CD0A2D274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1926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39" name="Line 1649">
                <a:extLst>
                  <a:ext uri="{FF2B5EF4-FFF2-40B4-BE49-F238E27FC236}">
                    <a16:creationId xmlns:a16="http://schemas.microsoft.com/office/drawing/2014/main" id="{4C991F3A-5F6A-B47B-D725-0C61A6A91E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9" y="1943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40" name="Line 1650">
                <a:extLst>
                  <a:ext uri="{FF2B5EF4-FFF2-40B4-BE49-F238E27FC236}">
                    <a16:creationId xmlns:a16="http://schemas.microsoft.com/office/drawing/2014/main" id="{EEC47439-5489-3613-FB57-3DCBC2C335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96" y="1921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41" name="Line 1651">
                <a:extLst>
                  <a:ext uri="{FF2B5EF4-FFF2-40B4-BE49-F238E27FC236}">
                    <a16:creationId xmlns:a16="http://schemas.microsoft.com/office/drawing/2014/main" id="{162E50EC-5D02-0D62-0210-16635BE3F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2" y="220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42" name="Line 1652">
                <a:extLst>
                  <a:ext uri="{FF2B5EF4-FFF2-40B4-BE49-F238E27FC236}">
                    <a16:creationId xmlns:a16="http://schemas.microsoft.com/office/drawing/2014/main" id="{4A03C7CE-E07C-D79F-74A7-E0ECE9F888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220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43" name="Line 1653">
                <a:extLst>
                  <a:ext uri="{FF2B5EF4-FFF2-40B4-BE49-F238E27FC236}">
                    <a16:creationId xmlns:a16="http://schemas.microsoft.com/office/drawing/2014/main" id="{8BA3FA39-FA0A-FF3B-57F4-3A183D694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6" y="2212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44" name="Line 1654">
                <a:extLst>
                  <a:ext uri="{FF2B5EF4-FFF2-40B4-BE49-F238E27FC236}">
                    <a16:creationId xmlns:a16="http://schemas.microsoft.com/office/drawing/2014/main" id="{C45EDF8C-DCCE-25C1-607E-F51F00B09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28" y="2190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45" name="Line 1655">
                <a:extLst>
                  <a:ext uri="{FF2B5EF4-FFF2-40B4-BE49-F238E27FC236}">
                    <a16:creationId xmlns:a16="http://schemas.microsoft.com/office/drawing/2014/main" id="{048B856F-B49E-AF08-879E-640925970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5" y="192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46" name="Line 1656">
                <a:extLst>
                  <a:ext uri="{FF2B5EF4-FFF2-40B4-BE49-F238E27FC236}">
                    <a16:creationId xmlns:a16="http://schemas.microsoft.com/office/drawing/2014/main" id="{C5F17035-35C6-E08C-01B5-9C6448025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5" y="192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47" name="Line 1657">
                <a:extLst>
                  <a:ext uri="{FF2B5EF4-FFF2-40B4-BE49-F238E27FC236}">
                    <a16:creationId xmlns:a16="http://schemas.microsoft.com/office/drawing/2014/main" id="{AB35D2F5-07C0-EDC6-1FF0-D88C9F920F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9" y="1943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48" name="Line 1658">
                <a:extLst>
                  <a:ext uri="{FF2B5EF4-FFF2-40B4-BE49-F238E27FC236}">
                    <a16:creationId xmlns:a16="http://schemas.microsoft.com/office/drawing/2014/main" id="{F60C96F4-31B6-0753-74F6-F8D637E327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1" y="1921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49" name="Line 1659">
                <a:extLst>
                  <a:ext uri="{FF2B5EF4-FFF2-40B4-BE49-F238E27FC236}">
                    <a16:creationId xmlns:a16="http://schemas.microsoft.com/office/drawing/2014/main" id="{BAD32054-BC92-A29D-A9AA-C69E3804D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69" y="2297"/>
                <a:ext cx="34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50" name="Line 1660">
                <a:extLst>
                  <a:ext uri="{FF2B5EF4-FFF2-40B4-BE49-F238E27FC236}">
                    <a16:creationId xmlns:a16="http://schemas.microsoft.com/office/drawing/2014/main" id="{A9B68FA0-3A72-0DB5-8F2D-335F378CE3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9" y="2297"/>
                <a:ext cx="34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51" name="Line 1661">
                <a:extLst>
                  <a:ext uri="{FF2B5EF4-FFF2-40B4-BE49-F238E27FC236}">
                    <a16:creationId xmlns:a16="http://schemas.microsoft.com/office/drawing/2014/main" id="{3CE0586F-4B0D-D7F2-6B58-382193848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4" y="231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52" name="Line 1662">
                <a:extLst>
                  <a:ext uri="{FF2B5EF4-FFF2-40B4-BE49-F238E27FC236}">
                    <a16:creationId xmlns:a16="http://schemas.microsoft.com/office/drawing/2014/main" id="{3E6FC30F-8349-4BCA-C3DB-95DD3503D4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86" y="2291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53" name="Line 1663">
                <a:extLst>
                  <a:ext uri="{FF2B5EF4-FFF2-40B4-BE49-F238E27FC236}">
                    <a16:creationId xmlns:a16="http://schemas.microsoft.com/office/drawing/2014/main" id="{34703E8F-B414-B6A7-7037-64B32B1976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32" y="208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54" name="Line 1664">
                <a:extLst>
                  <a:ext uri="{FF2B5EF4-FFF2-40B4-BE49-F238E27FC236}">
                    <a16:creationId xmlns:a16="http://schemas.microsoft.com/office/drawing/2014/main" id="{5F96B1A4-152A-DD36-EDAC-44DF84154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2" y="208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55" name="Line 1665">
                <a:extLst>
                  <a:ext uri="{FF2B5EF4-FFF2-40B4-BE49-F238E27FC236}">
                    <a16:creationId xmlns:a16="http://schemas.microsoft.com/office/drawing/2014/main" id="{3BB228CD-F62B-24FB-0DDD-2FB9714B0F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6" y="2106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56" name="Line 1666">
                <a:extLst>
                  <a:ext uri="{FF2B5EF4-FFF2-40B4-BE49-F238E27FC236}">
                    <a16:creationId xmlns:a16="http://schemas.microsoft.com/office/drawing/2014/main" id="{7AB6C076-0DE8-F644-4846-B8FDACD3A2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9" y="2083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57" name="Line 1667">
                <a:extLst>
                  <a:ext uri="{FF2B5EF4-FFF2-40B4-BE49-F238E27FC236}">
                    <a16:creationId xmlns:a16="http://schemas.microsoft.com/office/drawing/2014/main" id="{D614674F-3C6E-E5B6-15B7-E049C8526B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0" y="2072"/>
                <a:ext cx="33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58" name="Line 1668">
                <a:extLst>
                  <a:ext uri="{FF2B5EF4-FFF2-40B4-BE49-F238E27FC236}">
                    <a16:creationId xmlns:a16="http://schemas.microsoft.com/office/drawing/2014/main" id="{222867CE-0D60-B0E8-42D4-A3FCCB5446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0" y="2072"/>
                <a:ext cx="33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59" name="Line 1669">
                <a:extLst>
                  <a:ext uri="{FF2B5EF4-FFF2-40B4-BE49-F238E27FC236}">
                    <a16:creationId xmlns:a16="http://schemas.microsoft.com/office/drawing/2014/main" id="{0B93D985-53FF-CA2E-E2C5-9533823EC5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4" y="2089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60" name="Line 1670">
                <a:extLst>
                  <a:ext uri="{FF2B5EF4-FFF2-40B4-BE49-F238E27FC236}">
                    <a16:creationId xmlns:a16="http://schemas.microsoft.com/office/drawing/2014/main" id="{5090579C-4E98-D7FF-AED9-71D3F292F3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26" y="2067"/>
                <a:ext cx="0" cy="4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61" name="Line 1671">
                <a:extLst>
                  <a:ext uri="{FF2B5EF4-FFF2-40B4-BE49-F238E27FC236}">
                    <a16:creationId xmlns:a16="http://schemas.microsoft.com/office/drawing/2014/main" id="{4720510D-7B8B-BAAE-6021-C9CD5EA61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61" y="214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62" name="Line 1672">
                <a:extLst>
                  <a:ext uri="{FF2B5EF4-FFF2-40B4-BE49-F238E27FC236}">
                    <a16:creationId xmlns:a16="http://schemas.microsoft.com/office/drawing/2014/main" id="{955FB3CD-5965-7342-D34E-C853D504C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1" y="214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63" name="Line 1673">
                <a:extLst>
                  <a:ext uri="{FF2B5EF4-FFF2-40B4-BE49-F238E27FC236}">
                    <a16:creationId xmlns:a16="http://schemas.microsoft.com/office/drawing/2014/main" id="{9A3CA83F-B22F-22E7-5E55-702FC3F53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5" y="2151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64" name="Line 1674">
                <a:extLst>
                  <a:ext uri="{FF2B5EF4-FFF2-40B4-BE49-F238E27FC236}">
                    <a16:creationId xmlns:a16="http://schemas.microsoft.com/office/drawing/2014/main" id="{B5023A8A-DEF8-F8AD-0850-842BA8ECC1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2" y="213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65" name="Line 1675">
                <a:extLst>
                  <a:ext uri="{FF2B5EF4-FFF2-40B4-BE49-F238E27FC236}">
                    <a16:creationId xmlns:a16="http://schemas.microsoft.com/office/drawing/2014/main" id="{627E7D99-C944-7DF9-37E8-3BAD8CA0A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86" y="2173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66" name="Line 1676">
                <a:extLst>
                  <a:ext uri="{FF2B5EF4-FFF2-40B4-BE49-F238E27FC236}">
                    <a16:creationId xmlns:a16="http://schemas.microsoft.com/office/drawing/2014/main" id="{BA460C01-1B49-7E30-8E3E-703FBB4C50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6" y="2173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67" name="Line 1677">
                <a:extLst>
                  <a:ext uri="{FF2B5EF4-FFF2-40B4-BE49-F238E27FC236}">
                    <a16:creationId xmlns:a16="http://schemas.microsoft.com/office/drawing/2014/main" id="{EBD2D87E-7114-23B5-D652-D1E2A41D24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1" y="2184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68" name="Line 1678">
                <a:extLst>
                  <a:ext uri="{FF2B5EF4-FFF2-40B4-BE49-F238E27FC236}">
                    <a16:creationId xmlns:a16="http://schemas.microsoft.com/office/drawing/2014/main" id="{AC1DC6CA-477D-B7C1-65A3-C53CC82612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03" y="2168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69" name="Line 1679">
                <a:extLst>
                  <a:ext uri="{FF2B5EF4-FFF2-40B4-BE49-F238E27FC236}">
                    <a16:creationId xmlns:a16="http://schemas.microsoft.com/office/drawing/2014/main" id="{3209A686-D2F8-1BEE-5C7E-84637CC50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3" y="190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70" name="Line 1680">
                <a:extLst>
                  <a:ext uri="{FF2B5EF4-FFF2-40B4-BE49-F238E27FC236}">
                    <a16:creationId xmlns:a16="http://schemas.microsoft.com/office/drawing/2014/main" id="{B71F8D60-D796-9FC4-BF06-2FB02D856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3" y="190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71" name="Line 1681">
                <a:extLst>
                  <a:ext uri="{FF2B5EF4-FFF2-40B4-BE49-F238E27FC236}">
                    <a16:creationId xmlns:a16="http://schemas.microsoft.com/office/drawing/2014/main" id="{8E3D78CE-CE7F-B2BE-ED1A-68FB4D3B8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7" y="1915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72" name="Line 1682">
                <a:extLst>
                  <a:ext uri="{FF2B5EF4-FFF2-40B4-BE49-F238E27FC236}">
                    <a16:creationId xmlns:a16="http://schemas.microsoft.com/office/drawing/2014/main" id="{74BDD646-2395-FBD8-EDA3-EF9864045E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50" y="1893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73" name="Line 1683">
                <a:extLst>
                  <a:ext uri="{FF2B5EF4-FFF2-40B4-BE49-F238E27FC236}">
                    <a16:creationId xmlns:a16="http://schemas.microsoft.com/office/drawing/2014/main" id="{74439869-9111-750A-27F4-B8BF9DEF3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95" y="212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74" name="Line 1684">
                <a:extLst>
                  <a:ext uri="{FF2B5EF4-FFF2-40B4-BE49-F238E27FC236}">
                    <a16:creationId xmlns:a16="http://schemas.microsoft.com/office/drawing/2014/main" id="{01BA8C11-81C9-0AFD-4DF4-44479ECC3D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5" y="212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75" name="Line 1685">
                <a:extLst>
                  <a:ext uri="{FF2B5EF4-FFF2-40B4-BE49-F238E27FC236}">
                    <a16:creationId xmlns:a16="http://schemas.microsoft.com/office/drawing/2014/main" id="{26FB4119-EBF0-E7F9-6A7C-8A308F091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9" y="214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76" name="Line 1686">
                <a:extLst>
                  <a:ext uri="{FF2B5EF4-FFF2-40B4-BE49-F238E27FC236}">
                    <a16:creationId xmlns:a16="http://schemas.microsoft.com/office/drawing/2014/main" id="{77549ED1-158F-AAC4-0C4F-BC91FE975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2" y="212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77" name="Line 1687">
                <a:extLst>
                  <a:ext uri="{FF2B5EF4-FFF2-40B4-BE49-F238E27FC236}">
                    <a16:creationId xmlns:a16="http://schemas.microsoft.com/office/drawing/2014/main" id="{2B67E717-8D6A-1A06-640B-9AF5C364B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67" y="205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78" name="Line 1688">
                <a:extLst>
                  <a:ext uri="{FF2B5EF4-FFF2-40B4-BE49-F238E27FC236}">
                    <a16:creationId xmlns:a16="http://schemas.microsoft.com/office/drawing/2014/main" id="{483CCB61-EC09-48E8-EBC2-D3C7316955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7" y="205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79" name="Line 1689">
                <a:extLst>
                  <a:ext uri="{FF2B5EF4-FFF2-40B4-BE49-F238E27FC236}">
                    <a16:creationId xmlns:a16="http://schemas.microsoft.com/office/drawing/2014/main" id="{19915B79-48CB-C0F8-D825-F03BA9C63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1" y="2061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80" name="Line 1690">
                <a:extLst>
                  <a:ext uri="{FF2B5EF4-FFF2-40B4-BE49-F238E27FC236}">
                    <a16:creationId xmlns:a16="http://schemas.microsoft.com/office/drawing/2014/main" id="{98DFF246-E5BB-2A59-BF8D-E92964B0A8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3" y="2044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81" name="Line 1691">
                <a:extLst>
                  <a:ext uri="{FF2B5EF4-FFF2-40B4-BE49-F238E27FC236}">
                    <a16:creationId xmlns:a16="http://schemas.microsoft.com/office/drawing/2014/main" id="{4DD30F1F-BEB2-5CC5-0AEC-A1D5A14D03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84" y="192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82" name="Line 1692">
                <a:extLst>
                  <a:ext uri="{FF2B5EF4-FFF2-40B4-BE49-F238E27FC236}">
                    <a16:creationId xmlns:a16="http://schemas.microsoft.com/office/drawing/2014/main" id="{FB310336-6F62-3C50-AA7C-96BF959D7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192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83" name="Line 1693">
                <a:extLst>
                  <a:ext uri="{FF2B5EF4-FFF2-40B4-BE49-F238E27FC236}">
                    <a16:creationId xmlns:a16="http://schemas.microsoft.com/office/drawing/2014/main" id="{48399F62-1416-A9F4-17E8-259749C577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9" y="193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84" name="Line 1694">
                <a:extLst>
                  <a:ext uri="{FF2B5EF4-FFF2-40B4-BE49-F238E27FC236}">
                    <a16:creationId xmlns:a16="http://schemas.microsoft.com/office/drawing/2014/main" id="{5287B2E7-2CAA-6B51-92FC-B586B10C94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1" y="192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85" name="Line 1695">
                <a:extLst>
                  <a:ext uri="{FF2B5EF4-FFF2-40B4-BE49-F238E27FC236}">
                    <a16:creationId xmlns:a16="http://schemas.microsoft.com/office/drawing/2014/main" id="{5342ADE1-FF5B-C4BC-F18F-D89D78A65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74" y="2246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86" name="Line 1696">
                <a:extLst>
                  <a:ext uri="{FF2B5EF4-FFF2-40B4-BE49-F238E27FC236}">
                    <a16:creationId xmlns:a16="http://schemas.microsoft.com/office/drawing/2014/main" id="{AEB96C43-C76F-0C54-6E47-7DF1ED47BC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4" y="2246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87" name="Line 1697">
                <a:extLst>
                  <a:ext uri="{FF2B5EF4-FFF2-40B4-BE49-F238E27FC236}">
                    <a16:creationId xmlns:a16="http://schemas.microsoft.com/office/drawing/2014/main" id="{DBD50BFA-ECC1-7892-A389-E12BA27AA8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9" y="2257"/>
                <a:ext cx="44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88" name="Line 1698">
                <a:extLst>
                  <a:ext uri="{FF2B5EF4-FFF2-40B4-BE49-F238E27FC236}">
                    <a16:creationId xmlns:a16="http://schemas.microsoft.com/office/drawing/2014/main" id="{FAA0DC79-190B-BD85-56D5-BE80022384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1" y="2241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89" name="Line 1699">
                <a:extLst>
                  <a:ext uri="{FF2B5EF4-FFF2-40B4-BE49-F238E27FC236}">
                    <a16:creationId xmlns:a16="http://schemas.microsoft.com/office/drawing/2014/main" id="{E057EBC1-E43E-7862-0459-4B602944FD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3" y="1410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90" name="Line 1700">
                <a:extLst>
                  <a:ext uri="{FF2B5EF4-FFF2-40B4-BE49-F238E27FC236}">
                    <a16:creationId xmlns:a16="http://schemas.microsoft.com/office/drawing/2014/main" id="{22BFC7A9-5ED9-D63B-C5D2-D3648C3169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3" y="1410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91" name="Line 1701">
                <a:extLst>
                  <a:ext uri="{FF2B5EF4-FFF2-40B4-BE49-F238E27FC236}">
                    <a16:creationId xmlns:a16="http://schemas.microsoft.com/office/drawing/2014/main" id="{DD9886DA-A4D2-776E-47F6-79F5EB82F5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7" y="1427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92" name="Line 1702">
                <a:extLst>
                  <a:ext uri="{FF2B5EF4-FFF2-40B4-BE49-F238E27FC236}">
                    <a16:creationId xmlns:a16="http://schemas.microsoft.com/office/drawing/2014/main" id="{479B873B-1982-5D07-A4CA-FBE28FF29F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140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93" name="Line 1703">
                <a:extLst>
                  <a:ext uri="{FF2B5EF4-FFF2-40B4-BE49-F238E27FC236}">
                    <a16:creationId xmlns:a16="http://schemas.microsoft.com/office/drawing/2014/main" id="{D335E47D-2C3D-62AC-B6E0-8A06B9F279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95" y="2168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94" name="Line 1704">
                <a:extLst>
                  <a:ext uri="{FF2B5EF4-FFF2-40B4-BE49-F238E27FC236}">
                    <a16:creationId xmlns:a16="http://schemas.microsoft.com/office/drawing/2014/main" id="{AEF57D43-4C57-EFE2-DB55-41A9AB6D7C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5" y="2168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95" name="Line 1705">
                <a:extLst>
                  <a:ext uri="{FF2B5EF4-FFF2-40B4-BE49-F238E27FC236}">
                    <a16:creationId xmlns:a16="http://schemas.microsoft.com/office/drawing/2014/main" id="{216CC326-526E-0237-300E-53B47E8058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9" y="218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96" name="Line 1706">
                <a:extLst>
                  <a:ext uri="{FF2B5EF4-FFF2-40B4-BE49-F238E27FC236}">
                    <a16:creationId xmlns:a16="http://schemas.microsoft.com/office/drawing/2014/main" id="{EEBF0650-9DEB-20B9-FBC9-08817D0135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06" y="2162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97" name="Line 1707">
                <a:extLst>
                  <a:ext uri="{FF2B5EF4-FFF2-40B4-BE49-F238E27FC236}">
                    <a16:creationId xmlns:a16="http://schemas.microsoft.com/office/drawing/2014/main" id="{15B012E5-E5AE-26F1-24BF-2405155D18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13" y="224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98" name="Line 1708">
                <a:extLst>
                  <a:ext uri="{FF2B5EF4-FFF2-40B4-BE49-F238E27FC236}">
                    <a16:creationId xmlns:a16="http://schemas.microsoft.com/office/drawing/2014/main" id="{BA9ACF7D-6397-727E-26C6-35744CBE1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3" y="224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99" name="Line 1709">
                <a:extLst>
                  <a:ext uri="{FF2B5EF4-FFF2-40B4-BE49-F238E27FC236}">
                    <a16:creationId xmlns:a16="http://schemas.microsoft.com/office/drawing/2014/main" id="{1F6AA24E-85AD-2C63-51AE-801D9DE5C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8" y="2252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00" name="Line 1710">
                <a:extLst>
                  <a:ext uri="{FF2B5EF4-FFF2-40B4-BE49-F238E27FC236}">
                    <a16:creationId xmlns:a16="http://schemas.microsoft.com/office/drawing/2014/main" id="{60BD4013-5F27-1A28-A326-F1DFC2C487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25" y="223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01" name="Line 1711">
                <a:extLst>
                  <a:ext uri="{FF2B5EF4-FFF2-40B4-BE49-F238E27FC236}">
                    <a16:creationId xmlns:a16="http://schemas.microsoft.com/office/drawing/2014/main" id="{B3DEECA3-1F82-7A8B-CB87-5656C81342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3" y="216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02" name="Line 1712">
                <a:extLst>
                  <a:ext uri="{FF2B5EF4-FFF2-40B4-BE49-F238E27FC236}">
                    <a16:creationId xmlns:a16="http://schemas.microsoft.com/office/drawing/2014/main" id="{6DB824F3-34DF-241B-C490-EA2E007293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3" y="216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03" name="Line 1713">
                <a:extLst>
                  <a:ext uri="{FF2B5EF4-FFF2-40B4-BE49-F238E27FC236}">
                    <a16:creationId xmlns:a16="http://schemas.microsoft.com/office/drawing/2014/main" id="{8369BC45-01E5-4F39-D7E5-2B58798FB7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7" y="2173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04" name="Line 1714">
                <a:extLst>
                  <a:ext uri="{FF2B5EF4-FFF2-40B4-BE49-F238E27FC236}">
                    <a16:creationId xmlns:a16="http://schemas.microsoft.com/office/drawing/2014/main" id="{9B934345-8E05-7EB1-641D-A3CC842E6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69" y="2156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05" name="Line 1715">
                <a:extLst>
                  <a:ext uri="{FF2B5EF4-FFF2-40B4-BE49-F238E27FC236}">
                    <a16:creationId xmlns:a16="http://schemas.microsoft.com/office/drawing/2014/main" id="{79281F0E-6BFC-41D7-289D-0F0CAAF8AC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79" y="2027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06" name="Line 1716">
                <a:extLst>
                  <a:ext uri="{FF2B5EF4-FFF2-40B4-BE49-F238E27FC236}">
                    <a16:creationId xmlns:a16="http://schemas.microsoft.com/office/drawing/2014/main" id="{5D64118A-FDE4-9D74-30EF-FB3DF06FA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9" y="2027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07" name="Line 1717">
                <a:extLst>
                  <a:ext uri="{FF2B5EF4-FFF2-40B4-BE49-F238E27FC236}">
                    <a16:creationId xmlns:a16="http://schemas.microsoft.com/office/drawing/2014/main" id="{B191EBB7-3437-4425-ED37-4A6243020F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3" y="204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08" name="Line 1718">
                <a:extLst>
                  <a:ext uri="{FF2B5EF4-FFF2-40B4-BE49-F238E27FC236}">
                    <a16:creationId xmlns:a16="http://schemas.microsoft.com/office/drawing/2014/main" id="{E2FA8187-6011-427B-2F51-3A4BEE1AB4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96" y="2022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09" name="Line 1719">
                <a:extLst>
                  <a:ext uri="{FF2B5EF4-FFF2-40B4-BE49-F238E27FC236}">
                    <a16:creationId xmlns:a16="http://schemas.microsoft.com/office/drawing/2014/main" id="{5D8DD341-5722-0C52-CFB1-A12E05457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1" y="2061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10" name="Line 1720">
                <a:extLst>
                  <a:ext uri="{FF2B5EF4-FFF2-40B4-BE49-F238E27FC236}">
                    <a16:creationId xmlns:a16="http://schemas.microsoft.com/office/drawing/2014/main" id="{F77D4C96-41D7-C129-A5AE-E001FD1749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1" y="2061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11" name="Line 1721">
                <a:extLst>
                  <a:ext uri="{FF2B5EF4-FFF2-40B4-BE49-F238E27FC236}">
                    <a16:creationId xmlns:a16="http://schemas.microsoft.com/office/drawing/2014/main" id="{3A89EFD0-3664-A5B9-0462-17FFA1BF69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6" y="2072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12" name="Line 1722">
                <a:extLst>
                  <a:ext uri="{FF2B5EF4-FFF2-40B4-BE49-F238E27FC236}">
                    <a16:creationId xmlns:a16="http://schemas.microsoft.com/office/drawing/2014/main" id="{B6CF2480-697D-4168-D283-63A9B121A1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8" y="2055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13" name="Line 1723">
                <a:extLst>
                  <a:ext uri="{FF2B5EF4-FFF2-40B4-BE49-F238E27FC236}">
                    <a16:creationId xmlns:a16="http://schemas.microsoft.com/office/drawing/2014/main" id="{A5BBB3E5-4A9D-76D7-4BC1-535E3B0B03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0" y="203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14" name="Line 1724">
                <a:extLst>
                  <a:ext uri="{FF2B5EF4-FFF2-40B4-BE49-F238E27FC236}">
                    <a16:creationId xmlns:a16="http://schemas.microsoft.com/office/drawing/2014/main" id="{965D7B0B-8B62-BE2E-187A-423E5827B9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0" y="203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15" name="Line 1725">
                <a:extLst>
                  <a:ext uri="{FF2B5EF4-FFF2-40B4-BE49-F238E27FC236}">
                    <a16:creationId xmlns:a16="http://schemas.microsoft.com/office/drawing/2014/main" id="{7F88E05B-87FE-73F9-6708-6C100D576D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5" y="205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16" name="Line 1726">
                <a:extLst>
                  <a:ext uri="{FF2B5EF4-FFF2-40B4-BE49-F238E27FC236}">
                    <a16:creationId xmlns:a16="http://schemas.microsoft.com/office/drawing/2014/main" id="{53BEF8B5-F71D-1ECC-D983-A5BAAB647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7" y="202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17" name="Line 1727">
                <a:extLst>
                  <a:ext uri="{FF2B5EF4-FFF2-40B4-BE49-F238E27FC236}">
                    <a16:creationId xmlns:a16="http://schemas.microsoft.com/office/drawing/2014/main" id="{DF307D30-DA9C-5064-4CCA-984CBDC345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8" y="2083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18" name="Line 1728">
                <a:extLst>
                  <a:ext uri="{FF2B5EF4-FFF2-40B4-BE49-F238E27FC236}">
                    <a16:creationId xmlns:a16="http://schemas.microsoft.com/office/drawing/2014/main" id="{0A6BB3D7-CA56-87CA-8564-119E505641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8" y="2083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19" name="Line 1729">
                <a:extLst>
                  <a:ext uri="{FF2B5EF4-FFF2-40B4-BE49-F238E27FC236}">
                    <a16:creationId xmlns:a16="http://schemas.microsoft.com/office/drawing/2014/main" id="{01DE2670-63A3-0C45-31A8-4214F5B7F6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3" y="210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20" name="Line 1730">
                <a:extLst>
                  <a:ext uri="{FF2B5EF4-FFF2-40B4-BE49-F238E27FC236}">
                    <a16:creationId xmlns:a16="http://schemas.microsoft.com/office/drawing/2014/main" id="{B82DB5A5-F31A-5339-E5A4-4A411FA34F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5" y="207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21" name="Line 1731">
                <a:extLst>
                  <a:ext uri="{FF2B5EF4-FFF2-40B4-BE49-F238E27FC236}">
                    <a16:creationId xmlns:a16="http://schemas.microsoft.com/office/drawing/2014/main" id="{D4178CCE-420B-FB6A-D62D-EFFE47AE0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26" y="2196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22" name="Line 1732">
                <a:extLst>
                  <a:ext uri="{FF2B5EF4-FFF2-40B4-BE49-F238E27FC236}">
                    <a16:creationId xmlns:a16="http://schemas.microsoft.com/office/drawing/2014/main" id="{5B2A32DD-8712-3274-A731-97D461A820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6" y="2196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23" name="Line 1733">
                <a:extLst>
                  <a:ext uri="{FF2B5EF4-FFF2-40B4-BE49-F238E27FC236}">
                    <a16:creationId xmlns:a16="http://schemas.microsoft.com/office/drawing/2014/main" id="{76A9E986-4AE5-411C-D683-75F4ADB84F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0" y="2207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24" name="Line 1734">
                <a:extLst>
                  <a:ext uri="{FF2B5EF4-FFF2-40B4-BE49-F238E27FC236}">
                    <a16:creationId xmlns:a16="http://schemas.microsoft.com/office/drawing/2014/main" id="{580A7C58-1C28-A030-42C3-DDCF90005B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2" y="218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25" name="Line 1735">
                <a:extLst>
                  <a:ext uri="{FF2B5EF4-FFF2-40B4-BE49-F238E27FC236}">
                    <a16:creationId xmlns:a16="http://schemas.microsoft.com/office/drawing/2014/main" id="{54185054-3594-C8EF-8787-D39069121E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46" y="2269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26" name="Line 1736">
                <a:extLst>
                  <a:ext uri="{FF2B5EF4-FFF2-40B4-BE49-F238E27FC236}">
                    <a16:creationId xmlns:a16="http://schemas.microsoft.com/office/drawing/2014/main" id="{CCAD7A4D-C6D3-D7F8-71A8-F75E8B28D7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6" y="2269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27" name="Line 1737">
                <a:extLst>
                  <a:ext uri="{FF2B5EF4-FFF2-40B4-BE49-F238E27FC236}">
                    <a16:creationId xmlns:a16="http://schemas.microsoft.com/office/drawing/2014/main" id="{E36BC419-B6D1-3215-0228-097539C514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228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28" name="Line 1738">
                <a:extLst>
                  <a:ext uri="{FF2B5EF4-FFF2-40B4-BE49-F238E27FC236}">
                    <a16:creationId xmlns:a16="http://schemas.microsoft.com/office/drawing/2014/main" id="{443A1569-5B8B-9973-89FA-8E77C69C67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63" y="226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29" name="Line 1739">
                <a:extLst>
                  <a:ext uri="{FF2B5EF4-FFF2-40B4-BE49-F238E27FC236}">
                    <a16:creationId xmlns:a16="http://schemas.microsoft.com/office/drawing/2014/main" id="{FB1D34A9-0842-9125-13DA-1206CED36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20" y="227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30" name="Line 1740">
                <a:extLst>
                  <a:ext uri="{FF2B5EF4-FFF2-40B4-BE49-F238E27FC236}">
                    <a16:creationId xmlns:a16="http://schemas.microsoft.com/office/drawing/2014/main" id="{95157757-982C-4521-BA22-C9EE694BCC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0" y="227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31" name="Line 1741">
                <a:extLst>
                  <a:ext uri="{FF2B5EF4-FFF2-40B4-BE49-F238E27FC236}">
                    <a16:creationId xmlns:a16="http://schemas.microsoft.com/office/drawing/2014/main" id="{D57254A9-B159-F76C-64D8-6EB8C8D992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4" y="2291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32" name="Line 1742">
                <a:extLst>
                  <a:ext uri="{FF2B5EF4-FFF2-40B4-BE49-F238E27FC236}">
                    <a16:creationId xmlns:a16="http://schemas.microsoft.com/office/drawing/2014/main" id="{8D6A6865-C498-E959-E0DB-F72814240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31" y="2269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33" name="Line 1743">
                <a:extLst>
                  <a:ext uri="{FF2B5EF4-FFF2-40B4-BE49-F238E27FC236}">
                    <a16:creationId xmlns:a16="http://schemas.microsoft.com/office/drawing/2014/main" id="{7A256870-D64A-4B05-CA0A-95739A2577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3" y="2128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34" name="Line 1744">
                <a:extLst>
                  <a:ext uri="{FF2B5EF4-FFF2-40B4-BE49-F238E27FC236}">
                    <a16:creationId xmlns:a16="http://schemas.microsoft.com/office/drawing/2014/main" id="{5FF28AEF-0E07-571A-A555-5B46C23180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3" y="2128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35" name="Line 1745">
                <a:extLst>
                  <a:ext uri="{FF2B5EF4-FFF2-40B4-BE49-F238E27FC236}">
                    <a16:creationId xmlns:a16="http://schemas.microsoft.com/office/drawing/2014/main" id="{77C40C30-CDCB-DDA0-8EED-E72EE4CE4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7" y="2145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36" name="Line 1746">
                <a:extLst>
                  <a:ext uri="{FF2B5EF4-FFF2-40B4-BE49-F238E27FC236}">
                    <a16:creationId xmlns:a16="http://schemas.microsoft.com/office/drawing/2014/main" id="{2F410240-9576-1B18-D9A4-325311C9A1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0" y="2123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37" name="Line 1747">
                <a:extLst>
                  <a:ext uri="{FF2B5EF4-FFF2-40B4-BE49-F238E27FC236}">
                    <a16:creationId xmlns:a16="http://schemas.microsoft.com/office/drawing/2014/main" id="{DA011AA3-2173-D11C-98E3-D3F757293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9" y="220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38" name="Line 1748">
                <a:extLst>
                  <a:ext uri="{FF2B5EF4-FFF2-40B4-BE49-F238E27FC236}">
                    <a16:creationId xmlns:a16="http://schemas.microsoft.com/office/drawing/2014/main" id="{0E318B02-F14F-2C57-2034-D678434D1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9" y="220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39" name="Line 1749">
                <a:extLst>
                  <a:ext uri="{FF2B5EF4-FFF2-40B4-BE49-F238E27FC236}">
                    <a16:creationId xmlns:a16="http://schemas.microsoft.com/office/drawing/2014/main" id="{AEE36CF2-3ECB-AD5A-64C0-64230B7E12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2218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40" name="Line 1750">
                <a:extLst>
                  <a:ext uri="{FF2B5EF4-FFF2-40B4-BE49-F238E27FC236}">
                    <a16:creationId xmlns:a16="http://schemas.microsoft.com/office/drawing/2014/main" id="{1481E262-54CF-6A0E-708F-190D035FC7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0" y="2201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41" name="Line 1751">
                <a:extLst>
                  <a:ext uri="{FF2B5EF4-FFF2-40B4-BE49-F238E27FC236}">
                    <a16:creationId xmlns:a16="http://schemas.microsoft.com/office/drawing/2014/main" id="{51AE6F1C-E1D0-AEA2-53C2-0BC906C585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3" y="2033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42" name="Line 1752">
                <a:extLst>
                  <a:ext uri="{FF2B5EF4-FFF2-40B4-BE49-F238E27FC236}">
                    <a16:creationId xmlns:a16="http://schemas.microsoft.com/office/drawing/2014/main" id="{AA2C5C85-6229-5EF0-9972-781AC3AA5E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3" y="2033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43" name="Line 1753">
                <a:extLst>
                  <a:ext uri="{FF2B5EF4-FFF2-40B4-BE49-F238E27FC236}">
                    <a16:creationId xmlns:a16="http://schemas.microsoft.com/office/drawing/2014/main" id="{3EE61B4C-7D75-B097-ED76-25AE2D50F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7" y="2050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44" name="Line 1754">
                <a:extLst>
                  <a:ext uri="{FF2B5EF4-FFF2-40B4-BE49-F238E27FC236}">
                    <a16:creationId xmlns:a16="http://schemas.microsoft.com/office/drawing/2014/main" id="{918A781B-C2F4-E226-5041-3B800D27B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9" y="2027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45" name="Line 1755">
                <a:extLst>
                  <a:ext uri="{FF2B5EF4-FFF2-40B4-BE49-F238E27FC236}">
                    <a16:creationId xmlns:a16="http://schemas.microsoft.com/office/drawing/2014/main" id="{D3C4ABD7-E391-AB2A-EEBF-010699C52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25" y="2212"/>
                <a:ext cx="28" cy="2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46" name="Line 1756">
                <a:extLst>
                  <a:ext uri="{FF2B5EF4-FFF2-40B4-BE49-F238E27FC236}">
                    <a16:creationId xmlns:a16="http://schemas.microsoft.com/office/drawing/2014/main" id="{7BF56E51-DB87-FD82-C51A-A5DAD8866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5" y="2212"/>
                <a:ext cx="28" cy="2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47" name="Line 1757">
                <a:extLst>
                  <a:ext uri="{FF2B5EF4-FFF2-40B4-BE49-F238E27FC236}">
                    <a16:creationId xmlns:a16="http://schemas.microsoft.com/office/drawing/2014/main" id="{1E6E661F-E16D-2019-3F57-35BA74796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9" y="222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48" name="Line 1758">
                <a:extLst>
                  <a:ext uri="{FF2B5EF4-FFF2-40B4-BE49-F238E27FC236}">
                    <a16:creationId xmlns:a16="http://schemas.microsoft.com/office/drawing/2014/main" id="{8EA68900-444A-6F78-A6FD-38065F05A4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36" y="2207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49" name="Line 1759">
                <a:extLst>
                  <a:ext uri="{FF2B5EF4-FFF2-40B4-BE49-F238E27FC236}">
                    <a16:creationId xmlns:a16="http://schemas.microsoft.com/office/drawing/2014/main" id="{244C9710-46F1-FB28-5E52-F5FF4B5731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4" y="213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50" name="Line 1760">
                <a:extLst>
                  <a:ext uri="{FF2B5EF4-FFF2-40B4-BE49-F238E27FC236}">
                    <a16:creationId xmlns:a16="http://schemas.microsoft.com/office/drawing/2014/main" id="{C82A5208-FFFD-98BC-D9AE-31737D1CE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4" y="213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51" name="Line 1761">
                <a:extLst>
                  <a:ext uri="{FF2B5EF4-FFF2-40B4-BE49-F238E27FC236}">
                    <a16:creationId xmlns:a16="http://schemas.microsoft.com/office/drawing/2014/main" id="{A60F227D-CF91-E568-7379-84C604060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8" y="2145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52" name="Line 1762">
                <a:extLst>
                  <a:ext uri="{FF2B5EF4-FFF2-40B4-BE49-F238E27FC236}">
                    <a16:creationId xmlns:a16="http://schemas.microsoft.com/office/drawing/2014/main" id="{CB0DF0F9-3AC5-6643-994E-3E81B0E34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5" y="2128"/>
                <a:ext cx="0" cy="4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53" name="Line 1763">
                <a:extLst>
                  <a:ext uri="{FF2B5EF4-FFF2-40B4-BE49-F238E27FC236}">
                    <a16:creationId xmlns:a16="http://schemas.microsoft.com/office/drawing/2014/main" id="{C0AB3EB4-7C7D-A548-F49A-36D106FE5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9" y="116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54" name="Line 1764">
                <a:extLst>
                  <a:ext uri="{FF2B5EF4-FFF2-40B4-BE49-F238E27FC236}">
                    <a16:creationId xmlns:a16="http://schemas.microsoft.com/office/drawing/2014/main" id="{BFC868B9-82A9-5DFC-3D5F-5241E89A9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116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55" name="Line 1765">
                <a:extLst>
                  <a:ext uri="{FF2B5EF4-FFF2-40B4-BE49-F238E27FC236}">
                    <a16:creationId xmlns:a16="http://schemas.microsoft.com/office/drawing/2014/main" id="{5F2365E6-614C-5C6E-CF17-2E82253B9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3" y="1180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56" name="Line 1766">
                <a:extLst>
                  <a:ext uri="{FF2B5EF4-FFF2-40B4-BE49-F238E27FC236}">
                    <a16:creationId xmlns:a16="http://schemas.microsoft.com/office/drawing/2014/main" id="{5F5CFE27-212E-4E02-5C95-5CB0D3978F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0" y="1158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57" name="Line 1767">
                <a:extLst>
                  <a:ext uri="{FF2B5EF4-FFF2-40B4-BE49-F238E27FC236}">
                    <a16:creationId xmlns:a16="http://schemas.microsoft.com/office/drawing/2014/main" id="{AE07A8F3-F1AB-27B0-6C5A-14339DEBD0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16" y="217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58" name="Line 1768">
                <a:extLst>
                  <a:ext uri="{FF2B5EF4-FFF2-40B4-BE49-F238E27FC236}">
                    <a16:creationId xmlns:a16="http://schemas.microsoft.com/office/drawing/2014/main" id="{B1528FC0-9B15-A500-EF68-E2E9D29F4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6" y="217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59" name="Line 1769">
                <a:extLst>
                  <a:ext uri="{FF2B5EF4-FFF2-40B4-BE49-F238E27FC236}">
                    <a16:creationId xmlns:a16="http://schemas.microsoft.com/office/drawing/2014/main" id="{31A1B676-0163-DD08-0A6C-102CA6C74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1" y="2184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60" name="Line 1770">
                <a:extLst>
                  <a:ext uri="{FF2B5EF4-FFF2-40B4-BE49-F238E27FC236}">
                    <a16:creationId xmlns:a16="http://schemas.microsoft.com/office/drawing/2014/main" id="{5EB07C1A-FD94-D9FB-B4B0-4EFC58238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3" y="2162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61" name="Line 1771">
                <a:extLst>
                  <a:ext uri="{FF2B5EF4-FFF2-40B4-BE49-F238E27FC236}">
                    <a16:creationId xmlns:a16="http://schemas.microsoft.com/office/drawing/2014/main" id="{A6CA6CBB-4944-1C6C-67BE-2F75E7BDF6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7" y="230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62" name="Line 1772">
                <a:extLst>
                  <a:ext uri="{FF2B5EF4-FFF2-40B4-BE49-F238E27FC236}">
                    <a16:creationId xmlns:a16="http://schemas.microsoft.com/office/drawing/2014/main" id="{A21BD7F0-51C2-DD50-D091-F5AC777F5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7" y="230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63" name="Line 1773">
                <a:extLst>
                  <a:ext uri="{FF2B5EF4-FFF2-40B4-BE49-F238E27FC236}">
                    <a16:creationId xmlns:a16="http://schemas.microsoft.com/office/drawing/2014/main" id="{73F4EE66-1CAD-D287-530A-A8A7C08B8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2" y="2325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64" name="Line 1774">
                <a:extLst>
                  <a:ext uri="{FF2B5EF4-FFF2-40B4-BE49-F238E27FC236}">
                    <a16:creationId xmlns:a16="http://schemas.microsoft.com/office/drawing/2014/main" id="{AF323B45-0C3A-69EF-E6D6-F7EE9476A7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4" y="2302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65" name="Line 1775">
                <a:extLst>
                  <a:ext uri="{FF2B5EF4-FFF2-40B4-BE49-F238E27FC236}">
                    <a16:creationId xmlns:a16="http://schemas.microsoft.com/office/drawing/2014/main" id="{3FF77BF2-9F50-D776-CD55-C6714CD10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16" y="195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66" name="Line 1776">
                <a:extLst>
                  <a:ext uri="{FF2B5EF4-FFF2-40B4-BE49-F238E27FC236}">
                    <a16:creationId xmlns:a16="http://schemas.microsoft.com/office/drawing/2014/main" id="{0FEFA2C8-B034-9D9C-79F1-3086867004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6" y="195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67" name="Line 1777">
                <a:extLst>
                  <a:ext uri="{FF2B5EF4-FFF2-40B4-BE49-F238E27FC236}">
                    <a16:creationId xmlns:a16="http://schemas.microsoft.com/office/drawing/2014/main" id="{31E77387-47A9-419A-82BF-8390B87FAB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1" y="196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68" name="Line 1778">
                <a:extLst>
                  <a:ext uri="{FF2B5EF4-FFF2-40B4-BE49-F238E27FC236}">
                    <a16:creationId xmlns:a16="http://schemas.microsoft.com/office/drawing/2014/main" id="{6914D1B0-0E6F-4FC7-EA70-3A32988FD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3" y="1943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69" name="Line 1779">
                <a:extLst>
                  <a:ext uri="{FF2B5EF4-FFF2-40B4-BE49-F238E27FC236}">
                    <a16:creationId xmlns:a16="http://schemas.microsoft.com/office/drawing/2014/main" id="{EB5FBCA4-20C3-7FC2-99FC-0D66E29C0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6" y="1971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70" name="Line 1780">
                <a:extLst>
                  <a:ext uri="{FF2B5EF4-FFF2-40B4-BE49-F238E27FC236}">
                    <a16:creationId xmlns:a16="http://schemas.microsoft.com/office/drawing/2014/main" id="{5E99A1AA-8FA3-21F6-C514-AD7116C833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6" y="1971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71" name="Line 1781">
                <a:extLst>
                  <a:ext uri="{FF2B5EF4-FFF2-40B4-BE49-F238E27FC236}">
                    <a16:creationId xmlns:a16="http://schemas.microsoft.com/office/drawing/2014/main" id="{923F7EAE-81FF-A5CE-3FFA-44C1A92062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1982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72" name="Line 1782">
                <a:extLst>
                  <a:ext uri="{FF2B5EF4-FFF2-40B4-BE49-F238E27FC236}">
                    <a16:creationId xmlns:a16="http://schemas.microsoft.com/office/drawing/2014/main" id="{5654CCF3-A561-8344-E050-928C75732F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3" y="1966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73" name="Line 1783">
                <a:extLst>
                  <a:ext uri="{FF2B5EF4-FFF2-40B4-BE49-F238E27FC236}">
                    <a16:creationId xmlns:a16="http://schemas.microsoft.com/office/drawing/2014/main" id="{8F7ACB92-8516-2DB7-3012-0DC63AE071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2" y="2229"/>
                <a:ext cx="34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74" name="Line 1784">
                <a:extLst>
                  <a:ext uri="{FF2B5EF4-FFF2-40B4-BE49-F238E27FC236}">
                    <a16:creationId xmlns:a16="http://schemas.microsoft.com/office/drawing/2014/main" id="{6E6857C7-9FA3-81E8-09E0-5E4BE8D4AA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2" y="2229"/>
                <a:ext cx="34" cy="34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75" name="Line 1785">
                <a:extLst>
                  <a:ext uri="{FF2B5EF4-FFF2-40B4-BE49-F238E27FC236}">
                    <a16:creationId xmlns:a16="http://schemas.microsoft.com/office/drawing/2014/main" id="{E8BE2518-27BA-12C5-C1D4-609F51122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7" y="2246"/>
                <a:ext cx="45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76" name="Line 1786">
                <a:extLst>
                  <a:ext uri="{FF2B5EF4-FFF2-40B4-BE49-F238E27FC236}">
                    <a16:creationId xmlns:a16="http://schemas.microsoft.com/office/drawing/2014/main" id="{9EF82B9B-DCDE-192B-254E-4AA90AAC3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9" y="222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77" name="Line 1787">
                <a:extLst>
                  <a:ext uri="{FF2B5EF4-FFF2-40B4-BE49-F238E27FC236}">
                    <a16:creationId xmlns:a16="http://schemas.microsoft.com/office/drawing/2014/main" id="{39836BBA-47A4-1871-CFC8-B20FDE8A4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63" y="224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78" name="Line 1788">
                <a:extLst>
                  <a:ext uri="{FF2B5EF4-FFF2-40B4-BE49-F238E27FC236}">
                    <a16:creationId xmlns:a16="http://schemas.microsoft.com/office/drawing/2014/main" id="{D28BB7B8-C3AD-0423-698D-2A666A5D7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3" y="224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79" name="Line 1789">
                <a:extLst>
                  <a:ext uri="{FF2B5EF4-FFF2-40B4-BE49-F238E27FC236}">
                    <a16:creationId xmlns:a16="http://schemas.microsoft.com/office/drawing/2014/main" id="{85D5838E-B2D5-0C1F-9712-1B48D7EE91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7" y="2252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80" name="Line 1790">
                <a:extLst>
                  <a:ext uri="{FF2B5EF4-FFF2-40B4-BE49-F238E27FC236}">
                    <a16:creationId xmlns:a16="http://schemas.microsoft.com/office/drawing/2014/main" id="{D57392C8-682D-60BB-1FE5-133434249E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74" y="2229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81" name="Line 1791">
                <a:extLst>
                  <a:ext uri="{FF2B5EF4-FFF2-40B4-BE49-F238E27FC236}">
                    <a16:creationId xmlns:a16="http://schemas.microsoft.com/office/drawing/2014/main" id="{CBEADD2D-C3A9-4C27-FFA4-CADA0F53B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14" y="222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82" name="Line 1792">
                <a:extLst>
                  <a:ext uri="{FF2B5EF4-FFF2-40B4-BE49-F238E27FC236}">
                    <a16:creationId xmlns:a16="http://schemas.microsoft.com/office/drawing/2014/main" id="{116F17FB-068F-1790-3769-4AE4EE8AC9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4" y="222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83" name="Line 1793">
                <a:extLst>
                  <a:ext uri="{FF2B5EF4-FFF2-40B4-BE49-F238E27FC236}">
                    <a16:creationId xmlns:a16="http://schemas.microsoft.com/office/drawing/2014/main" id="{ECC58772-266C-27C2-FC0A-E418536FAD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9" y="2246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84" name="Line 1794">
                <a:extLst>
                  <a:ext uri="{FF2B5EF4-FFF2-40B4-BE49-F238E27FC236}">
                    <a16:creationId xmlns:a16="http://schemas.microsoft.com/office/drawing/2014/main" id="{D16E1D43-8AFB-8773-1D61-A01EAAAA21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31" y="2224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85" name="Line 1795">
                <a:extLst>
                  <a:ext uri="{FF2B5EF4-FFF2-40B4-BE49-F238E27FC236}">
                    <a16:creationId xmlns:a16="http://schemas.microsoft.com/office/drawing/2014/main" id="{1D1B32BC-C57A-44CB-D5E3-3E139BB432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47" y="219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86" name="Line 1796">
                <a:extLst>
                  <a:ext uri="{FF2B5EF4-FFF2-40B4-BE49-F238E27FC236}">
                    <a16:creationId xmlns:a16="http://schemas.microsoft.com/office/drawing/2014/main" id="{16A47FC6-816D-5C71-BBD0-BB8410D55C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7" y="219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87" name="Line 1797">
                <a:extLst>
                  <a:ext uri="{FF2B5EF4-FFF2-40B4-BE49-F238E27FC236}">
                    <a16:creationId xmlns:a16="http://schemas.microsoft.com/office/drawing/2014/main" id="{9CAA74D7-2FA9-6970-925A-68C2A0805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1" y="2212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88" name="Line 1798">
                <a:extLst>
                  <a:ext uri="{FF2B5EF4-FFF2-40B4-BE49-F238E27FC236}">
                    <a16:creationId xmlns:a16="http://schemas.microsoft.com/office/drawing/2014/main" id="{6FD73457-25F7-B70D-3D4B-B9B8C03912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8" y="2190"/>
                <a:ext cx="0" cy="45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89" name="Rectangle 1799">
                <a:extLst>
                  <a:ext uri="{FF2B5EF4-FFF2-40B4-BE49-F238E27FC236}">
                    <a16:creationId xmlns:a16="http://schemas.microsoft.com/office/drawing/2014/main" id="{1AE85E4D-6CE3-EE36-75F5-C4E898B89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2510"/>
                <a:ext cx="34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90" name="Line 1800">
                <a:extLst>
                  <a:ext uri="{FF2B5EF4-FFF2-40B4-BE49-F238E27FC236}">
                    <a16:creationId xmlns:a16="http://schemas.microsoft.com/office/drawing/2014/main" id="{9F58639A-B758-BFA2-E035-9F1237CF3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51" y="2510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91" name="Line 1801">
                <a:extLst>
                  <a:ext uri="{FF2B5EF4-FFF2-40B4-BE49-F238E27FC236}">
                    <a16:creationId xmlns:a16="http://schemas.microsoft.com/office/drawing/2014/main" id="{0889B3D2-7153-37C8-A139-9E02B96252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1" y="2510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92" name="Rectangle 1802">
                <a:extLst>
                  <a:ext uri="{FF2B5EF4-FFF2-40B4-BE49-F238E27FC236}">
                    <a16:creationId xmlns:a16="http://schemas.microsoft.com/office/drawing/2014/main" id="{B0BA6D1A-391B-2F42-609F-E93FDB398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2527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93" name="Line 1803">
                <a:extLst>
                  <a:ext uri="{FF2B5EF4-FFF2-40B4-BE49-F238E27FC236}">
                    <a16:creationId xmlns:a16="http://schemas.microsoft.com/office/drawing/2014/main" id="{9ED2475C-C60B-59CD-1C10-1FB7D07E0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5" y="252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94" name="Line 1804">
                <a:extLst>
                  <a:ext uri="{FF2B5EF4-FFF2-40B4-BE49-F238E27FC236}">
                    <a16:creationId xmlns:a16="http://schemas.microsoft.com/office/drawing/2014/main" id="{79ED3EEF-49F7-A2CC-F227-8FDD492109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5" y="252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95" name="Rectangle 1805">
                <a:extLst>
                  <a:ext uri="{FF2B5EF4-FFF2-40B4-BE49-F238E27FC236}">
                    <a16:creationId xmlns:a16="http://schemas.microsoft.com/office/drawing/2014/main" id="{0AB76B1B-A1E7-4CC5-A01A-1C4C76273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8" y="2285"/>
                <a:ext cx="28" cy="34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96" name="Line 1806">
                <a:extLst>
                  <a:ext uri="{FF2B5EF4-FFF2-40B4-BE49-F238E27FC236}">
                    <a16:creationId xmlns:a16="http://schemas.microsoft.com/office/drawing/2014/main" id="{6E24D37C-DF2F-A03B-D264-A15FC0A57D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8" y="2285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97" name="Line 1807">
                <a:extLst>
                  <a:ext uri="{FF2B5EF4-FFF2-40B4-BE49-F238E27FC236}">
                    <a16:creationId xmlns:a16="http://schemas.microsoft.com/office/drawing/2014/main" id="{363E21BF-CFDE-F27F-4CC5-26181F98BD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8" y="2285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98" name="Rectangle 1808">
                <a:extLst>
                  <a:ext uri="{FF2B5EF4-FFF2-40B4-BE49-F238E27FC236}">
                    <a16:creationId xmlns:a16="http://schemas.microsoft.com/office/drawing/2014/main" id="{DABEA0E4-CC18-29FF-FB9A-75F6B26BA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5" y="2532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699" name="Line 1809">
                <a:extLst>
                  <a:ext uri="{FF2B5EF4-FFF2-40B4-BE49-F238E27FC236}">
                    <a16:creationId xmlns:a16="http://schemas.microsoft.com/office/drawing/2014/main" id="{7C0CD1D8-6B93-C91B-6D7B-340B289097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5" y="253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00" name="Line 1810">
                <a:extLst>
                  <a:ext uri="{FF2B5EF4-FFF2-40B4-BE49-F238E27FC236}">
                    <a16:creationId xmlns:a16="http://schemas.microsoft.com/office/drawing/2014/main" id="{06244061-AFB7-9136-748D-22B4C4C0F5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253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01" name="Rectangle 1811">
                <a:extLst>
                  <a:ext uri="{FF2B5EF4-FFF2-40B4-BE49-F238E27FC236}">
                    <a16:creationId xmlns:a16="http://schemas.microsoft.com/office/drawing/2014/main" id="{453B5AE3-0CBC-8132-F318-0F08504E8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2572"/>
                <a:ext cx="28" cy="33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702" name="Line 1812">
                <a:extLst>
                  <a:ext uri="{FF2B5EF4-FFF2-40B4-BE49-F238E27FC236}">
                    <a16:creationId xmlns:a16="http://schemas.microsoft.com/office/drawing/2014/main" id="{D1D00B9D-2D9F-7F76-58F0-9477A030BB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3" y="2572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</p:grpSp>
        <p:grpSp>
          <p:nvGrpSpPr>
            <p:cNvPr id="18" name="Group 2014">
              <a:extLst>
                <a:ext uri="{FF2B5EF4-FFF2-40B4-BE49-F238E27FC236}">
                  <a16:creationId xmlns:a16="http://schemas.microsoft.com/office/drawing/2014/main" id="{2FD56148-7F8B-B654-1F80-F005A479A0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1" y="1264"/>
              <a:ext cx="2961" cy="1375"/>
              <a:chOff x="811" y="1264"/>
              <a:chExt cx="2961" cy="1375"/>
            </a:xfrm>
          </p:grpSpPr>
          <p:sp>
            <p:nvSpPr>
              <p:cNvPr id="303" name="Line 1814">
                <a:extLst>
                  <a:ext uri="{FF2B5EF4-FFF2-40B4-BE49-F238E27FC236}">
                    <a16:creationId xmlns:a16="http://schemas.microsoft.com/office/drawing/2014/main" id="{A5722C2B-FB7D-901F-C624-B2D9A8A2E4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3" y="2572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04" name="Rectangle 1815">
                <a:extLst>
                  <a:ext uri="{FF2B5EF4-FFF2-40B4-BE49-F238E27FC236}">
                    <a16:creationId xmlns:a16="http://schemas.microsoft.com/office/drawing/2014/main" id="{6D005760-F759-32EC-55C5-EC7B3E6AD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448"/>
                <a:ext cx="29" cy="34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05" name="Line 1816">
                <a:extLst>
                  <a:ext uri="{FF2B5EF4-FFF2-40B4-BE49-F238E27FC236}">
                    <a16:creationId xmlns:a16="http://schemas.microsoft.com/office/drawing/2014/main" id="{45029A2E-14AA-30C4-E2E8-3E60B7059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57" y="2448"/>
                <a:ext cx="29" cy="34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06" name="Line 1817">
                <a:extLst>
                  <a:ext uri="{FF2B5EF4-FFF2-40B4-BE49-F238E27FC236}">
                    <a16:creationId xmlns:a16="http://schemas.microsoft.com/office/drawing/2014/main" id="{16BFE8CF-DCE1-9BC7-F906-63C7AB08D7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7" y="2448"/>
                <a:ext cx="29" cy="34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07" name="Rectangle 1818">
                <a:extLst>
                  <a:ext uri="{FF2B5EF4-FFF2-40B4-BE49-F238E27FC236}">
                    <a16:creationId xmlns:a16="http://schemas.microsoft.com/office/drawing/2014/main" id="{A07C5321-2AAE-B3A4-D52F-F0E3B7E3F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9" y="2078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08" name="Line 1819">
                <a:extLst>
                  <a:ext uri="{FF2B5EF4-FFF2-40B4-BE49-F238E27FC236}">
                    <a16:creationId xmlns:a16="http://schemas.microsoft.com/office/drawing/2014/main" id="{EA251F69-C089-FA65-0863-612222E85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59" y="207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09" name="Line 1820">
                <a:extLst>
                  <a:ext uri="{FF2B5EF4-FFF2-40B4-BE49-F238E27FC236}">
                    <a16:creationId xmlns:a16="http://schemas.microsoft.com/office/drawing/2014/main" id="{B85E31AB-810B-73CF-AC93-5438300420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9" y="207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10" name="Rectangle 1821">
                <a:extLst>
                  <a:ext uri="{FF2B5EF4-FFF2-40B4-BE49-F238E27FC236}">
                    <a16:creationId xmlns:a16="http://schemas.microsoft.com/office/drawing/2014/main" id="{5660FAAC-C09B-6556-E4E9-2AA9C6174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5" y="2297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11" name="Line 1822">
                <a:extLst>
                  <a:ext uri="{FF2B5EF4-FFF2-40B4-BE49-F238E27FC236}">
                    <a16:creationId xmlns:a16="http://schemas.microsoft.com/office/drawing/2014/main" id="{E1E19F55-37EF-8853-ED2C-568C69A8A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5" y="229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12" name="Line 1823">
                <a:extLst>
                  <a:ext uri="{FF2B5EF4-FFF2-40B4-BE49-F238E27FC236}">
                    <a16:creationId xmlns:a16="http://schemas.microsoft.com/office/drawing/2014/main" id="{14EE9062-7A0C-1471-3196-5F2DDCC15D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5" y="229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13" name="Rectangle 1824">
                <a:extLst>
                  <a:ext uri="{FF2B5EF4-FFF2-40B4-BE49-F238E27FC236}">
                    <a16:creationId xmlns:a16="http://schemas.microsoft.com/office/drawing/2014/main" id="{52023451-70CD-735A-A7EE-D1E9E626A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1" y="2459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14" name="Line 1825">
                <a:extLst>
                  <a:ext uri="{FF2B5EF4-FFF2-40B4-BE49-F238E27FC236}">
                    <a16:creationId xmlns:a16="http://schemas.microsoft.com/office/drawing/2014/main" id="{70E37065-B05C-DCDD-9B5B-AF787FA365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51" y="245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15" name="Line 1826">
                <a:extLst>
                  <a:ext uri="{FF2B5EF4-FFF2-40B4-BE49-F238E27FC236}">
                    <a16:creationId xmlns:a16="http://schemas.microsoft.com/office/drawing/2014/main" id="{24D8E3D0-D44A-5910-44BE-7C2F6D681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1" y="245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16" name="Rectangle 1827">
                <a:extLst>
                  <a:ext uri="{FF2B5EF4-FFF2-40B4-BE49-F238E27FC236}">
                    <a16:creationId xmlns:a16="http://schemas.microsoft.com/office/drawing/2014/main" id="{1C5D5FE1-B916-CF4E-A13D-A2EE012A8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4" y="2544"/>
                <a:ext cx="34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17" name="Line 1828">
                <a:extLst>
                  <a:ext uri="{FF2B5EF4-FFF2-40B4-BE49-F238E27FC236}">
                    <a16:creationId xmlns:a16="http://schemas.microsoft.com/office/drawing/2014/main" id="{BA1E6C9E-37A7-91D3-27F4-BEEB6B8EF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4" y="2544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18" name="Line 1829">
                <a:extLst>
                  <a:ext uri="{FF2B5EF4-FFF2-40B4-BE49-F238E27FC236}">
                    <a16:creationId xmlns:a16="http://schemas.microsoft.com/office/drawing/2014/main" id="{166706BE-0A3D-6833-348D-7637027873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4" y="2544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19" name="Rectangle 1830">
                <a:extLst>
                  <a:ext uri="{FF2B5EF4-FFF2-40B4-BE49-F238E27FC236}">
                    <a16:creationId xmlns:a16="http://schemas.microsoft.com/office/drawing/2014/main" id="{5C1AB54D-C1C5-84FF-995B-95AF6DB2E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" y="2269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20" name="Line 1831">
                <a:extLst>
                  <a:ext uri="{FF2B5EF4-FFF2-40B4-BE49-F238E27FC236}">
                    <a16:creationId xmlns:a16="http://schemas.microsoft.com/office/drawing/2014/main" id="{C4772A0A-6618-1382-5BCE-8076230B87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8" y="226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21" name="Line 1832">
                <a:extLst>
                  <a:ext uri="{FF2B5EF4-FFF2-40B4-BE49-F238E27FC236}">
                    <a16:creationId xmlns:a16="http://schemas.microsoft.com/office/drawing/2014/main" id="{CB8AF797-E020-EB7D-2319-B87AE9EB7C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8" y="226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22" name="Rectangle 1833">
                <a:extLst>
                  <a:ext uri="{FF2B5EF4-FFF2-40B4-BE49-F238E27FC236}">
                    <a16:creationId xmlns:a16="http://schemas.microsoft.com/office/drawing/2014/main" id="{F35A27CD-D429-691E-EF77-EEF97769A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8" y="2611"/>
                <a:ext cx="34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23" name="Line 1834">
                <a:extLst>
                  <a:ext uri="{FF2B5EF4-FFF2-40B4-BE49-F238E27FC236}">
                    <a16:creationId xmlns:a16="http://schemas.microsoft.com/office/drawing/2014/main" id="{51EA2577-6951-3F3D-6266-0DF819457D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8" y="2611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24" name="Line 1835">
                <a:extLst>
                  <a:ext uri="{FF2B5EF4-FFF2-40B4-BE49-F238E27FC236}">
                    <a16:creationId xmlns:a16="http://schemas.microsoft.com/office/drawing/2014/main" id="{0D8DF7E6-8FDE-2FE4-7F3A-2D57D0930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8" y="2611"/>
                <a:ext cx="34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25" name="Rectangle 1836">
                <a:extLst>
                  <a:ext uri="{FF2B5EF4-FFF2-40B4-BE49-F238E27FC236}">
                    <a16:creationId xmlns:a16="http://schemas.microsoft.com/office/drawing/2014/main" id="{80DA91F7-C40D-23FA-0F86-3C21B6CDA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" y="2409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26" name="Line 1837">
                <a:extLst>
                  <a:ext uri="{FF2B5EF4-FFF2-40B4-BE49-F238E27FC236}">
                    <a16:creationId xmlns:a16="http://schemas.microsoft.com/office/drawing/2014/main" id="{C93E9D08-7B7B-0D74-6C95-FE8878F0A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9" y="240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27" name="Line 1838">
                <a:extLst>
                  <a:ext uri="{FF2B5EF4-FFF2-40B4-BE49-F238E27FC236}">
                    <a16:creationId xmlns:a16="http://schemas.microsoft.com/office/drawing/2014/main" id="{CBFB92DD-07BC-53D0-9E44-B8D59B6E3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9" y="240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28" name="Rectangle 1839">
                <a:extLst>
                  <a:ext uri="{FF2B5EF4-FFF2-40B4-BE49-F238E27FC236}">
                    <a16:creationId xmlns:a16="http://schemas.microsoft.com/office/drawing/2014/main" id="{19FC7480-B9EC-9F2F-02C5-AE7710BFE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0" y="2471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29" name="Line 1840">
                <a:extLst>
                  <a:ext uri="{FF2B5EF4-FFF2-40B4-BE49-F238E27FC236}">
                    <a16:creationId xmlns:a16="http://schemas.microsoft.com/office/drawing/2014/main" id="{6F65BB58-F048-D482-58D7-2D8CB89FF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0" y="247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30" name="Line 1841">
                <a:extLst>
                  <a:ext uri="{FF2B5EF4-FFF2-40B4-BE49-F238E27FC236}">
                    <a16:creationId xmlns:a16="http://schemas.microsoft.com/office/drawing/2014/main" id="{D753B581-A961-6928-C31C-BDFEA28C1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0" y="247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31" name="Rectangle 1842">
                <a:extLst>
                  <a:ext uri="{FF2B5EF4-FFF2-40B4-BE49-F238E27FC236}">
                    <a16:creationId xmlns:a16="http://schemas.microsoft.com/office/drawing/2014/main" id="{3DA8FB5B-1668-CF7A-BB39-40A5D84C1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4" y="1264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32" name="Line 1843">
                <a:extLst>
                  <a:ext uri="{FF2B5EF4-FFF2-40B4-BE49-F238E27FC236}">
                    <a16:creationId xmlns:a16="http://schemas.microsoft.com/office/drawing/2014/main" id="{B9E0AC98-E10D-3DB8-7881-5B17340F72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4" y="126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33" name="Line 1844">
                <a:extLst>
                  <a:ext uri="{FF2B5EF4-FFF2-40B4-BE49-F238E27FC236}">
                    <a16:creationId xmlns:a16="http://schemas.microsoft.com/office/drawing/2014/main" id="{3794B5A4-30BA-1B0C-18DB-AFB1B59B0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4" y="126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34" name="Rectangle 1845">
                <a:extLst>
                  <a:ext uri="{FF2B5EF4-FFF2-40B4-BE49-F238E27FC236}">
                    <a16:creationId xmlns:a16="http://schemas.microsoft.com/office/drawing/2014/main" id="{E06888E8-8BF8-60C0-67AD-31663328D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5" y="2426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35" name="Line 1846">
                <a:extLst>
                  <a:ext uri="{FF2B5EF4-FFF2-40B4-BE49-F238E27FC236}">
                    <a16:creationId xmlns:a16="http://schemas.microsoft.com/office/drawing/2014/main" id="{187B9690-C273-76BA-AAA3-FFFFA3ED13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55" y="242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36" name="Line 1847">
                <a:extLst>
                  <a:ext uri="{FF2B5EF4-FFF2-40B4-BE49-F238E27FC236}">
                    <a16:creationId xmlns:a16="http://schemas.microsoft.com/office/drawing/2014/main" id="{254B9D8F-86DA-30D6-01BE-9140D5951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5" y="242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37" name="Rectangle 1848">
                <a:extLst>
                  <a:ext uri="{FF2B5EF4-FFF2-40B4-BE49-F238E27FC236}">
                    <a16:creationId xmlns:a16="http://schemas.microsoft.com/office/drawing/2014/main" id="{B119F9E6-D536-4D43-A3CB-12AFE0232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2196"/>
                <a:ext cx="33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38" name="Line 1849">
                <a:extLst>
                  <a:ext uri="{FF2B5EF4-FFF2-40B4-BE49-F238E27FC236}">
                    <a16:creationId xmlns:a16="http://schemas.microsoft.com/office/drawing/2014/main" id="{230F0850-2C33-5A12-2F76-DFC1BAC2F9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96" y="2196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39" name="Line 1850">
                <a:extLst>
                  <a:ext uri="{FF2B5EF4-FFF2-40B4-BE49-F238E27FC236}">
                    <a16:creationId xmlns:a16="http://schemas.microsoft.com/office/drawing/2014/main" id="{FC84419D-C7C7-E9D0-A011-31C67ECE2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6" y="2196"/>
                <a:ext cx="33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40" name="Rectangle 1851">
                <a:extLst>
                  <a:ext uri="{FF2B5EF4-FFF2-40B4-BE49-F238E27FC236}">
                    <a16:creationId xmlns:a16="http://schemas.microsoft.com/office/drawing/2014/main" id="{8EFE4C1D-D512-3BDA-489F-8005765ED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2263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41" name="Line 1852">
                <a:extLst>
                  <a:ext uri="{FF2B5EF4-FFF2-40B4-BE49-F238E27FC236}">
                    <a16:creationId xmlns:a16="http://schemas.microsoft.com/office/drawing/2014/main" id="{74304A60-1EDD-A53B-3E00-A3FD28040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00" y="226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42" name="Line 1853">
                <a:extLst>
                  <a:ext uri="{FF2B5EF4-FFF2-40B4-BE49-F238E27FC236}">
                    <a16:creationId xmlns:a16="http://schemas.microsoft.com/office/drawing/2014/main" id="{03A03587-D435-1DCE-8B72-D592785C56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0" y="2263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43" name="Rectangle 1854">
                <a:extLst>
                  <a:ext uri="{FF2B5EF4-FFF2-40B4-BE49-F238E27FC236}">
                    <a16:creationId xmlns:a16="http://schemas.microsoft.com/office/drawing/2014/main" id="{73392B4D-D79F-BBDB-431A-3E4715655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7" y="2443"/>
                <a:ext cx="28" cy="33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44" name="Line 1855">
                <a:extLst>
                  <a:ext uri="{FF2B5EF4-FFF2-40B4-BE49-F238E27FC236}">
                    <a16:creationId xmlns:a16="http://schemas.microsoft.com/office/drawing/2014/main" id="{E4A37493-3BCA-F511-05DE-AEB716B53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7" y="2443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45" name="Line 1856">
                <a:extLst>
                  <a:ext uri="{FF2B5EF4-FFF2-40B4-BE49-F238E27FC236}">
                    <a16:creationId xmlns:a16="http://schemas.microsoft.com/office/drawing/2014/main" id="{DEE8986F-3EAE-1300-0BE3-30EE36FE1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7" y="2443"/>
                <a:ext cx="28" cy="33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46" name="Rectangle 1857">
                <a:extLst>
                  <a:ext uri="{FF2B5EF4-FFF2-40B4-BE49-F238E27FC236}">
                    <a16:creationId xmlns:a16="http://schemas.microsoft.com/office/drawing/2014/main" id="{B0F5E4D9-C48D-50A9-4EA1-95F001E33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3" y="2392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47" name="Line 1858">
                <a:extLst>
                  <a:ext uri="{FF2B5EF4-FFF2-40B4-BE49-F238E27FC236}">
                    <a16:creationId xmlns:a16="http://schemas.microsoft.com/office/drawing/2014/main" id="{9C3B0D36-860A-AD4A-7E7D-D04C8DFF5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3" y="239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48" name="Line 1859">
                <a:extLst>
                  <a:ext uri="{FF2B5EF4-FFF2-40B4-BE49-F238E27FC236}">
                    <a16:creationId xmlns:a16="http://schemas.microsoft.com/office/drawing/2014/main" id="{2F0A6C45-C8F1-343A-5636-40285EE709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3" y="2392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49" name="Rectangle 1860">
                <a:extLst>
                  <a:ext uri="{FF2B5EF4-FFF2-40B4-BE49-F238E27FC236}">
                    <a16:creationId xmlns:a16="http://schemas.microsoft.com/office/drawing/2014/main" id="{1DDDD45C-E2DC-3E1D-3EFD-9508EC726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3" y="2471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50" name="Line 1861">
                <a:extLst>
                  <a:ext uri="{FF2B5EF4-FFF2-40B4-BE49-F238E27FC236}">
                    <a16:creationId xmlns:a16="http://schemas.microsoft.com/office/drawing/2014/main" id="{FAB6202C-6A38-9EFB-FA43-949312B850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3" y="247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51" name="Line 1862">
                <a:extLst>
                  <a:ext uri="{FF2B5EF4-FFF2-40B4-BE49-F238E27FC236}">
                    <a16:creationId xmlns:a16="http://schemas.microsoft.com/office/drawing/2014/main" id="{65C16D35-A1E4-5A2A-E384-7BB08CCF6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3" y="2471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52" name="Rectangle 1863">
                <a:extLst>
                  <a:ext uri="{FF2B5EF4-FFF2-40B4-BE49-F238E27FC236}">
                    <a16:creationId xmlns:a16="http://schemas.microsoft.com/office/drawing/2014/main" id="{2034F7AA-4EFA-4BC0-3FFE-BDDC039D4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2" y="2342"/>
                <a:ext cx="33" cy="33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53" name="Line 1864">
                <a:extLst>
                  <a:ext uri="{FF2B5EF4-FFF2-40B4-BE49-F238E27FC236}">
                    <a16:creationId xmlns:a16="http://schemas.microsoft.com/office/drawing/2014/main" id="{898E8E8B-2F1F-2C96-61E5-BFC7F32694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2" y="2342"/>
                <a:ext cx="33" cy="33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54" name="Line 1865">
                <a:extLst>
                  <a:ext uri="{FF2B5EF4-FFF2-40B4-BE49-F238E27FC236}">
                    <a16:creationId xmlns:a16="http://schemas.microsoft.com/office/drawing/2014/main" id="{5010D125-74B2-E1BF-4C7C-5B153AD045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2342"/>
                <a:ext cx="33" cy="33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55" name="Rectangle 1866">
                <a:extLst>
                  <a:ext uri="{FF2B5EF4-FFF2-40B4-BE49-F238E27FC236}">
                    <a16:creationId xmlns:a16="http://schemas.microsoft.com/office/drawing/2014/main" id="{FD8DD5BC-4CC0-1B05-997A-C01FB19BB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" y="2487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56" name="Line 1867">
                <a:extLst>
                  <a:ext uri="{FF2B5EF4-FFF2-40B4-BE49-F238E27FC236}">
                    <a16:creationId xmlns:a16="http://schemas.microsoft.com/office/drawing/2014/main" id="{D6D74829-64F5-9BD6-2577-60B4DBB24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32" y="248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57" name="Line 1868">
                <a:extLst>
                  <a:ext uri="{FF2B5EF4-FFF2-40B4-BE49-F238E27FC236}">
                    <a16:creationId xmlns:a16="http://schemas.microsoft.com/office/drawing/2014/main" id="{E4BC66FE-A0A8-3039-F309-72B69E5C94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2" y="2487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58" name="Rectangle 1869">
                <a:extLst>
                  <a:ext uri="{FF2B5EF4-FFF2-40B4-BE49-F238E27FC236}">
                    <a16:creationId xmlns:a16="http://schemas.microsoft.com/office/drawing/2014/main" id="{15239FD2-328B-D8C8-22B6-A4C5FDF6B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" y="2409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59" name="Line 1870">
                <a:extLst>
                  <a:ext uri="{FF2B5EF4-FFF2-40B4-BE49-F238E27FC236}">
                    <a16:creationId xmlns:a16="http://schemas.microsoft.com/office/drawing/2014/main" id="{CC94BA40-D33D-4BE2-0769-B4270E9EBF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9" y="240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60" name="Line 1871">
                <a:extLst>
                  <a:ext uri="{FF2B5EF4-FFF2-40B4-BE49-F238E27FC236}">
                    <a16:creationId xmlns:a16="http://schemas.microsoft.com/office/drawing/2014/main" id="{CABC8366-1F60-A95B-31D5-08182B1512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9" y="2409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61" name="Rectangle 1872">
                <a:extLst>
                  <a:ext uri="{FF2B5EF4-FFF2-40B4-BE49-F238E27FC236}">
                    <a16:creationId xmlns:a16="http://schemas.microsoft.com/office/drawing/2014/main" id="{4D4A82C1-C9A5-A8AF-66CC-A29C468B2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7" y="2156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62" name="Line 1873">
                <a:extLst>
                  <a:ext uri="{FF2B5EF4-FFF2-40B4-BE49-F238E27FC236}">
                    <a16:creationId xmlns:a16="http://schemas.microsoft.com/office/drawing/2014/main" id="{680D3B84-E783-F2BE-83EB-EA59C7AF5F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7" y="215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63" name="Line 1874">
                <a:extLst>
                  <a:ext uri="{FF2B5EF4-FFF2-40B4-BE49-F238E27FC236}">
                    <a16:creationId xmlns:a16="http://schemas.microsoft.com/office/drawing/2014/main" id="{1BDD13A9-0AC6-BC9D-8591-64223DA2E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7" y="2156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64" name="Rectangle 1875">
                <a:extLst>
                  <a:ext uri="{FF2B5EF4-FFF2-40B4-BE49-F238E27FC236}">
                    <a16:creationId xmlns:a16="http://schemas.microsoft.com/office/drawing/2014/main" id="{9C21E80B-E02C-F93F-EEC3-91D44C0E1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398"/>
                <a:ext cx="33" cy="33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65" name="Line 1876">
                <a:extLst>
                  <a:ext uri="{FF2B5EF4-FFF2-40B4-BE49-F238E27FC236}">
                    <a16:creationId xmlns:a16="http://schemas.microsoft.com/office/drawing/2014/main" id="{F7FAECD0-C6B9-15C1-5FD9-10F9529231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55" y="2398"/>
                <a:ext cx="33" cy="33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66" name="Line 1877">
                <a:extLst>
                  <a:ext uri="{FF2B5EF4-FFF2-40B4-BE49-F238E27FC236}">
                    <a16:creationId xmlns:a16="http://schemas.microsoft.com/office/drawing/2014/main" id="{96089C65-E818-000D-3BDA-BE3D6F6F64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5" y="2398"/>
                <a:ext cx="33" cy="33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67" name="Rectangle 1878">
                <a:extLst>
                  <a:ext uri="{FF2B5EF4-FFF2-40B4-BE49-F238E27FC236}">
                    <a16:creationId xmlns:a16="http://schemas.microsoft.com/office/drawing/2014/main" id="{629EB67C-907A-A071-4716-4AC3EF033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9" y="2353"/>
                <a:ext cx="16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68" name="Rectangle 1879">
                <a:extLst>
                  <a:ext uri="{FF2B5EF4-FFF2-40B4-BE49-F238E27FC236}">
                    <a16:creationId xmlns:a16="http://schemas.microsoft.com/office/drawing/2014/main" id="{4BB7015C-C29B-331E-46A7-17AF17C5D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9" y="2375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69" name="Rectangle 1880">
                <a:extLst>
                  <a:ext uri="{FF2B5EF4-FFF2-40B4-BE49-F238E27FC236}">
                    <a16:creationId xmlns:a16="http://schemas.microsoft.com/office/drawing/2014/main" id="{2A605876-7660-73F8-6D47-4BF9C5774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" y="2358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70" name="Rectangle 1881">
                <a:extLst>
                  <a:ext uri="{FF2B5EF4-FFF2-40B4-BE49-F238E27FC236}">
                    <a16:creationId xmlns:a16="http://schemas.microsoft.com/office/drawing/2014/main" id="{0A38710B-113A-CFD9-287B-8A7EA72D0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" y="2370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71" name="Rectangle 1882">
                <a:extLst>
                  <a:ext uri="{FF2B5EF4-FFF2-40B4-BE49-F238E27FC236}">
                    <a16:creationId xmlns:a16="http://schemas.microsoft.com/office/drawing/2014/main" id="{4B9A8984-F9EB-00B4-1E46-87A770B38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" y="2364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72" name="Rectangle 1883">
                <a:extLst>
                  <a:ext uri="{FF2B5EF4-FFF2-40B4-BE49-F238E27FC236}">
                    <a16:creationId xmlns:a16="http://schemas.microsoft.com/office/drawing/2014/main" id="{D86A4878-E020-084F-E808-4EFDA9558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" y="2364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73" name="Rectangle 1884">
                <a:extLst>
                  <a:ext uri="{FF2B5EF4-FFF2-40B4-BE49-F238E27FC236}">
                    <a16:creationId xmlns:a16="http://schemas.microsoft.com/office/drawing/2014/main" id="{1EC71DF0-F518-CABE-FDBA-E5EE723FD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7" y="2229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74" name="Rectangle 1885">
                <a:extLst>
                  <a:ext uri="{FF2B5EF4-FFF2-40B4-BE49-F238E27FC236}">
                    <a16:creationId xmlns:a16="http://schemas.microsoft.com/office/drawing/2014/main" id="{6885A14D-9F3B-CA38-B817-6B762D496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7" y="2252"/>
                <a:ext cx="16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75" name="Rectangle 1886">
                <a:extLst>
                  <a:ext uri="{FF2B5EF4-FFF2-40B4-BE49-F238E27FC236}">
                    <a16:creationId xmlns:a16="http://schemas.microsoft.com/office/drawing/2014/main" id="{2CC69B64-1FE5-F83B-1604-374FD0D52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" y="223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76" name="Rectangle 1887">
                <a:extLst>
                  <a:ext uri="{FF2B5EF4-FFF2-40B4-BE49-F238E27FC236}">
                    <a16:creationId xmlns:a16="http://schemas.microsoft.com/office/drawing/2014/main" id="{2B16F15B-F2EF-625E-094C-2834CBDDC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" y="224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77" name="Rectangle 1888">
                <a:extLst>
                  <a:ext uri="{FF2B5EF4-FFF2-40B4-BE49-F238E27FC236}">
                    <a16:creationId xmlns:a16="http://schemas.microsoft.com/office/drawing/2014/main" id="{13194D4D-7647-BF0D-3123-2562D249F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" y="224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78" name="Rectangle 1889">
                <a:extLst>
                  <a:ext uri="{FF2B5EF4-FFF2-40B4-BE49-F238E27FC236}">
                    <a16:creationId xmlns:a16="http://schemas.microsoft.com/office/drawing/2014/main" id="{C3054E75-199D-987F-4634-A99A3EC33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" y="224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79" name="Rectangle 1890">
                <a:extLst>
                  <a:ext uri="{FF2B5EF4-FFF2-40B4-BE49-F238E27FC236}">
                    <a16:creationId xmlns:a16="http://schemas.microsoft.com/office/drawing/2014/main" id="{263F139D-F25D-F313-4169-1439074C0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2302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80" name="Rectangle 1891">
                <a:extLst>
                  <a:ext uri="{FF2B5EF4-FFF2-40B4-BE49-F238E27FC236}">
                    <a16:creationId xmlns:a16="http://schemas.microsoft.com/office/drawing/2014/main" id="{DC0FC2CE-EFA3-384C-4E5F-9EFE93B31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2325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81" name="Rectangle 1892">
                <a:extLst>
                  <a:ext uri="{FF2B5EF4-FFF2-40B4-BE49-F238E27FC236}">
                    <a16:creationId xmlns:a16="http://schemas.microsoft.com/office/drawing/2014/main" id="{6512BD40-C963-9CDC-340E-A1B1E6639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2308"/>
                <a:ext cx="29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82" name="Rectangle 1893">
                <a:extLst>
                  <a:ext uri="{FF2B5EF4-FFF2-40B4-BE49-F238E27FC236}">
                    <a16:creationId xmlns:a16="http://schemas.microsoft.com/office/drawing/2014/main" id="{C58D09E6-734C-0189-51B3-7E275FA9D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2319"/>
                <a:ext cx="29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83" name="Rectangle 1894">
                <a:extLst>
                  <a:ext uri="{FF2B5EF4-FFF2-40B4-BE49-F238E27FC236}">
                    <a16:creationId xmlns:a16="http://schemas.microsoft.com/office/drawing/2014/main" id="{2283A2E1-F22C-D6FD-94E4-8F90470CE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2313"/>
                <a:ext cx="29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84" name="Rectangle 1895">
                <a:extLst>
                  <a:ext uri="{FF2B5EF4-FFF2-40B4-BE49-F238E27FC236}">
                    <a16:creationId xmlns:a16="http://schemas.microsoft.com/office/drawing/2014/main" id="{B7A3E28B-AD46-43EF-DA98-5805B67FD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2313"/>
                <a:ext cx="29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85" name="Rectangle 1896">
                <a:extLst>
                  <a:ext uri="{FF2B5EF4-FFF2-40B4-BE49-F238E27FC236}">
                    <a16:creationId xmlns:a16="http://schemas.microsoft.com/office/drawing/2014/main" id="{DACA6CAA-167A-6626-F5DA-E84C4D52F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6" y="2055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86" name="Rectangle 1897">
                <a:extLst>
                  <a:ext uri="{FF2B5EF4-FFF2-40B4-BE49-F238E27FC236}">
                    <a16:creationId xmlns:a16="http://schemas.microsoft.com/office/drawing/2014/main" id="{614B91C3-5F67-9B00-FA34-BEC0F3023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6" y="2078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87" name="Rectangle 1898">
                <a:extLst>
                  <a:ext uri="{FF2B5EF4-FFF2-40B4-BE49-F238E27FC236}">
                    <a16:creationId xmlns:a16="http://schemas.microsoft.com/office/drawing/2014/main" id="{C1886E3F-0E9F-82D5-F790-B55C048E3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061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88" name="Rectangle 1899">
                <a:extLst>
                  <a:ext uri="{FF2B5EF4-FFF2-40B4-BE49-F238E27FC236}">
                    <a16:creationId xmlns:a16="http://schemas.microsoft.com/office/drawing/2014/main" id="{DE251063-76AA-9F1B-3A86-666592499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072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89" name="Rectangle 1900">
                <a:extLst>
                  <a:ext uri="{FF2B5EF4-FFF2-40B4-BE49-F238E27FC236}">
                    <a16:creationId xmlns:a16="http://schemas.microsoft.com/office/drawing/2014/main" id="{FB03FBA3-CB1D-051A-9215-85E823E65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067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90" name="Rectangle 1901">
                <a:extLst>
                  <a:ext uri="{FF2B5EF4-FFF2-40B4-BE49-F238E27FC236}">
                    <a16:creationId xmlns:a16="http://schemas.microsoft.com/office/drawing/2014/main" id="{939A6569-B31B-643E-575F-173629580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067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91" name="Rectangle 1902">
                <a:extLst>
                  <a:ext uri="{FF2B5EF4-FFF2-40B4-BE49-F238E27FC236}">
                    <a16:creationId xmlns:a16="http://schemas.microsoft.com/office/drawing/2014/main" id="{20D5C65C-F4AE-BFFF-E4E2-9836FD07E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7" y="2257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92" name="Rectangle 1903">
                <a:extLst>
                  <a:ext uri="{FF2B5EF4-FFF2-40B4-BE49-F238E27FC236}">
                    <a16:creationId xmlns:a16="http://schemas.microsoft.com/office/drawing/2014/main" id="{C4181812-D3C5-9EDF-F243-B8D026BE5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7" y="2280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93" name="Rectangle 1904">
                <a:extLst>
                  <a:ext uri="{FF2B5EF4-FFF2-40B4-BE49-F238E27FC236}">
                    <a16:creationId xmlns:a16="http://schemas.microsoft.com/office/drawing/2014/main" id="{F4D9ADBF-2AE5-0404-073C-4F744324E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1" y="2263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94" name="Rectangle 1905">
                <a:extLst>
                  <a:ext uri="{FF2B5EF4-FFF2-40B4-BE49-F238E27FC236}">
                    <a16:creationId xmlns:a16="http://schemas.microsoft.com/office/drawing/2014/main" id="{108A72C4-05D2-D79C-1E2E-4B537A7FB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1" y="2274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95" name="Rectangle 1906">
                <a:extLst>
                  <a:ext uri="{FF2B5EF4-FFF2-40B4-BE49-F238E27FC236}">
                    <a16:creationId xmlns:a16="http://schemas.microsoft.com/office/drawing/2014/main" id="{6E994714-54AC-CE84-7E0B-208EC1240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1" y="2269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96" name="Rectangle 1907">
                <a:extLst>
                  <a:ext uri="{FF2B5EF4-FFF2-40B4-BE49-F238E27FC236}">
                    <a16:creationId xmlns:a16="http://schemas.microsoft.com/office/drawing/2014/main" id="{A6F61956-3203-788A-61A5-198198CB5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1" y="2269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97" name="Rectangle 1908">
                <a:extLst>
                  <a:ext uri="{FF2B5EF4-FFF2-40B4-BE49-F238E27FC236}">
                    <a16:creationId xmlns:a16="http://schemas.microsoft.com/office/drawing/2014/main" id="{D1197901-A930-09F5-B086-E3D83D1B6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2398"/>
                <a:ext cx="16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98" name="Rectangle 1909">
                <a:extLst>
                  <a:ext uri="{FF2B5EF4-FFF2-40B4-BE49-F238E27FC236}">
                    <a16:creationId xmlns:a16="http://schemas.microsoft.com/office/drawing/2014/main" id="{6E371D94-C875-76EE-DB4F-41689E831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2420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99" name="Rectangle 1910">
                <a:extLst>
                  <a:ext uri="{FF2B5EF4-FFF2-40B4-BE49-F238E27FC236}">
                    <a16:creationId xmlns:a16="http://schemas.microsoft.com/office/drawing/2014/main" id="{78BABC9A-47BF-ED73-D89B-6B75E887A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403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00" name="Rectangle 1911">
                <a:extLst>
                  <a:ext uri="{FF2B5EF4-FFF2-40B4-BE49-F238E27FC236}">
                    <a16:creationId xmlns:a16="http://schemas.microsoft.com/office/drawing/2014/main" id="{DDC9EA07-6615-95ED-7C00-4FF16FAC3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414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01" name="Rectangle 1912">
                <a:extLst>
                  <a:ext uri="{FF2B5EF4-FFF2-40B4-BE49-F238E27FC236}">
                    <a16:creationId xmlns:a16="http://schemas.microsoft.com/office/drawing/2014/main" id="{532BE4C0-E5AF-19C0-F8B2-80FECB223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409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02" name="Rectangle 1913">
                <a:extLst>
                  <a:ext uri="{FF2B5EF4-FFF2-40B4-BE49-F238E27FC236}">
                    <a16:creationId xmlns:a16="http://schemas.microsoft.com/office/drawing/2014/main" id="{7F0678BE-FAF4-739E-5148-68E024F34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409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03" name="Rectangle 1914">
                <a:extLst>
                  <a:ext uri="{FF2B5EF4-FFF2-40B4-BE49-F238E27FC236}">
                    <a16:creationId xmlns:a16="http://schemas.microsoft.com/office/drawing/2014/main" id="{C6CC3F06-25ED-B0FD-D2C5-A42772216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5" y="2308"/>
                <a:ext cx="16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04" name="Rectangle 1915">
                <a:extLst>
                  <a:ext uri="{FF2B5EF4-FFF2-40B4-BE49-F238E27FC236}">
                    <a16:creationId xmlns:a16="http://schemas.microsoft.com/office/drawing/2014/main" id="{F4DD9342-956A-A0EE-307C-3F8277751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5" y="2330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05" name="Rectangle 1916">
                <a:extLst>
                  <a:ext uri="{FF2B5EF4-FFF2-40B4-BE49-F238E27FC236}">
                    <a16:creationId xmlns:a16="http://schemas.microsoft.com/office/drawing/2014/main" id="{14207D9A-23D1-EE67-07C3-371282887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9" y="2313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06" name="Rectangle 1917">
                <a:extLst>
                  <a:ext uri="{FF2B5EF4-FFF2-40B4-BE49-F238E27FC236}">
                    <a16:creationId xmlns:a16="http://schemas.microsoft.com/office/drawing/2014/main" id="{0EB05A84-1C73-2A21-4D2E-F4897120A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9" y="2325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07" name="Rectangle 1918">
                <a:extLst>
                  <a:ext uri="{FF2B5EF4-FFF2-40B4-BE49-F238E27FC236}">
                    <a16:creationId xmlns:a16="http://schemas.microsoft.com/office/drawing/2014/main" id="{6595614A-D149-B546-6572-11F8814F3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9" y="231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08" name="Rectangle 1919">
                <a:extLst>
                  <a:ext uri="{FF2B5EF4-FFF2-40B4-BE49-F238E27FC236}">
                    <a16:creationId xmlns:a16="http://schemas.microsoft.com/office/drawing/2014/main" id="{57F91031-FF2A-EF72-8711-A66B20420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9" y="231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09" name="Rectangle 1920">
                <a:extLst>
                  <a:ext uri="{FF2B5EF4-FFF2-40B4-BE49-F238E27FC236}">
                    <a16:creationId xmlns:a16="http://schemas.microsoft.com/office/drawing/2014/main" id="{57765DE6-4EBD-F1F3-793C-9CD1C58C2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2145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10" name="Rectangle 1921">
                <a:extLst>
                  <a:ext uri="{FF2B5EF4-FFF2-40B4-BE49-F238E27FC236}">
                    <a16:creationId xmlns:a16="http://schemas.microsoft.com/office/drawing/2014/main" id="{71BB4E0C-7107-8730-F26D-AF918F240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2168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11" name="Rectangle 1922">
                <a:extLst>
                  <a:ext uri="{FF2B5EF4-FFF2-40B4-BE49-F238E27FC236}">
                    <a16:creationId xmlns:a16="http://schemas.microsoft.com/office/drawing/2014/main" id="{03EB90C0-B8B6-64AC-4A64-1AEB4C409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215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12" name="Rectangle 1923">
                <a:extLst>
                  <a:ext uri="{FF2B5EF4-FFF2-40B4-BE49-F238E27FC236}">
                    <a16:creationId xmlns:a16="http://schemas.microsoft.com/office/drawing/2014/main" id="{09A5B28C-DF9C-CCC0-FAA0-90E3ECA4A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2162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13" name="Rectangle 1924">
                <a:extLst>
                  <a:ext uri="{FF2B5EF4-FFF2-40B4-BE49-F238E27FC236}">
                    <a16:creationId xmlns:a16="http://schemas.microsoft.com/office/drawing/2014/main" id="{F8B7D268-196D-3C17-C58A-C692F361B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215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14" name="Rectangle 1925">
                <a:extLst>
                  <a:ext uri="{FF2B5EF4-FFF2-40B4-BE49-F238E27FC236}">
                    <a16:creationId xmlns:a16="http://schemas.microsoft.com/office/drawing/2014/main" id="{87177438-40B8-7A16-4693-7AD938F19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215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15" name="Rectangle 1926">
                <a:extLst>
                  <a:ext uri="{FF2B5EF4-FFF2-40B4-BE49-F238E27FC236}">
                    <a16:creationId xmlns:a16="http://schemas.microsoft.com/office/drawing/2014/main" id="{73E81F41-D288-6A54-AFE7-677182C6C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2184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16" name="Rectangle 1927">
                <a:extLst>
                  <a:ext uri="{FF2B5EF4-FFF2-40B4-BE49-F238E27FC236}">
                    <a16:creationId xmlns:a16="http://schemas.microsoft.com/office/drawing/2014/main" id="{80BA73F8-DCDB-92A7-B0B3-217457054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2207"/>
                <a:ext cx="16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17" name="Rectangle 1928">
                <a:extLst>
                  <a:ext uri="{FF2B5EF4-FFF2-40B4-BE49-F238E27FC236}">
                    <a16:creationId xmlns:a16="http://schemas.microsoft.com/office/drawing/2014/main" id="{741364DF-479B-AC82-61A3-A4BC03239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2190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18" name="Rectangle 1929">
                <a:extLst>
                  <a:ext uri="{FF2B5EF4-FFF2-40B4-BE49-F238E27FC236}">
                    <a16:creationId xmlns:a16="http://schemas.microsoft.com/office/drawing/2014/main" id="{8865BDF4-A951-B06A-C050-900B8CB91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2201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19" name="Rectangle 1930">
                <a:extLst>
                  <a:ext uri="{FF2B5EF4-FFF2-40B4-BE49-F238E27FC236}">
                    <a16:creationId xmlns:a16="http://schemas.microsoft.com/office/drawing/2014/main" id="{677E97F2-B625-53A9-DC33-2CDA2B835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2196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20" name="Rectangle 1931">
                <a:extLst>
                  <a:ext uri="{FF2B5EF4-FFF2-40B4-BE49-F238E27FC236}">
                    <a16:creationId xmlns:a16="http://schemas.microsoft.com/office/drawing/2014/main" id="{BB848D7C-7A1D-7692-EDDC-8B5251D5D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2196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21" name="Rectangle 1932">
                <a:extLst>
                  <a:ext uri="{FF2B5EF4-FFF2-40B4-BE49-F238E27FC236}">
                    <a16:creationId xmlns:a16="http://schemas.microsoft.com/office/drawing/2014/main" id="{43F3B92C-18AF-4206-65C0-9032E7C49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4" y="2241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22" name="Rectangle 1933">
                <a:extLst>
                  <a:ext uri="{FF2B5EF4-FFF2-40B4-BE49-F238E27FC236}">
                    <a16:creationId xmlns:a16="http://schemas.microsoft.com/office/drawing/2014/main" id="{A296654A-70AA-5106-D792-3ADB3511F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4" y="2263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23" name="Rectangle 1934">
                <a:extLst>
                  <a:ext uri="{FF2B5EF4-FFF2-40B4-BE49-F238E27FC236}">
                    <a16:creationId xmlns:a16="http://schemas.microsoft.com/office/drawing/2014/main" id="{9A928AAB-9599-011B-4DD7-CC8D4FBF5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24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24" name="Rectangle 1935">
                <a:extLst>
                  <a:ext uri="{FF2B5EF4-FFF2-40B4-BE49-F238E27FC236}">
                    <a16:creationId xmlns:a16="http://schemas.microsoft.com/office/drawing/2014/main" id="{4BF6E224-5E77-165B-BB23-49EF203C7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257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25" name="Rectangle 1936">
                <a:extLst>
                  <a:ext uri="{FF2B5EF4-FFF2-40B4-BE49-F238E27FC236}">
                    <a16:creationId xmlns:a16="http://schemas.microsoft.com/office/drawing/2014/main" id="{5CD52AEE-496A-0494-AF56-6737854D4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252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26" name="Rectangle 1937">
                <a:extLst>
                  <a:ext uri="{FF2B5EF4-FFF2-40B4-BE49-F238E27FC236}">
                    <a16:creationId xmlns:a16="http://schemas.microsoft.com/office/drawing/2014/main" id="{9E78F05E-B749-244F-B714-C4176B669C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2252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27" name="Rectangle 1938">
                <a:extLst>
                  <a:ext uri="{FF2B5EF4-FFF2-40B4-BE49-F238E27FC236}">
                    <a16:creationId xmlns:a16="http://schemas.microsoft.com/office/drawing/2014/main" id="{DDD79B59-4C34-2E31-5D2E-25A468985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3" y="2218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28" name="Rectangle 1939">
                <a:extLst>
                  <a:ext uri="{FF2B5EF4-FFF2-40B4-BE49-F238E27FC236}">
                    <a16:creationId xmlns:a16="http://schemas.microsoft.com/office/drawing/2014/main" id="{8A7125E0-A13F-5E58-0B17-AE46F87C3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3" y="2241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29" name="Rectangle 1940">
                <a:extLst>
                  <a:ext uri="{FF2B5EF4-FFF2-40B4-BE49-F238E27FC236}">
                    <a16:creationId xmlns:a16="http://schemas.microsoft.com/office/drawing/2014/main" id="{FE4E8ECA-CA45-3D99-E40B-CF7394F8E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7" y="2224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30" name="Rectangle 1941">
                <a:extLst>
                  <a:ext uri="{FF2B5EF4-FFF2-40B4-BE49-F238E27FC236}">
                    <a16:creationId xmlns:a16="http://schemas.microsoft.com/office/drawing/2014/main" id="{88215831-C90B-70B9-71FF-8FE7164D26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7" y="223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31" name="Rectangle 1942">
                <a:extLst>
                  <a:ext uri="{FF2B5EF4-FFF2-40B4-BE49-F238E27FC236}">
                    <a16:creationId xmlns:a16="http://schemas.microsoft.com/office/drawing/2014/main" id="{5FAE01B1-C33A-8956-1B8A-A74DFB2BB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7" y="222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32" name="Rectangle 1943">
                <a:extLst>
                  <a:ext uri="{FF2B5EF4-FFF2-40B4-BE49-F238E27FC236}">
                    <a16:creationId xmlns:a16="http://schemas.microsoft.com/office/drawing/2014/main" id="{788BF63F-5DAC-EF6A-1D21-2BA4EC3D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7" y="222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33" name="Rectangle 1944">
                <a:extLst>
                  <a:ext uri="{FF2B5EF4-FFF2-40B4-BE49-F238E27FC236}">
                    <a16:creationId xmlns:a16="http://schemas.microsoft.com/office/drawing/2014/main" id="{679C51E5-49A4-B574-4D7B-7F64E4668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" y="1932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34" name="Rectangle 1945">
                <a:extLst>
                  <a:ext uri="{FF2B5EF4-FFF2-40B4-BE49-F238E27FC236}">
                    <a16:creationId xmlns:a16="http://schemas.microsoft.com/office/drawing/2014/main" id="{BADF85EF-E0EB-F7F6-4485-CBEE1B13A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" y="1954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35" name="Rectangle 1946">
                <a:extLst>
                  <a:ext uri="{FF2B5EF4-FFF2-40B4-BE49-F238E27FC236}">
                    <a16:creationId xmlns:a16="http://schemas.microsoft.com/office/drawing/2014/main" id="{BAB24046-F6CD-4077-5986-338E65DD9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6" y="1938"/>
                <a:ext cx="29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36" name="Rectangle 1947">
                <a:extLst>
                  <a:ext uri="{FF2B5EF4-FFF2-40B4-BE49-F238E27FC236}">
                    <a16:creationId xmlns:a16="http://schemas.microsoft.com/office/drawing/2014/main" id="{E091434B-5AE5-C309-6AF8-2A454C43E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6" y="1949"/>
                <a:ext cx="29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37" name="Rectangle 1948">
                <a:extLst>
                  <a:ext uri="{FF2B5EF4-FFF2-40B4-BE49-F238E27FC236}">
                    <a16:creationId xmlns:a16="http://schemas.microsoft.com/office/drawing/2014/main" id="{E00DD3C4-6921-335A-24B6-E5917F198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6" y="1943"/>
                <a:ext cx="29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38" name="Rectangle 1949">
                <a:extLst>
                  <a:ext uri="{FF2B5EF4-FFF2-40B4-BE49-F238E27FC236}">
                    <a16:creationId xmlns:a16="http://schemas.microsoft.com/office/drawing/2014/main" id="{164C170B-E2F5-1BBD-18C3-490FC1F1D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6" y="1943"/>
                <a:ext cx="29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39" name="Rectangle 1950">
                <a:extLst>
                  <a:ext uri="{FF2B5EF4-FFF2-40B4-BE49-F238E27FC236}">
                    <a16:creationId xmlns:a16="http://schemas.microsoft.com/office/drawing/2014/main" id="{9065E8FB-0FD1-07DD-1ADB-127E3D66F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" y="2308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40" name="Rectangle 1951">
                <a:extLst>
                  <a:ext uri="{FF2B5EF4-FFF2-40B4-BE49-F238E27FC236}">
                    <a16:creationId xmlns:a16="http://schemas.microsoft.com/office/drawing/2014/main" id="{2DC138AB-4604-A7E9-2FB4-4983FEA78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" y="2330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41" name="Rectangle 1952">
                <a:extLst>
                  <a:ext uri="{FF2B5EF4-FFF2-40B4-BE49-F238E27FC236}">
                    <a16:creationId xmlns:a16="http://schemas.microsoft.com/office/drawing/2014/main" id="{1D2BB50F-5749-FA13-13BE-7EAB76FD0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" y="2313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42" name="Rectangle 1953">
                <a:extLst>
                  <a:ext uri="{FF2B5EF4-FFF2-40B4-BE49-F238E27FC236}">
                    <a16:creationId xmlns:a16="http://schemas.microsoft.com/office/drawing/2014/main" id="{3C9C33A2-6BF6-8C82-0241-DB0B6310C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" y="2325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43" name="Rectangle 1954">
                <a:extLst>
                  <a:ext uri="{FF2B5EF4-FFF2-40B4-BE49-F238E27FC236}">
                    <a16:creationId xmlns:a16="http://schemas.microsoft.com/office/drawing/2014/main" id="{6520DC6B-C4C6-FA06-45E9-9AC1BD276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" y="231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44" name="Rectangle 1955">
                <a:extLst>
                  <a:ext uri="{FF2B5EF4-FFF2-40B4-BE49-F238E27FC236}">
                    <a16:creationId xmlns:a16="http://schemas.microsoft.com/office/drawing/2014/main" id="{B0A8C911-F17F-2C54-5A8B-85DFB4C8F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" y="231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45" name="Freeform 1956">
                <a:extLst>
                  <a:ext uri="{FF2B5EF4-FFF2-40B4-BE49-F238E27FC236}">
                    <a16:creationId xmlns:a16="http://schemas.microsoft.com/office/drawing/2014/main" id="{87D2A27D-3FA5-4601-6722-EE407B9C8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" y="2083"/>
                <a:ext cx="39" cy="40"/>
              </a:xfrm>
              <a:custGeom>
                <a:avLst/>
                <a:gdLst>
                  <a:gd name="T0" fmla="*/ 22 w 39"/>
                  <a:gd name="T1" fmla="*/ 0 h 40"/>
                  <a:gd name="T2" fmla="*/ 39 w 39"/>
                  <a:gd name="T3" fmla="*/ 40 h 40"/>
                  <a:gd name="T4" fmla="*/ 0 w 39"/>
                  <a:gd name="T5" fmla="*/ 40 h 40"/>
                  <a:gd name="T6" fmla="*/ 22 w 39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0">
                    <a:moveTo>
                      <a:pt x="22" y="0"/>
                    </a:moveTo>
                    <a:lnTo>
                      <a:pt x="39" y="40"/>
                    </a:lnTo>
                    <a:lnTo>
                      <a:pt x="0" y="4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46" name="Rectangle 1957">
                <a:extLst>
                  <a:ext uri="{FF2B5EF4-FFF2-40B4-BE49-F238E27FC236}">
                    <a16:creationId xmlns:a16="http://schemas.microsoft.com/office/drawing/2014/main" id="{CDC12DC1-5F4A-B00D-8054-4A2081C3F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2218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47" name="Rectangle 1958">
                <a:extLst>
                  <a:ext uri="{FF2B5EF4-FFF2-40B4-BE49-F238E27FC236}">
                    <a16:creationId xmlns:a16="http://schemas.microsoft.com/office/drawing/2014/main" id="{A81EDFB4-502B-8E63-3018-649CE9968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2241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48" name="Rectangle 1959">
                <a:extLst>
                  <a:ext uri="{FF2B5EF4-FFF2-40B4-BE49-F238E27FC236}">
                    <a16:creationId xmlns:a16="http://schemas.microsoft.com/office/drawing/2014/main" id="{6A88B038-9B0B-582F-AE1B-5F64EE7A2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9" y="2224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49" name="Rectangle 1960">
                <a:extLst>
                  <a:ext uri="{FF2B5EF4-FFF2-40B4-BE49-F238E27FC236}">
                    <a16:creationId xmlns:a16="http://schemas.microsoft.com/office/drawing/2014/main" id="{C8543AC9-BAE5-E978-775C-EA4A67AE4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9" y="223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50" name="Rectangle 1961">
                <a:extLst>
                  <a:ext uri="{FF2B5EF4-FFF2-40B4-BE49-F238E27FC236}">
                    <a16:creationId xmlns:a16="http://schemas.microsoft.com/office/drawing/2014/main" id="{6FA3A609-176C-ABBA-F346-9654F3FD8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9" y="222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51" name="Rectangle 1962">
                <a:extLst>
                  <a:ext uri="{FF2B5EF4-FFF2-40B4-BE49-F238E27FC236}">
                    <a16:creationId xmlns:a16="http://schemas.microsoft.com/office/drawing/2014/main" id="{F51D0DA9-8B6A-2893-730D-75AD9EE8A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9" y="222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52" name="Rectangle 1963">
                <a:extLst>
                  <a:ext uri="{FF2B5EF4-FFF2-40B4-BE49-F238E27FC236}">
                    <a16:creationId xmlns:a16="http://schemas.microsoft.com/office/drawing/2014/main" id="{CD3CB53E-FA70-1F71-F071-46F7A279A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2583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53" name="Rectangle 1964">
                <a:extLst>
                  <a:ext uri="{FF2B5EF4-FFF2-40B4-BE49-F238E27FC236}">
                    <a16:creationId xmlns:a16="http://schemas.microsoft.com/office/drawing/2014/main" id="{70ADFC71-19F0-0BD3-F92B-00875ABD2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2605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54" name="Rectangle 1965">
                <a:extLst>
                  <a:ext uri="{FF2B5EF4-FFF2-40B4-BE49-F238E27FC236}">
                    <a16:creationId xmlns:a16="http://schemas.microsoft.com/office/drawing/2014/main" id="{6993132B-6D1F-3046-9D1B-021F00DB9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" y="2588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55" name="Rectangle 1966">
                <a:extLst>
                  <a:ext uri="{FF2B5EF4-FFF2-40B4-BE49-F238E27FC236}">
                    <a16:creationId xmlns:a16="http://schemas.microsoft.com/office/drawing/2014/main" id="{EDCF4B19-662C-0AA6-3A7A-334A00076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" y="2600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56" name="Rectangle 1967">
                <a:extLst>
                  <a:ext uri="{FF2B5EF4-FFF2-40B4-BE49-F238E27FC236}">
                    <a16:creationId xmlns:a16="http://schemas.microsoft.com/office/drawing/2014/main" id="{CC75873C-3196-8F86-B647-45BADACD3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" y="2594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57" name="Rectangle 1968">
                <a:extLst>
                  <a:ext uri="{FF2B5EF4-FFF2-40B4-BE49-F238E27FC236}">
                    <a16:creationId xmlns:a16="http://schemas.microsoft.com/office/drawing/2014/main" id="{BB3BB4FE-2CDA-E2FD-853F-FEFDA5B82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" y="2594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58" name="Rectangle 1969">
                <a:extLst>
                  <a:ext uri="{FF2B5EF4-FFF2-40B4-BE49-F238E27FC236}">
                    <a16:creationId xmlns:a16="http://schemas.microsoft.com/office/drawing/2014/main" id="{C1BCB497-43BD-7F53-FBBF-90F54A799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386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59" name="Rectangle 1970">
                <a:extLst>
                  <a:ext uri="{FF2B5EF4-FFF2-40B4-BE49-F238E27FC236}">
                    <a16:creationId xmlns:a16="http://schemas.microsoft.com/office/drawing/2014/main" id="{471221FC-E099-1809-BC3D-738440179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409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60" name="Rectangle 1971">
                <a:extLst>
                  <a:ext uri="{FF2B5EF4-FFF2-40B4-BE49-F238E27FC236}">
                    <a16:creationId xmlns:a16="http://schemas.microsoft.com/office/drawing/2014/main" id="{77673174-C437-BCDD-D895-B5E401E39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" y="2392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61" name="Rectangle 1972">
                <a:extLst>
                  <a:ext uri="{FF2B5EF4-FFF2-40B4-BE49-F238E27FC236}">
                    <a16:creationId xmlns:a16="http://schemas.microsoft.com/office/drawing/2014/main" id="{29BA5077-4DFE-E13A-72E3-CD6618453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" y="2403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62" name="Rectangle 1973">
                <a:extLst>
                  <a:ext uri="{FF2B5EF4-FFF2-40B4-BE49-F238E27FC236}">
                    <a16:creationId xmlns:a16="http://schemas.microsoft.com/office/drawing/2014/main" id="{5538E6CA-CAD6-C770-04B0-7904457D7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" y="2398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63" name="Rectangle 1974">
                <a:extLst>
                  <a:ext uri="{FF2B5EF4-FFF2-40B4-BE49-F238E27FC236}">
                    <a16:creationId xmlns:a16="http://schemas.microsoft.com/office/drawing/2014/main" id="{9E87D539-3C41-AFA6-8DC6-2709FE58E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" y="2398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64" name="Rectangle 1975">
                <a:extLst>
                  <a:ext uri="{FF2B5EF4-FFF2-40B4-BE49-F238E27FC236}">
                    <a16:creationId xmlns:a16="http://schemas.microsoft.com/office/drawing/2014/main" id="{963F6CEB-50B8-C40B-2C4E-4BB7CFD81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9" y="1449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65" name="Rectangle 1976">
                <a:extLst>
                  <a:ext uri="{FF2B5EF4-FFF2-40B4-BE49-F238E27FC236}">
                    <a16:creationId xmlns:a16="http://schemas.microsoft.com/office/drawing/2014/main" id="{101438FE-FD33-27F2-C928-DDC09D237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9" y="1472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66" name="Rectangle 1977">
                <a:extLst>
                  <a:ext uri="{FF2B5EF4-FFF2-40B4-BE49-F238E27FC236}">
                    <a16:creationId xmlns:a16="http://schemas.microsoft.com/office/drawing/2014/main" id="{326C6BEE-4E2B-1506-DB93-D53339D0F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45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67" name="Rectangle 1978">
                <a:extLst>
                  <a:ext uri="{FF2B5EF4-FFF2-40B4-BE49-F238E27FC236}">
                    <a16:creationId xmlns:a16="http://schemas.microsoft.com/office/drawing/2014/main" id="{6BA528A4-A569-3859-EC41-70949281C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46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68" name="Rectangle 1979">
                <a:extLst>
                  <a:ext uri="{FF2B5EF4-FFF2-40B4-BE49-F238E27FC236}">
                    <a16:creationId xmlns:a16="http://schemas.microsoft.com/office/drawing/2014/main" id="{2B4D19FD-EAC9-D8C1-78AA-91A68BBC0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46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69" name="Rectangle 1980">
                <a:extLst>
                  <a:ext uri="{FF2B5EF4-FFF2-40B4-BE49-F238E27FC236}">
                    <a16:creationId xmlns:a16="http://schemas.microsoft.com/office/drawing/2014/main" id="{48CB6D10-F6EB-9E8D-4B1F-9E0C0850E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46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70" name="Rectangle 1981">
                <a:extLst>
                  <a:ext uri="{FF2B5EF4-FFF2-40B4-BE49-F238E27FC236}">
                    <a16:creationId xmlns:a16="http://schemas.microsoft.com/office/drawing/2014/main" id="{F0BDEB29-EA75-1B74-F0EA-89D10A153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4" y="2168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71" name="Rectangle 1982">
                <a:extLst>
                  <a:ext uri="{FF2B5EF4-FFF2-40B4-BE49-F238E27FC236}">
                    <a16:creationId xmlns:a16="http://schemas.microsoft.com/office/drawing/2014/main" id="{3A76A612-5C4C-DB3A-83BC-89AEE7858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4" y="2190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72" name="Rectangle 1983">
                <a:extLst>
                  <a:ext uri="{FF2B5EF4-FFF2-40B4-BE49-F238E27FC236}">
                    <a16:creationId xmlns:a16="http://schemas.microsoft.com/office/drawing/2014/main" id="{D44C8C2B-F4CE-E8EF-014E-01BC73664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9" y="2173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73" name="Rectangle 1984">
                <a:extLst>
                  <a:ext uri="{FF2B5EF4-FFF2-40B4-BE49-F238E27FC236}">
                    <a16:creationId xmlns:a16="http://schemas.microsoft.com/office/drawing/2014/main" id="{08602670-97D9-83D9-FE6D-29F9D4D82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9" y="2184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74" name="Rectangle 1985">
                <a:extLst>
                  <a:ext uri="{FF2B5EF4-FFF2-40B4-BE49-F238E27FC236}">
                    <a16:creationId xmlns:a16="http://schemas.microsoft.com/office/drawing/2014/main" id="{9B1B5455-1827-533C-4780-0773751B7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9" y="2179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75" name="Rectangle 1986">
                <a:extLst>
                  <a:ext uri="{FF2B5EF4-FFF2-40B4-BE49-F238E27FC236}">
                    <a16:creationId xmlns:a16="http://schemas.microsoft.com/office/drawing/2014/main" id="{28516435-D5FC-31CB-FC38-341729248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9" y="2179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76" name="Rectangle 1987">
                <a:extLst>
                  <a:ext uri="{FF2B5EF4-FFF2-40B4-BE49-F238E27FC236}">
                    <a16:creationId xmlns:a16="http://schemas.microsoft.com/office/drawing/2014/main" id="{997F49F2-351C-8AEA-5CF7-9A0D06508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443"/>
                <a:ext cx="16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77" name="Rectangle 1988">
                <a:extLst>
                  <a:ext uri="{FF2B5EF4-FFF2-40B4-BE49-F238E27FC236}">
                    <a16:creationId xmlns:a16="http://schemas.microsoft.com/office/drawing/2014/main" id="{4540BC33-BEB9-3FD3-82E9-1F2F08DAE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465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78" name="Rectangle 1989">
                <a:extLst>
                  <a:ext uri="{FF2B5EF4-FFF2-40B4-BE49-F238E27FC236}">
                    <a16:creationId xmlns:a16="http://schemas.microsoft.com/office/drawing/2014/main" id="{EF6C6E5F-743F-A85F-D93B-EB9D1DE39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" y="2448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79" name="Rectangle 1990">
                <a:extLst>
                  <a:ext uri="{FF2B5EF4-FFF2-40B4-BE49-F238E27FC236}">
                    <a16:creationId xmlns:a16="http://schemas.microsoft.com/office/drawing/2014/main" id="{DD2DB07F-7B5B-F272-7E04-873954B8A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" y="245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80" name="Rectangle 1991">
                <a:extLst>
                  <a:ext uri="{FF2B5EF4-FFF2-40B4-BE49-F238E27FC236}">
                    <a16:creationId xmlns:a16="http://schemas.microsoft.com/office/drawing/2014/main" id="{C7410015-B30C-7C5B-50E6-8E8B74EF6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" y="2454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81" name="Rectangle 1992">
                <a:extLst>
                  <a:ext uri="{FF2B5EF4-FFF2-40B4-BE49-F238E27FC236}">
                    <a16:creationId xmlns:a16="http://schemas.microsoft.com/office/drawing/2014/main" id="{EAD33359-2839-75BF-E0E1-A9DA76C55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" y="2454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82" name="Rectangle 1993">
                <a:extLst>
                  <a:ext uri="{FF2B5EF4-FFF2-40B4-BE49-F238E27FC236}">
                    <a16:creationId xmlns:a16="http://schemas.microsoft.com/office/drawing/2014/main" id="{44FC2B0B-6B40-8AA2-425D-EE0CA49F3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2426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83" name="Rectangle 1994">
                <a:extLst>
                  <a:ext uri="{FF2B5EF4-FFF2-40B4-BE49-F238E27FC236}">
                    <a16:creationId xmlns:a16="http://schemas.microsoft.com/office/drawing/2014/main" id="{A0B524DE-1131-1501-6470-E7F5140AC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2448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84" name="Rectangle 1995">
                <a:extLst>
                  <a:ext uri="{FF2B5EF4-FFF2-40B4-BE49-F238E27FC236}">
                    <a16:creationId xmlns:a16="http://schemas.microsoft.com/office/drawing/2014/main" id="{949071E3-64BC-8607-30BB-9D0209D55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" y="2431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85" name="Rectangle 1996">
                <a:extLst>
                  <a:ext uri="{FF2B5EF4-FFF2-40B4-BE49-F238E27FC236}">
                    <a16:creationId xmlns:a16="http://schemas.microsoft.com/office/drawing/2014/main" id="{F5F64397-9630-241D-EDE6-FC3A4AF0A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" y="2443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86" name="Rectangle 1997">
                <a:extLst>
                  <a:ext uri="{FF2B5EF4-FFF2-40B4-BE49-F238E27FC236}">
                    <a16:creationId xmlns:a16="http://schemas.microsoft.com/office/drawing/2014/main" id="{3D184C0C-C8D5-90BD-7240-B3AD4CD8E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" y="2437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87" name="Rectangle 1998">
                <a:extLst>
                  <a:ext uri="{FF2B5EF4-FFF2-40B4-BE49-F238E27FC236}">
                    <a16:creationId xmlns:a16="http://schemas.microsoft.com/office/drawing/2014/main" id="{B0A47D06-E08D-4AF2-A3A2-7DFEE5971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" y="2437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88" name="Rectangle 1999">
                <a:extLst>
                  <a:ext uri="{FF2B5EF4-FFF2-40B4-BE49-F238E27FC236}">
                    <a16:creationId xmlns:a16="http://schemas.microsoft.com/office/drawing/2014/main" id="{5FA373C0-425D-4C96-5D47-75B891634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0" y="2364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89" name="Rectangle 2000">
                <a:extLst>
                  <a:ext uri="{FF2B5EF4-FFF2-40B4-BE49-F238E27FC236}">
                    <a16:creationId xmlns:a16="http://schemas.microsoft.com/office/drawing/2014/main" id="{36C4F78C-CA6C-FAC7-3836-8E1D835CB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0" y="2386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90" name="Rectangle 2001">
                <a:extLst>
                  <a:ext uri="{FF2B5EF4-FFF2-40B4-BE49-F238E27FC236}">
                    <a16:creationId xmlns:a16="http://schemas.microsoft.com/office/drawing/2014/main" id="{9E5BD304-BB9E-DE7A-7ED7-563218F47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5" y="2370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91" name="Rectangle 2002">
                <a:extLst>
                  <a:ext uri="{FF2B5EF4-FFF2-40B4-BE49-F238E27FC236}">
                    <a16:creationId xmlns:a16="http://schemas.microsoft.com/office/drawing/2014/main" id="{8D7F8DB4-5A85-CC42-A59A-8ED7C513B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5" y="238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92" name="Rectangle 2003">
                <a:extLst>
                  <a:ext uri="{FF2B5EF4-FFF2-40B4-BE49-F238E27FC236}">
                    <a16:creationId xmlns:a16="http://schemas.microsoft.com/office/drawing/2014/main" id="{DF8A79F2-0C8C-A2E6-49BD-0D552722B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5" y="237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93" name="Rectangle 2004">
                <a:extLst>
                  <a:ext uri="{FF2B5EF4-FFF2-40B4-BE49-F238E27FC236}">
                    <a16:creationId xmlns:a16="http://schemas.microsoft.com/office/drawing/2014/main" id="{55BAD066-DA8A-3178-E00C-A37007F9A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5" y="237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94" name="Rectangle 2005">
                <a:extLst>
                  <a:ext uri="{FF2B5EF4-FFF2-40B4-BE49-F238E27FC236}">
                    <a16:creationId xmlns:a16="http://schemas.microsoft.com/office/drawing/2014/main" id="{60614B40-653E-4D71-A6A4-97D9152E0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1" y="2448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95" name="Rectangle 2006">
                <a:extLst>
                  <a:ext uri="{FF2B5EF4-FFF2-40B4-BE49-F238E27FC236}">
                    <a16:creationId xmlns:a16="http://schemas.microsoft.com/office/drawing/2014/main" id="{FEB13A83-BDA6-C508-DF4A-D3B16C54F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1" y="2471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96" name="Rectangle 2007">
                <a:extLst>
                  <a:ext uri="{FF2B5EF4-FFF2-40B4-BE49-F238E27FC236}">
                    <a16:creationId xmlns:a16="http://schemas.microsoft.com/office/drawing/2014/main" id="{5A69EE49-5F39-CC25-AFE3-78511A7A3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2454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97" name="Rectangle 2008">
                <a:extLst>
                  <a:ext uri="{FF2B5EF4-FFF2-40B4-BE49-F238E27FC236}">
                    <a16:creationId xmlns:a16="http://schemas.microsoft.com/office/drawing/2014/main" id="{57FF30F3-E241-8C43-531D-4062DD19E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246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98" name="Rectangle 2009">
                <a:extLst>
                  <a:ext uri="{FF2B5EF4-FFF2-40B4-BE49-F238E27FC236}">
                    <a16:creationId xmlns:a16="http://schemas.microsoft.com/office/drawing/2014/main" id="{19EF0563-0277-6DBC-1992-3C39EC1D9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245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499" name="Rectangle 2010">
                <a:extLst>
                  <a:ext uri="{FF2B5EF4-FFF2-40B4-BE49-F238E27FC236}">
                    <a16:creationId xmlns:a16="http://schemas.microsoft.com/office/drawing/2014/main" id="{DE0B42FA-06F6-E395-D952-5986B54FF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245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00" name="Rectangle 2011">
                <a:extLst>
                  <a:ext uri="{FF2B5EF4-FFF2-40B4-BE49-F238E27FC236}">
                    <a16:creationId xmlns:a16="http://schemas.microsoft.com/office/drawing/2014/main" id="{A857E7CC-6467-3B54-4990-164C85022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8" y="2588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01" name="Rectangle 2012">
                <a:extLst>
                  <a:ext uri="{FF2B5EF4-FFF2-40B4-BE49-F238E27FC236}">
                    <a16:creationId xmlns:a16="http://schemas.microsoft.com/office/drawing/2014/main" id="{15F39C3F-4FA6-54F7-059C-C8A184BBF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8" y="2611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502" name="Rectangle 2013">
                <a:extLst>
                  <a:ext uri="{FF2B5EF4-FFF2-40B4-BE49-F238E27FC236}">
                    <a16:creationId xmlns:a16="http://schemas.microsoft.com/office/drawing/2014/main" id="{BB2140F0-AF65-4323-EF52-657E02BD9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594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</p:grpSp>
        <p:grpSp>
          <p:nvGrpSpPr>
            <p:cNvPr id="19" name="Group 2215">
              <a:extLst>
                <a:ext uri="{FF2B5EF4-FFF2-40B4-BE49-F238E27FC236}">
                  <a16:creationId xmlns:a16="http://schemas.microsoft.com/office/drawing/2014/main" id="{3EF67379-6D70-E063-5FFA-6B77D7D8E3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" y="995"/>
              <a:ext cx="4133" cy="2059"/>
              <a:chOff x="446" y="995"/>
              <a:chExt cx="4133" cy="2059"/>
            </a:xfrm>
          </p:grpSpPr>
          <p:sp>
            <p:nvSpPr>
              <p:cNvPr id="103" name="Rectangle 2015">
                <a:extLst>
                  <a:ext uri="{FF2B5EF4-FFF2-40B4-BE49-F238E27FC236}">
                    <a16:creationId xmlns:a16="http://schemas.microsoft.com/office/drawing/2014/main" id="{3C9D3CAB-57EE-C6EE-F7C2-39BD2AC71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60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4" name="Rectangle 2016">
                <a:extLst>
                  <a:ext uri="{FF2B5EF4-FFF2-40B4-BE49-F238E27FC236}">
                    <a16:creationId xmlns:a16="http://schemas.microsoft.com/office/drawing/2014/main" id="{60114DCA-C721-2C21-8D03-3ACD050B3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600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5" name="Rectangle 2017">
                <a:extLst>
                  <a:ext uri="{FF2B5EF4-FFF2-40B4-BE49-F238E27FC236}">
                    <a16:creationId xmlns:a16="http://schemas.microsoft.com/office/drawing/2014/main" id="{F3BCA387-3A76-28B3-F9E9-954356A09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600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6" name="Rectangle 2018">
                <a:extLst>
                  <a:ext uri="{FF2B5EF4-FFF2-40B4-BE49-F238E27FC236}">
                    <a16:creationId xmlns:a16="http://schemas.microsoft.com/office/drawing/2014/main" id="{6B3DD669-223E-80DC-A103-15D0947FA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2420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7" name="Rectangle 2019">
                <a:extLst>
                  <a:ext uri="{FF2B5EF4-FFF2-40B4-BE49-F238E27FC236}">
                    <a16:creationId xmlns:a16="http://schemas.microsoft.com/office/drawing/2014/main" id="{66BFA2AA-9E50-DF85-7F72-28952A285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2443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8" name="Rectangle 2020">
                <a:extLst>
                  <a:ext uri="{FF2B5EF4-FFF2-40B4-BE49-F238E27FC236}">
                    <a16:creationId xmlns:a16="http://schemas.microsoft.com/office/drawing/2014/main" id="{CD643F00-4C9C-BAB5-AEB1-477ACBD2A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426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09" name="Rectangle 2021">
                <a:extLst>
                  <a:ext uri="{FF2B5EF4-FFF2-40B4-BE49-F238E27FC236}">
                    <a16:creationId xmlns:a16="http://schemas.microsoft.com/office/drawing/2014/main" id="{A630FDC8-9A9E-2377-8971-C76C49455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437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0" name="Rectangle 2022">
                <a:extLst>
                  <a:ext uri="{FF2B5EF4-FFF2-40B4-BE49-F238E27FC236}">
                    <a16:creationId xmlns:a16="http://schemas.microsoft.com/office/drawing/2014/main" id="{3174C68B-3F77-C986-B757-8EFBDB451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431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1" name="Rectangle 2023">
                <a:extLst>
                  <a:ext uri="{FF2B5EF4-FFF2-40B4-BE49-F238E27FC236}">
                    <a16:creationId xmlns:a16="http://schemas.microsoft.com/office/drawing/2014/main" id="{4491B0C9-6EC8-8C7E-0846-39937C9D4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431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2" name="Rectangle 2024">
                <a:extLst>
                  <a:ext uri="{FF2B5EF4-FFF2-40B4-BE49-F238E27FC236}">
                    <a16:creationId xmlns:a16="http://schemas.microsoft.com/office/drawing/2014/main" id="{392BBEAC-0C27-005B-EB73-1F142E22E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7" y="1758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3" name="Line 2025">
                <a:extLst>
                  <a:ext uri="{FF2B5EF4-FFF2-40B4-BE49-F238E27FC236}">
                    <a16:creationId xmlns:a16="http://schemas.microsoft.com/office/drawing/2014/main" id="{0DECA70B-1348-6BD1-B1A5-2E85C4849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07" y="175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4" name="Line 2026">
                <a:extLst>
                  <a:ext uri="{FF2B5EF4-FFF2-40B4-BE49-F238E27FC236}">
                    <a16:creationId xmlns:a16="http://schemas.microsoft.com/office/drawing/2014/main" id="{73C90F00-FE90-3C2A-D07E-D8BB403562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7" y="175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5" name="Rectangle 2027">
                <a:extLst>
                  <a:ext uri="{FF2B5EF4-FFF2-40B4-BE49-F238E27FC236}">
                    <a16:creationId xmlns:a16="http://schemas.microsoft.com/office/drawing/2014/main" id="{3AF09C6E-3474-0480-07D1-2B904371C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0" y="2684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6" name="Line 2028">
                <a:extLst>
                  <a:ext uri="{FF2B5EF4-FFF2-40B4-BE49-F238E27FC236}">
                    <a16:creationId xmlns:a16="http://schemas.microsoft.com/office/drawing/2014/main" id="{456A08D9-5489-5211-34F3-ACFC5E5985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0" y="268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7" name="Line 2029">
                <a:extLst>
                  <a:ext uri="{FF2B5EF4-FFF2-40B4-BE49-F238E27FC236}">
                    <a16:creationId xmlns:a16="http://schemas.microsoft.com/office/drawing/2014/main" id="{BB637FAE-7A94-CBC3-D7B7-C00413DB8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0" y="2684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8" name="Rectangle 2030">
                <a:extLst>
                  <a:ext uri="{FF2B5EF4-FFF2-40B4-BE49-F238E27FC236}">
                    <a16:creationId xmlns:a16="http://schemas.microsoft.com/office/drawing/2014/main" id="{B7EB3799-2612-089B-DB89-42A1B992A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0" y="2706"/>
                <a:ext cx="28" cy="34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19" name="Line 2031">
                <a:extLst>
                  <a:ext uri="{FF2B5EF4-FFF2-40B4-BE49-F238E27FC236}">
                    <a16:creationId xmlns:a16="http://schemas.microsoft.com/office/drawing/2014/main" id="{E14A4F3E-8DB3-C6FD-6E1F-06B078488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0" y="2706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0" name="Line 2032">
                <a:extLst>
                  <a:ext uri="{FF2B5EF4-FFF2-40B4-BE49-F238E27FC236}">
                    <a16:creationId xmlns:a16="http://schemas.microsoft.com/office/drawing/2014/main" id="{CB6FF79B-1042-C2C6-A243-DC0E80C7F5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0" y="2706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1" name="Rectangle 2033">
                <a:extLst>
                  <a:ext uri="{FF2B5EF4-FFF2-40B4-BE49-F238E27FC236}">
                    <a16:creationId xmlns:a16="http://schemas.microsoft.com/office/drawing/2014/main" id="{218B6D51-E51A-2DCE-92BD-B9ED58544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616"/>
                <a:ext cx="28" cy="34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2" name="Line 2034">
                <a:extLst>
                  <a:ext uri="{FF2B5EF4-FFF2-40B4-BE49-F238E27FC236}">
                    <a16:creationId xmlns:a16="http://schemas.microsoft.com/office/drawing/2014/main" id="{1AA27031-95CB-45F0-36D1-446E7F531C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8" y="2616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3" name="Line 2035">
                <a:extLst>
                  <a:ext uri="{FF2B5EF4-FFF2-40B4-BE49-F238E27FC236}">
                    <a16:creationId xmlns:a16="http://schemas.microsoft.com/office/drawing/2014/main" id="{027115FC-BEF4-9C87-A12E-A2FF98DB2D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8" y="2616"/>
                <a:ext cx="28" cy="34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4" name="Freeform 2036">
                <a:extLst>
                  <a:ext uri="{FF2B5EF4-FFF2-40B4-BE49-F238E27FC236}">
                    <a16:creationId xmlns:a16="http://schemas.microsoft.com/office/drawing/2014/main" id="{DFB7AA3D-42E4-1E56-CD98-9A431FC70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" y="2095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5" name="Rectangle 2037">
                <a:extLst>
                  <a:ext uri="{FF2B5EF4-FFF2-40B4-BE49-F238E27FC236}">
                    <a16:creationId xmlns:a16="http://schemas.microsoft.com/office/drawing/2014/main" id="{45A827E1-C04B-7849-36C5-98D10AEE0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6" y="2802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6" name="Rectangle 2038">
                <a:extLst>
                  <a:ext uri="{FF2B5EF4-FFF2-40B4-BE49-F238E27FC236}">
                    <a16:creationId xmlns:a16="http://schemas.microsoft.com/office/drawing/2014/main" id="{A98FA9B8-8E09-A3F1-C56D-296341C05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6" y="2824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7" name="Rectangle 2039">
                <a:extLst>
                  <a:ext uri="{FF2B5EF4-FFF2-40B4-BE49-F238E27FC236}">
                    <a16:creationId xmlns:a16="http://schemas.microsoft.com/office/drawing/2014/main" id="{C0041F9C-9C83-DD5B-A69E-66E876EA1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1" y="2807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8" name="Rectangle 2040">
                <a:extLst>
                  <a:ext uri="{FF2B5EF4-FFF2-40B4-BE49-F238E27FC236}">
                    <a16:creationId xmlns:a16="http://schemas.microsoft.com/office/drawing/2014/main" id="{A4F07D63-C9FF-953B-C625-395623EA9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1" y="2818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29" name="Rectangle 2041">
                <a:extLst>
                  <a:ext uri="{FF2B5EF4-FFF2-40B4-BE49-F238E27FC236}">
                    <a16:creationId xmlns:a16="http://schemas.microsoft.com/office/drawing/2014/main" id="{F71DA7C6-A034-1273-E5AE-425515456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1" y="2813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0" name="Rectangle 2042">
                <a:extLst>
                  <a:ext uri="{FF2B5EF4-FFF2-40B4-BE49-F238E27FC236}">
                    <a16:creationId xmlns:a16="http://schemas.microsoft.com/office/drawing/2014/main" id="{1A2E54F7-3E06-BA95-726E-DBF23E0A4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1" y="2813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1" name="Rectangle 2043">
                <a:extLst>
                  <a:ext uri="{FF2B5EF4-FFF2-40B4-BE49-F238E27FC236}">
                    <a16:creationId xmlns:a16="http://schemas.microsoft.com/office/drawing/2014/main" id="{CE314E3E-AFA3-8A56-9F81-B6FE45C26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" y="2830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2" name="Rectangle 2044">
                <a:extLst>
                  <a:ext uri="{FF2B5EF4-FFF2-40B4-BE49-F238E27FC236}">
                    <a16:creationId xmlns:a16="http://schemas.microsoft.com/office/drawing/2014/main" id="{5D39870E-5F5B-34E6-3867-810848059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" y="2852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3" name="Rectangle 2045">
                <a:extLst>
                  <a:ext uri="{FF2B5EF4-FFF2-40B4-BE49-F238E27FC236}">
                    <a16:creationId xmlns:a16="http://schemas.microsoft.com/office/drawing/2014/main" id="{C99F45B6-3A89-856C-9255-67A2BD452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" y="283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4" name="Rectangle 2046">
                <a:extLst>
                  <a:ext uri="{FF2B5EF4-FFF2-40B4-BE49-F238E27FC236}">
                    <a16:creationId xmlns:a16="http://schemas.microsoft.com/office/drawing/2014/main" id="{D99EB8EA-B4DA-249C-F5E5-20B857DCD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" y="284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5" name="Rectangle 2047">
                <a:extLst>
                  <a:ext uri="{FF2B5EF4-FFF2-40B4-BE49-F238E27FC236}">
                    <a16:creationId xmlns:a16="http://schemas.microsoft.com/office/drawing/2014/main" id="{A1548C87-BE09-1A31-4E47-94C7FAD33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" y="284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6" name="Rectangle 2048">
                <a:extLst>
                  <a:ext uri="{FF2B5EF4-FFF2-40B4-BE49-F238E27FC236}">
                    <a16:creationId xmlns:a16="http://schemas.microsoft.com/office/drawing/2014/main" id="{3058E3E9-2EA2-607E-4112-1262F8F8C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" y="284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7" name="Rectangle 2049">
                <a:extLst>
                  <a:ext uri="{FF2B5EF4-FFF2-40B4-BE49-F238E27FC236}">
                    <a16:creationId xmlns:a16="http://schemas.microsoft.com/office/drawing/2014/main" id="{D1FFFF4C-8FBF-DF40-707D-C73FB8233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" y="2717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8" name="Rectangle 2050">
                <a:extLst>
                  <a:ext uri="{FF2B5EF4-FFF2-40B4-BE49-F238E27FC236}">
                    <a16:creationId xmlns:a16="http://schemas.microsoft.com/office/drawing/2014/main" id="{ED79D7DA-EB35-BC3E-BFBD-96B1CE105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" y="2740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39" name="Rectangle 2051">
                <a:extLst>
                  <a:ext uri="{FF2B5EF4-FFF2-40B4-BE49-F238E27FC236}">
                    <a16:creationId xmlns:a16="http://schemas.microsoft.com/office/drawing/2014/main" id="{F797FA36-F3F8-274F-BDA9-277BCDF29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723"/>
                <a:ext cx="29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0" name="Rectangle 2052">
                <a:extLst>
                  <a:ext uri="{FF2B5EF4-FFF2-40B4-BE49-F238E27FC236}">
                    <a16:creationId xmlns:a16="http://schemas.microsoft.com/office/drawing/2014/main" id="{6B38998B-C4CA-E14C-F429-615435068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734"/>
                <a:ext cx="29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1" name="Rectangle 2053">
                <a:extLst>
                  <a:ext uri="{FF2B5EF4-FFF2-40B4-BE49-F238E27FC236}">
                    <a16:creationId xmlns:a16="http://schemas.microsoft.com/office/drawing/2014/main" id="{D28FDC6B-309B-C481-2786-A0EA1FA85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729"/>
                <a:ext cx="29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2" name="Rectangle 2054">
                <a:extLst>
                  <a:ext uri="{FF2B5EF4-FFF2-40B4-BE49-F238E27FC236}">
                    <a16:creationId xmlns:a16="http://schemas.microsoft.com/office/drawing/2014/main" id="{22A17C8D-0C51-D3D6-DE92-4A8D2994D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729"/>
                <a:ext cx="29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3" name="Rectangle 2055">
                <a:extLst>
                  <a:ext uri="{FF2B5EF4-FFF2-40B4-BE49-F238E27FC236}">
                    <a16:creationId xmlns:a16="http://schemas.microsoft.com/office/drawing/2014/main" id="{BE7851B5-0467-0041-5582-004C74CB3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8" y="2970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4" name="Rectangle 2056">
                <a:extLst>
                  <a:ext uri="{FF2B5EF4-FFF2-40B4-BE49-F238E27FC236}">
                    <a16:creationId xmlns:a16="http://schemas.microsoft.com/office/drawing/2014/main" id="{5867EDB4-3D8D-8783-30E7-3149CE7F0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8" y="2992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5" name="Rectangle 2057">
                <a:extLst>
                  <a:ext uri="{FF2B5EF4-FFF2-40B4-BE49-F238E27FC236}">
                    <a16:creationId xmlns:a16="http://schemas.microsoft.com/office/drawing/2014/main" id="{24994AFF-BF27-F6CD-F7E1-186B95AA4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976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6" name="Rectangle 2058">
                <a:extLst>
                  <a:ext uri="{FF2B5EF4-FFF2-40B4-BE49-F238E27FC236}">
                    <a16:creationId xmlns:a16="http://schemas.microsoft.com/office/drawing/2014/main" id="{9DBC7646-9D9E-61F1-039C-FEC62EB80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987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7" name="Rectangle 2059">
                <a:extLst>
                  <a:ext uri="{FF2B5EF4-FFF2-40B4-BE49-F238E27FC236}">
                    <a16:creationId xmlns:a16="http://schemas.microsoft.com/office/drawing/2014/main" id="{91F148D8-F928-2F0F-7086-533E1C1BD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981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8" name="Rectangle 2060">
                <a:extLst>
                  <a:ext uri="{FF2B5EF4-FFF2-40B4-BE49-F238E27FC236}">
                    <a16:creationId xmlns:a16="http://schemas.microsoft.com/office/drawing/2014/main" id="{20BA8A62-E915-943C-1391-3C9C95EB6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981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49" name="Rectangle 2061">
                <a:extLst>
                  <a:ext uri="{FF2B5EF4-FFF2-40B4-BE49-F238E27FC236}">
                    <a16:creationId xmlns:a16="http://schemas.microsoft.com/office/drawing/2014/main" id="{584BEA27-2074-41FF-EC9D-106D53DFA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2459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0" name="Rectangle 2062">
                <a:extLst>
                  <a:ext uri="{FF2B5EF4-FFF2-40B4-BE49-F238E27FC236}">
                    <a16:creationId xmlns:a16="http://schemas.microsoft.com/office/drawing/2014/main" id="{6E25B0A0-8234-B306-FF8F-07F2C304E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2482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1" name="Rectangle 2063">
                <a:extLst>
                  <a:ext uri="{FF2B5EF4-FFF2-40B4-BE49-F238E27FC236}">
                    <a16:creationId xmlns:a16="http://schemas.microsoft.com/office/drawing/2014/main" id="{27ABF95E-237B-E2D3-D7EA-D9A3658BCC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9" y="246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2" name="Rectangle 2064">
                <a:extLst>
                  <a:ext uri="{FF2B5EF4-FFF2-40B4-BE49-F238E27FC236}">
                    <a16:creationId xmlns:a16="http://schemas.microsoft.com/office/drawing/2014/main" id="{DFB8F7F6-BA81-BC02-5CBB-1C8DF6689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9" y="247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3" name="Rectangle 2065">
                <a:extLst>
                  <a:ext uri="{FF2B5EF4-FFF2-40B4-BE49-F238E27FC236}">
                    <a16:creationId xmlns:a16="http://schemas.microsoft.com/office/drawing/2014/main" id="{3AA17929-7C8A-FC31-2F7B-DD9420B3A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9" y="247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4" name="Rectangle 2066">
                <a:extLst>
                  <a:ext uri="{FF2B5EF4-FFF2-40B4-BE49-F238E27FC236}">
                    <a16:creationId xmlns:a16="http://schemas.microsoft.com/office/drawing/2014/main" id="{2686C6B8-B0B4-F3FE-DD51-FBD6BCF74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9" y="247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5" name="Rectangle 2067">
                <a:extLst>
                  <a:ext uri="{FF2B5EF4-FFF2-40B4-BE49-F238E27FC236}">
                    <a16:creationId xmlns:a16="http://schemas.microsoft.com/office/drawing/2014/main" id="{25B1E64F-B186-13E9-76D8-36F871A04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8" y="2678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6" name="Rectangle 2068">
                <a:extLst>
                  <a:ext uri="{FF2B5EF4-FFF2-40B4-BE49-F238E27FC236}">
                    <a16:creationId xmlns:a16="http://schemas.microsoft.com/office/drawing/2014/main" id="{529D7C4B-F939-F7DB-4FA2-77F1BFE78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8" y="2701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7" name="Rectangle 2069">
                <a:extLst>
                  <a:ext uri="{FF2B5EF4-FFF2-40B4-BE49-F238E27FC236}">
                    <a16:creationId xmlns:a16="http://schemas.microsoft.com/office/drawing/2014/main" id="{6E719022-465E-7589-6C3B-E2930E57B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2684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8" name="Rectangle 2070">
                <a:extLst>
                  <a:ext uri="{FF2B5EF4-FFF2-40B4-BE49-F238E27FC236}">
                    <a16:creationId xmlns:a16="http://schemas.microsoft.com/office/drawing/2014/main" id="{B322C134-2721-9D56-5C7F-2860C558D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269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59" name="Rectangle 2071">
                <a:extLst>
                  <a:ext uri="{FF2B5EF4-FFF2-40B4-BE49-F238E27FC236}">
                    <a16:creationId xmlns:a16="http://schemas.microsoft.com/office/drawing/2014/main" id="{B64E9B33-3612-F13A-8820-C00767BA9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268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0" name="Rectangle 2072">
                <a:extLst>
                  <a:ext uri="{FF2B5EF4-FFF2-40B4-BE49-F238E27FC236}">
                    <a16:creationId xmlns:a16="http://schemas.microsoft.com/office/drawing/2014/main" id="{78C104B3-37CD-E958-3361-56005150B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268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1" name="Rectangle 2073">
                <a:extLst>
                  <a:ext uri="{FF2B5EF4-FFF2-40B4-BE49-F238E27FC236}">
                    <a16:creationId xmlns:a16="http://schemas.microsoft.com/office/drawing/2014/main" id="{DDEF9290-A1CA-CD9E-73E6-685115688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" y="2274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2" name="Rectangle 2074">
                <a:extLst>
                  <a:ext uri="{FF2B5EF4-FFF2-40B4-BE49-F238E27FC236}">
                    <a16:creationId xmlns:a16="http://schemas.microsoft.com/office/drawing/2014/main" id="{63219A95-4205-D169-2C16-F86750523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" y="2297"/>
                <a:ext cx="16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3" name="Rectangle 2075">
                <a:extLst>
                  <a:ext uri="{FF2B5EF4-FFF2-40B4-BE49-F238E27FC236}">
                    <a16:creationId xmlns:a16="http://schemas.microsoft.com/office/drawing/2014/main" id="{2A661805-1422-B7A2-E7CC-50057D204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2280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4" name="Rectangle 2076">
                <a:extLst>
                  <a:ext uri="{FF2B5EF4-FFF2-40B4-BE49-F238E27FC236}">
                    <a16:creationId xmlns:a16="http://schemas.microsoft.com/office/drawing/2014/main" id="{9946C42C-672E-A3C8-2048-7EF4A157F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2291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5" name="Rectangle 2077">
                <a:extLst>
                  <a:ext uri="{FF2B5EF4-FFF2-40B4-BE49-F238E27FC236}">
                    <a16:creationId xmlns:a16="http://schemas.microsoft.com/office/drawing/2014/main" id="{083802A9-29F9-79EA-6E53-65F914CE0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228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6" name="Rectangle 2078">
                <a:extLst>
                  <a:ext uri="{FF2B5EF4-FFF2-40B4-BE49-F238E27FC236}">
                    <a16:creationId xmlns:a16="http://schemas.microsoft.com/office/drawing/2014/main" id="{C08DA539-8DD6-B55F-ED48-D0039E4CF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228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7" name="Rectangle 2079">
                <a:extLst>
                  <a:ext uri="{FF2B5EF4-FFF2-40B4-BE49-F238E27FC236}">
                    <a16:creationId xmlns:a16="http://schemas.microsoft.com/office/drawing/2014/main" id="{0948B9D5-724D-0159-0CFC-74A46714A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729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8" name="Rectangle 2080">
                <a:extLst>
                  <a:ext uri="{FF2B5EF4-FFF2-40B4-BE49-F238E27FC236}">
                    <a16:creationId xmlns:a16="http://schemas.microsoft.com/office/drawing/2014/main" id="{84A8BD39-7B2F-3BC0-38EE-88F2D2632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751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69" name="Rectangle 2081">
                <a:extLst>
                  <a:ext uri="{FF2B5EF4-FFF2-40B4-BE49-F238E27FC236}">
                    <a16:creationId xmlns:a16="http://schemas.microsoft.com/office/drawing/2014/main" id="{DB89EE59-1D08-F877-2142-5D41639F5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" y="2734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0" name="Rectangle 2082">
                <a:extLst>
                  <a:ext uri="{FF2B5EF4-FFF2-40B4-BE49-F238E27FC236}">
                    <a16:creationId xmlns:a16="http://schemas.microsoft.com/office/drawing/2014/main" id="{DD613250-3EE0-242B-9972-61B91A0F0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" y="274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1" name="Rectangle 2083">
                <a:extLst>
                  <a:ext uri="{FF2B5EF4-FFF2-40B4-BE49-F238E27FC236}">
                    <a16:creationId xmlns:a16="http://schemas.microsoft.com/office/drawing/2014/main" id="{06DBEC18-683F-32E7-1B40-ABFB6FF3D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" y="2740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2" name="Rectangle 2084">
                <a:extLst>
                  <a:ext uri="{FF2B5EF4-FFF2-40B4-BE49-F238E27FC236}">
                    <a16:creationId xmlns:a16="http://schemas.microsoft.com/office/drawing/2014/main" id="{76F31091-99D0-DD07-207B-D4AD649BD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" y="2740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3" name="Rectangle 2085">
                <a:extLst>
                  <a:ext uri="{FF2B5EF4-FFF2-40B4-BE49-F238E27FC236}">
                    <a16:creationId xmlns:a16="http://schemas.microsoft.com/office/drawing/2014/main" id="{89C9969A-E4F1-7C2E-7AFB-AF6A6F57E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0" y="2134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4" name="Rectangle 2086">
                <a:extLst>
                  <a:ext uri="{FF2B5EF4-FFF2-40B4-BE49-F238E27FC236}">
                    <a16:creationId xmlns:a16="http://schemas.microsoft.com/office/drawing/2014/main" id="{8535DD47-C990-121C-6FFC-20E0765A1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0" y="2156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5" name="Rectangle 2087">
                <a:extLst>
                  <a:ext uri="{FF2B5EF4-FFF2-40B4-BE49-F238E27FC236}">
                    <a16:creationId xmlns:a16="http://schemas.microsoft.com/office/drawing/2014/main" id="{EBEFB609-6B3F-848D-DCF6-3E33BC674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4" y="2140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6" name="Rectangle 2088">
                <a:extLst>
                  <a:ext uri="{FF2B5EF4-FFF2-40B4-BE49-F238E27FC236}">
                    <a16:creationId xmlns:a16="http://schemas.microsoft.com/office/drawing/2014/main" id="{0C0FEA42-4930-B878-378A-DEA10EA41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4" y="215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7" name="Rectangle 2089">
                <a:extLst>
                  <a:ext uri="{FF2B5EF4-FFF2-40B4-BE49-F238E27FC236}">
                    <a16:creationId xmlns:a16="http://schemas.microsoft.com/office/drawing/2014/main" id="{A84D276E-A069-FACC-2B82-C761EE1B0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4" y="214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8" name="Rectangle 2090">
                <a:extLst>
                  <a:ext uri="{FF2B5EF4-FFF2-40B4-BE49-F238E27FC236}">
                    <a16:creationId xmlns:a16="http://schemas.microsoft.com/office/drawing/2014/main" id="{D6AF1567-935D-86E4-53DC-1127CB5A7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4" y="214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79" name="Rectangle 2091">
                <a:extLst>
                  <a:ext uri="{FF2B5EF4-FFF2-40B4-BE49-F238E27FC236}">
                    <a16:creationId xmlns:a16="http://schemas.microsoft.com/office/drawing/2014/main" id="{78C83361-060A-D0CF-1246-C5BC17F1F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2622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0" name="Rectangle 2092">
                <a:extLst>
                  <a:ext uri="{FF2B5EF4-FFF2-40B4-BE49-F238E27FC236}">
                    <a16:creationId xmlns:a16="http://schemas.microsoft.com/office/drawing/2014/main" id="{9444D841-11B6-CE61-E987-71809D2DF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2644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1" name="Rectangle 2093">
                <a:extLst>
                  <a:ext uri="{FF2B5EF4-FFF2-40B4-BE49-F238E27FC236}">
                    <a16:creationId xmlns:a16="http://schemas.microsoft.com/office/drawing/2014/main" id="{DF63C176-5977-54A0-11C6-62E35E29C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0" y="2628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2" name="Rectangle 2094">
                <a:extLst>
                  <a:ext uri="{FF2B5EF4-FFF2-40B4-BE49-F238E27FC236}">
                    <a16:creationId xmlns:a16="http://schemas.microsoft.com/office/drawing/2014/main" id="{BA69E2B7-C1EE-0A76-DF2D-DC8851EF9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0" y="2639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3" name="Rectangle 2095">
                <a:extLst>
                  <a:ext uri="{FF2B5EF4-FFF2-40B4-BE49-F238E27FC236}">
                    <a16:creationId xmlns:a16="http://schemas.microsoft.com/office/drawing/2014/main" id="{B623E477-DBDD-0B80-A235-A0BC6082C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0" y="2633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4" name="Rectangle 2096">
                <a:extLst>
                  <a:ext uri="{FF2B5EF4-FFF2-40B4-BE49-F238E27FC236}">
                    <a16:creationId xmlns:a16="http://schemas.microsoft.com/office/drawing/2014/main" id="{42415A0E-0332-E530-07C9-862CA0E4E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0" y="2633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5" name="Rectangle 2097">
                <a:extLst>
                  <a:ext uri="{FF2B5EF4-FFF2-40B4-BE49-F238E27FC236}">
                    <a16:creationId xmlns:a16="http://schemas.microsoft.com/office/drawing/2014/main" id="{19A7E621-FEC6-A7F2-9D2A-31B8E6797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7" y="2027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6" name="Rectangle 2098">
                <a:extLst>
                  <a:ext uri="{FF2B5EF4-FFF2-40B4-BE49-F238E27FC236}">
                    <a16:creationId xmlns:a16="http://schemas.microsoft.com/office/drawing/2014/main" id="{9700C1E7-EB19-FEE4-66E7-BDDC48F2F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7" y="2050"/>
                <a:ext cx="16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7" name="Rectangle 2099">
                <a:extLst>
                  <a:ext uri="{FF2B5EF4-FFF2-40B4-BE49-F238E27FC236}">
                    <a16:creationId xmlns:a16="http://schemas.microsoft.com/office/drawing/2014/main" id="{2ED58E3F-24BF-AADA-313F-8850EAD71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" y="2033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8" name="Rectangle 2100">
                <a:extLst>
                  <a:ext uri="{FF2B5EF4-FFF2-40B4-BE49-F238E27FC236}">
                    <a16:creationId xmlns:a16="http://schemas.microsoft.com/office/drawing/2014/main" id="{3E33EF0A-9511-9C3C-3DF8-D6696AAB5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" y="2044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89" name="Rectangle 2101">
                <a:extLst>
                  <a:ext uri="{FF2B5EF4-FFF2-40B4-BE49-F238E27FC236}">
                    <a16:creationId xmlns:a16="http://schemas.microsoft.com/office/drawing/2014/main" id="{8901E379-5775-FEFC-41EB-C058961DE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" y="2039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0" name="Rectangle 2102">
                <a:extLst>
                  <a:ext uri="{FF2B5EF4-FFF2-40B4-BE49-F238E27FC236}">
                    <a16:creationId xmlns:a16="http://schemas.microsoft.com/office/drawing/2014/main" id="{C1A18F12-2FA8-A4B3-B3E1-9DB31FC8A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" y="2039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1" name="Rectangle 2103">
                <a:extLst>
                  <a:ext uri="{FF2B5EF4-FFF2-40B4-BE49-F238E27FC236}">
                    <a16:creationId xmlns:a16="http://schemas.microsoft.com/office/drawing/2014/main" id="{24F0669B-D889-A7D4-7AA5-BA404A685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" y="2740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2" name="Rectangle 2104">
                <a:extLst>
                  <a:ext uri="{FF2B5EF4-FFF2-40B4-BE49-F238E27FC236}">
                    <a16:creationId xmlns:a16="http://schemas.microsoft.com/office/drawing/2014/main" id="{B36B46CC-8DDB-BA7D-C3E7-558FF41E3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" y="2762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3" name="Rectangle 2105">
                <a:extLst>
                  <a:ext uri="{FF2B5EF4-FFF2-40B4-BE49-F238E27FC236}">
                    <a16:creationId xmlns:a16="http://schemas.microsoft.com/office/drawing/2014/main" id="{B0A60171-BB76-65BD-51FF-6308791BE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745"/>
                <a:ext cx="29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4" name="Rectangle 2106">
                <a:extLst>
                  <a:ext uri="{FF2B5EF4-FFF2-40B4-BE49-F238E27FC236}">
                    <a16:creationId xmlns:a16="http://schemas.microsoft.com/office/drawing/2014/main" id="{B61A69CA-7D58-D9F8-EA7D-6453A221E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757"/>
                <a:ext cx="29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5" name="Rectangle 2107">
                <a:extLst>
                  <a:ext uri="{FF2B5EF4-FFF2-40B4-BE49-F238E27FC236}">
                    <a16:creationId xmlns:a16="http://schemas.microsoft.com/office/drawing/2014/main" id="{9658DF07-69A2-716D-1E34-1DBB5942C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751"/>
                <a:ext cx="29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6" name="Rectangle 2108">
                <a:extLst>
                  <a:ext uri="{FF2B5EF4-FFF2-40B4-BE49-F238E27FC236}">
                    <a16:creationId xmlns:a16="http://schemas.microsoft.com/office/drawing/2014/main" id="{657891C3-3D25-DC23-C4BB-F415B1B75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751"/>
                <a:ext cx="29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7" name="Line 2109">
                <a:extLst>
                  <a:ext uri="{FF2B5EF4-FFF2-40B4-BE49-F238E27FC236}">
                    <a16:creationId xmlns:a16="http://schemas.microsoft.com/office/drawing/2014/main" id="{DEE0B29C-B6A7-B858-F071-82B8745CF0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1" y="256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8" name="Line 2110">
                <a:extLst>
                  <a:ext uri="{FF2B5EF4-FFF2-40B4-BE49-F238E27FC236}">
                    <a16:creationId xmlns:a16="http://schemas.microsoft.com/office/drawing/2014/main" id="{5C69F85C-003E-6897-D61B-1696E2141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1" y="2560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199" name="Line 2111">
                <a:extLst>
                  <a:ext uri="{FF2B5EF4-FFF2-40B4-BE49-F238E27FC236}">
                    <a16:creationId xmlns:a16="http://schemas.microsoft.com/office/drawing/2014/main" id="{E1740828-3B77-5986-E0A2-4F11A0136F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5" y="2577"/>
                <a:ext cx="40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0" name="Line 2112">
                <a:extLst>
                  <a:ext uri="{FF2B5EF4-FFF2-40B4-BE49-F238E27FC236}">
                    <a16:creationId xmlns:a16="http://schemas.microsoft.com/office/drawing/2014/main" id="{3B6C44BC-3B53-6178-555F-14175C7354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38" y="2555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1" name="Rectangle 2113">
                <a:extLst>
                  <a:ext uri="{FF2B5EF4-FFF2-40B4-BE49-F238E27FC236}">
                    <a16:creationId xmlns:a16="http://schemas.microsoft.com/office/drawing/2014/main" id="{26AD29C7-DDE2-2707-D859-C31682E02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757"/>
                <a:ext cx="16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2" name="Rectangle 2114">
                <a:extLst>
                  <a:ext uri="{FF2B5EF4-FFF2-40B4-BE49-F238E27FC236}">
                    <a16:creationId xmlns:a16="http://schemas.microsoft.com/office/drawing/2014/main" id="{5317E1AA-1710-8F8F-05A3-0E03B04B3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779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3" name="Rectangle 2115">
                <a:extLst>
                  <a:ext uri="{FF2B5EF4-FFF2-40B4-BE49-F238E27FC236}">
                    <a16:creationId xmlns:a16="http://schemas.microsoft.com/office/drawing/2014/main" id="{188F16B9-19C1-94ED-A0A6-C417073EC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" y="2762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4" name="Rectangle 2116">
                <a:extLst>
                  <a:ext uri="{FF2B5EF4-FFF2-40B4-BE49-F238E27FC236}">
                    <a16:creationId xmlns:a16="http://schemas.microsoft.com/office/drawing/2014/main" id="{E48B72FE-FEA3-648A-3404-A2DB0414F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" y="2774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5" name="Rectangle 2117">
                <a:extLst>
                  <a:ext uri="{FF2B5EF4-FFF2-40B4-BE49-F238E27FC236}">
                    <a16:creationId xmlns:a16="http://schemas.microsoft.com/office/drawing/2014/main" id="{A0391FA2-AD6F-8958-FF73-142350DF6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" y="2768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6" name="Rectangle 2118">
                <a:extLst>
                  <a:ext uri="{FF2B5EF4-FFF2-40B4-BE49-F238E27FC236}">
                    <a16:creationId xmlns:a16="http://schemas.microsoft.com/office/drawing/2014/main" id="{0D4D46BC-2315-A9AD-8B70-F6E43F979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" y="2768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7" name="Rectangle 2119">
                <a:extLst>
                  <a:ext uri="{FF2B5EF4-FFF2-40B4-BE49-F238E27FC236}">
                    <a16:creationId xmlns:a16="http://schemas.microsoft.com/office/drawing/2014/main" id="{74517F91-B705-D54E-68E7-038CE9311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6" y="2695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8" name="Rectangle 2120">
                <a:extLst>
                  <a:ext uri="{FF2B5EF4-FFF2-40B4-BE49-F238E27FC236}">
                    <a16:creationId xmlns:a16="http://schemas.microsoft.com/office/drawing/2014/main" id="{A76E775E-B88E-37B4-8EFB-186CD1AB8E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6" y="2717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09" name="Rectangle 2121">
                <a:extLst>
                  <a:ext uri="{FF2B5EF4-FFF2-40B4-BE49-F238E27FC236}">
                    <a16:creationId xmlns:a16="http://schemas.microsoft.com/office/drawing/2014/main" id="{676827EA-B5B6-7FDC-8EA0-97840B763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70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0" name="Rectangle 2122">
                <a:extLst>
                  <a:ext uri="{FF2B5EF4-FFF2-40B4-BE49-F238E27FC236}">
                    <a16:creationId xmlns:a16="http://schemas.microsoft.com/office/drawing/2014/main" id="{CA5582B6-7046-01D0-57AA-851AED382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712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1" name="Rectangle 2123">
                <a:extLst>
                  <a:ext uri="{FF2B5EF4-FFF2-40B4-BE49-F238E27FC236}">
                    <a16:creationId xmlns:a16="http://schemas.microsoft.com/office/drawing/2014/main" id="{BCE6EC19-A9BD-090F-16F7-22C25F151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70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2" name="Rectangle 2124">
                <a:extLst>
                  <a:ext uri="{FF2B5EF4-FFF2-40B4-BE49-F238E27FC236}">
                    <a16:creationId xmlns:a16="http://schemas.microsoft.com/office/drawing/2014/main" id="{9EA1D77F-0C85-16E3-850B-CE4843141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706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3" name="Rectangle 2125">
                <a:extLst>
                  <a:ext uri="{FF2B5EF4-FFF2-40B4-BE49-F238E27FC236}">
                    <a16:creationId xmlns:a16="http://schemas.microsoft.com/office/drawing/2014/main" id="{FB81AE9C-F37F-25D5-58D4-0D83FFF73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" y="2684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4" name="Rectangle 2126">
                <a:extLst>
                  <a:ext uri="{FF2B5EF4-FFF2-40B4-BE49-F238E27FC236}">
                    <a16:creationId xmlns:a16="http://schemas.microsoft.com/office/drawing/2014/main" id="{0740E8C6-A782-9C4C-E09B-5943B801A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" y="2706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5" name="Rectangle 2127">
                <a:extLst>
                  <a:ext uri="{FF2B5EF4-FFF2-40B4-BE49-F238E27FC236}">
                    <a16:creationId xmlns:a16="http://schemas.microsoft.com/office/drawing/2014/main" id="{D6DCEAA9-877C-C1C4-9FE8-D0744C5AF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" y="268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6" name="Rectangle 2128">
                <a:extLst>
                  <a:ext uri="{FF2B5EF4-FFF2-40B4-BE49-F238E27FC236}">
                    <a16:creationId xmlns:a16="http://schemas.microsoft.com/office/drawing/2014/main" id="{5294EF3B-5ED7-7214-2956-C12188BED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" y="2701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7" name="Rectangle 2129">
                <a:extLst>
                  <a:ext uri="{FF2B5EF4-FFF2-40B4-BE49-F238E27FC236}">
                    <a16:creationId xmlns:a16="http://schemas.microsoft.com/office/drawing/2014/main" id="{019C5153-1B27-D786-3DA2-6063BF103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" y="269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8" name="Rectangle 2130">
                <a:extLst>
                  <a:ext uri="{FF2B5EF4-FFF2-40B4-BE49-F238E27FC236}">
                    <a16:creationId xmlns:a16="http://schemas.microsoft.com/office/drawing/2014/main" id="{771E7768-F45D-5B87-02D0-1AB848AE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" y="269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19" name="Rectangle 2131">
                <a:extLst>
                  <a:ext uri="{FF2B5EF4-FFF2-40B4-BE49-F238E27FC236}">
                    <a16:creationId xmlns:a16="http://schemas.microsoft.com/office/drawing/2014/main" id="{427C7152-9CE2-70B3-CC40-BF7D1B97F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9" y="2482"/>
                <a:ext cx="16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0" name="Rectangle 2132">
                <a:extLst>
                  <a:ext uri="{FF2B5EF4-FFF2-40B4-BE49-F238E27FC236}">
                    <a16:creationId xmlns:a16="http://schemas.microsoft.com/office/drawing/2014/main" id="{6FFEEA29-36A9-A690-6DC4-8E8C7158F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9" y="2504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1" name="Rectangle 2133">
                <a:extLst>
                  <a:ext uri="{FF2B5EF4-FFF2-40B4-BE49-F238E27FC236}">
                    <a16:creationId xmlns:a16="http://schemas.microsoft.com/office/drawing/2014/main" id="{C8A18BBF-BE73-6789-4649-7426169BB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3" y="2487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2" name="Rectangle 2134">
                <a:extLst>
                  <a:ext uri="{FF2B5EF4-FFF2-40B4-BE49-F238E27FC236}">
                    <a16:creationId xmlns:a16="http://schemas.microsoft.com/office/drawing/2014/main" id="{3EF73713-5444-E644-9534-C89360BF7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3" y="2499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3" name="Rectangle 2135">
                <a:extLst>
                  <a:ext uri="{FF2B5EF4-FFF2-40B4-BE49-F238E27FC236}">
                    <a16:creationId xmlns:a16="http://schemas.microsoft.com/office/drawing/2014/main" id="{35B61A5E-272D-3C40-82AB-EA813C43F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3" y="2493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4" name="Rectangle 2136">
                <a:extLst>
                  <a:ext uri="{FF2B5EF4-FFF2-40B4-BE49-F238E27FC236}">
                    <a16:creationId xmlns:a16="http://schemas.microsoft.com/office/drawing/2014/main" id="{58B32E40-BCF9-26A3-730C-9ACC935E0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3" y="2493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5" name="Rectangle 2137">
                <a:extLst>
                  <a:ext uri="{FF2B5EF4-FFF2-40B4-BE49-F238E27FC236}">
                    <a16:creationId xmlns:a16="http://schemas.microsoft.com/office/drawing/2014/main" id="{28EB8870-1A2B-50EF-1600-24F5DA482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818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6" name="Rectangle 2138">
                <a:extLst>
                  <a:ext uri="{FF2B5EF4-FFF2-40B4-BE49-F238E27FC236}">
                    <a16:creationId xmlns:a16="http://schemas.microsoft.com/office/drawing/2014/main" id="{0A18ACAE-0858-140F-2283-E786C6108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841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7" name="Rectangle 2139">
                <a:extLst>
                  <a:ext uri="{FF2B5EF4-FFF2-40B4-BE49-F238E27FC236}">
                    <a16:creationId xmlns:a16="http://schemas.microsoft.com/office/drawing/2014/main" id="{C395B7C6-44BC-3318-9BF1-565713AAE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0" y="2824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8" name="Rectangle 2140">
                <a:extLst>
                  <a:ext uri="{FF2B5EF4-FFF2-40B4-BE49-F238E27FC236}">
                    <a16:creationId xmlns:a16="http://schemas.microsoft.com/office/drawing/2014/main" id="{99305438-6EE5-8C71-6E64-8C8E439D5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0" y="283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29" name="Rectangle 2141">
                <a:extLst>
                  <a:ext uri="{FF2B5EF4-FFF2-40B4-BE49-F238E27FC236}">
                    <a16:creationId xmlns:a16="http://schemas.microsoft.com/office/drawing/2014/main" id="{1636022A-53A7-1C83-519C-232BE07CE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0" y="2830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30" name="Rectangle 2142">
                <a:extLst>
                  <a:ext uri="{FF2B5EF4-FFF2-40B4-BE49-F238E27FC236}">
                    <a16:creationId xmlns:a16="http://schemas.microsoft.com/office/drawing/2014/main" id="{26D4C793-07C1-B4F9-93B4-A2BBF788D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0" y="2830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31" name="Rectangle 2143">
                <a:extLst>
                  <a:ext uri="{FF2B5EF4-FFF2-40B4-BE49-F238E27FC236}">
                    <a16:creationId xmlns:a16="http://schemas.microsoft.com/office/drawing/2014/main" id="{EDAC8C21-E4CC-4A5C-725F-DAAD784AD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5" y="2678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32" name="Rectangle 2144">
                <a:extLst>
                  <a:ext uri="{FF2B5EF4-FFF2-40B4-BE49-F238E27FC236}">
                    <a16:creationId xmlns:a16="http://schemas.microsoft.com/office/drawing/2014/main" id="{4F2E4154-9EF3-35B2-78DF-40FCC6F55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5" y="2701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33" name="Rectangle 2145">
                <a:extLst>
                  <a:ext uri="{FF2B5EF4-FFF2-40B4-BE49-F238E27FC236}">
                    <a16:creationId xmlns:a16="http://schemas.microsoft.com/office/drawing/2014/main" id="{6C3DD86E-D7D2-4051-9959-D78D39251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9" y="2684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34" name="Rectangle 2146">
                <a:extLst>
                  <a:ext uri="{FF2B5EF4-FFF2-40B4-BE49-F238E27FC236}">
                    <a16:creationId xmlns:a16="http://schemas.microsoft.com/office/drawing/2014/main" id="{DB2D0BB7-C2AE-AA6A-7ED4-34476B0FC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9" y="2695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35" name="Rectangle 2147">
                <a:extLst>
                  <a:ext uri="{FF2B5EF4-FFF2-40B4-BE49-F238E27FC236}">
                    <a16:creationId xmlns:a16="http://schemas.microsoft.com/office/drawing/2014/main" id="{C870EAA4-BC4B-E05A-854D-2153FC4BB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9" y="268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36" name="Rectangle 2148">
                <a:extLst>
                  <a:ext uri="{FF2B5EF4-FFF2-40B4-BE49-F238E27FC236}">
                    <a16:creationId xmlns:a16="http://schemas.microsoft.com/office/drawing/2014/main" id="{4AB56702-F110-A702-16DA-3A5C0649F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9" y="2689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37" name="Line 2149">
                <a:extLst>
                  <a:ext uri="{FF2B5EF4-FFF2-40B4-BE49-F238E27FC236}">
                    <a16:creationId xmlns:a16="http://schemas.microsoft.com/office/drawing/2014/main" id="{175F63E3-042B-7738-F635-7C94AB0C2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2" y="2095"/>
                <a:ext cx="39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38" name="Line 2150">
                <a:extLst>
                  <a:ext uri="{FF2B5EF4-FFF2-40B4-BE49-F238E27FC236}">
                    <a16:creationId xmlns:a16="http://schemas.microsoft.com/office/drawing/2014/main" id="{6486ADE9-474D-9B98-DC25-D2DCEEBB5B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9" y="2072"/>
                <a:ext cx="0" cy="39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39" name="Freeform 2151">
                <a:extLst>
                  <a:ext uri="{FF2B5EF4-FFF2-40B4-BE49-F238E27FC236}">
                    <a16:creationId xmlns:a16="http://schemas.microsoft.com/office/drawing/2014/main" id="{C0AC7529-F8F2-4EF5-C1FE-AA854A740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2134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40" name="Freeform 2152">
                <a:extLst>
                  <a:ext uri="{FF2B5EF4-FFF2-40B4-BE49-F238E27FC236}">
                    <a16:creationId xmlns:a16="http://schemas.microsoft.com/office/drawing/2014/main" id="{21DACBD6-9FDF-C22C-398A-CE4DD30B8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2" y="2151"/>
                <a:ext cx="39" cy="33"/>
              </a:xfrm>
              <a:custGeom>
                <a:avLst/>
                <a:gdLst>
                  <a:gd name="T0" fmla="*/ 17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1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17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41" name="Rectangle 2153">
                <a:extLst>
                  <a:ext uri="{FF2B5EF4-FFF2-40B4-BE49-F238E27FC236}">
                    <a16:creationId xmlns:a16="http://schemas.microsoft.com/office/drawing/2014/main" id="{43881299-479A-BA7B-DF54-846B1AD12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3" y="2515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42" name="Rectangle 2154">
                <a:extLst>
                  <a:ext uri="{FF2B5EF4-FFF2-40B4-BE49-F238E27FC236}">
                    <a16:creationId xmlns:a16="http://schemas.microsoft.com/office/drawing/2014/main" id="{A19295D4-CD7E-0515-A913-28DB7AC65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3" y="2538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43" name="Rectangle 2155">
                <a:extLst>
                  <a:ext uri="{FF2B5EF4-FFF2-40B4-BE49-F238E27FC236}">
                    <a16:creationId xmlns:a16="http://schemas.microsoft.com/office/drawing/2014/main" id="{AD03AC53-3DE5-CBF2-CC9E-E2A42F3A3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521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44" name="Rectangle 2156">
                <a:extLst>
                  <a:ext uri="{FF2B5EF4-FFF2-40B4-BE49-F238E27FC236}">
                    <a16:creationId xmlns:a16="http://schemas.microsoft.com/office/drawing/2014/main" id="{C4F1D4C3-DF47-12D6-882E-5A128F073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532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45" name="Rectangle 2157">
                <a:extLst>
                  <a:ext uri="{FF2B5EF4-FFF2-40B4-BE49-F238E27FC236}">
                    <a16:creationId xmlns:a16="http://schemas.microsoft.com/office/drawing/2014/main" id="{19119632-E316-7EFD-022D-2633EC5F8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527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46" name="Rectangle 2158">
                <a:extLst>
                  <a:ext uri="{FF2B5EF4-FFF2-40B4-BE49-F238E27FC236}">
                    <a16:creationId xmlns:a16="http://schemas.microsoft.com/office/drawing/2014/main" id="{19EB06F5-8EDB-D871-0154-DBC07A697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527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47" name="Rectangle 2159">
                <a:extLst>
                  <a:ext uri="{FF2B5EF4-FFF2-40B4-BE49-F238E27FC236}">
                    <a16:creationId xmlns:a16="http://schemas.microsoft.com/office/drawing/2014/main" id="{4BFB8DD8-F37C-1BA1-1531-45F68891D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3" y="2515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48" name="Rectangle 2160">
                <a:extLst>
                  <a:ext uri="{FF2B5EF4-FFF2-40B4-BE49-F238E27FC236}">
                    <a16:creationId xmlns:a16="http://schemas.microsoft.com/office/drawing/2014/main" id="{CF4A89BF-C63D-F4AE-4571-EF735D656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3" y="2538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49" name="Rectangle 2161">
                <a:extLst>
                  <a:ext uri="{FF2B5EF4-FFF2-40B4-BE49-F238E27FC236}">
                    <a16:creationId xmlns:a16="http://schemas.microsoft.com/office/drawing/2014/main" id="{9D08C64E-7E7F-31F9-7BCE-8A7974838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521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50" name="Rectangle 2162">
                <a:extLst>
                  <a:ext uri="{FF2B5EF4-FFF2-40B4-BE49-F238E27FC236}">
                    <a16:creationId xmlns:a16="http://schemas.microsoft.com/office/drawing/2014/main" id="{9B6CEF94-1FFB-1E55-4614-0B49C8EFA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532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51" name="Rectangle 2163">
                <a:extLst>
                  <a:ext uri="{FF2B5EF4-FFF2-40B4-BE49-F238E27FC236}">
                    <a16:creationId xmlns:a16="http://schemas.microsoft.com/office/drawing/2014/main" id="{CA4C3AA7-CF11-26D3-8D45-1C8F14866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527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52" name="Rectangle 2164">
                <a:extLst>
                  <a:ext uri="{FF2B5EF4-FFF2-40B4-BE49-F238E27FC236}">
                    <a16:creationId xmlns:a16="http://schemas.microsoft.com/office/drawing/2014/main" id="{D6C11B98-1CB1-1559-7C24-28BBE79DE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527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53" name="Rectangle 2165">
                <a:extLst>
                  <a:ext uri="{FF2B5EF4-FFF2-40B4-BE49-F238E27FC236}">
                    <a16:creationId xmlns:a16="http://schemas.microsoft.com/office/drawing/2014/main" id="{9198CD03-67E7-5D37-6865-F10AABEDC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3" y="2515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54" name="Rectangle 2166">
                <a:extLst>
                  <a:ext uri="{FF2B5EF4-FFF2-40B4-BE49-F238E27FC236}">
                    <a16:creationId xmlns:a16="http://schemas.microsoft.com/office/drawing/2014/main" id="{DC6919AD-B719-49AA-A985-75D108CC7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3" y="2538"/>
                <a:ext cx="16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55" name="Rectangle 2167">
                <a:extLst>
                  <a:ext uri="{FF2B5EF4-FFF2-40B4-BE49-F238E27FC236}">
                    <a16:creationId xmlns:a16="http://schemas.microsoft.com/office/drawing/2014/main" id="{593BC706-D061-1C9C-DDCD-A68F976D2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521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56" name="Rectangle 2168">
                <a:extLst>
                  <a:ext uri="{FF2B5EF4-FFF2-40B4-BE49-F238E27FC236}">
                    <a16:creationId xmlns:a16="http://schemas.microsoft.com/office/drawing/2014/main" id="{B9E5494B-4F61-EB18-653D-FB0720AFD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532"/>
                <a:ext cx="28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57" name="Rectangle 2169">
                <a:extLst>
                  <a:ext uri="{FF2B5EF4-FFF2-40B4-BE49-F238E27FC236}">
                    <a16:creationId xmlns:a16="http://schemas.microsoft.com/office/drawing/2014/main" id="{2BC9A868-276D-E7CB-6934-A8D653550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527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58" name="Rectangle 2170">
                <a:extLst>
                  <a:ext uri="{FF2B5EF4-FFF2-40B4-BE49-F238E27FC236}">
                    <a16:creationId xmlns:a16="http://schemas.microsoft.com/office/drawing/2014/main" id="{04D922E7-1226-CD70-0C6C-0B20A6587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527"/>
                <a:ext cx="28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59" name="Freeform 2171">
                <a:extLst>
                  <a:ext uri="{FF2B5EF4-FFF2-40B4-BE49-F238E27FC236}">
                    <a16:creationId xmlns:a16="http://schemas.microsoft.com/office/drawing/2014/main" id="{B376F8B7-AF02-F486-EC12-1060AB6ED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1932"/>
                <a:ext cx="39" cy="34"/>
              </a:xfrm>
              <a:custGeom>
                <a:avLst/>
                <a:gdLst>
                  <a:gd name="T0" fmla="*/ 22 w 39"/>
                  <a:gd name="T1" fmla="*/ 0 h 34"/>
                  <a:gd name="T2" fmla="*/ 39 w 39"/>
                  <a:gd name="T3" fmla="*/ 34 h 34"/>
                  <a:gd name="T4" fmla="*/ 0 w 39"/>
                  <a:gd name="T5" fmla="*/ 34 h 34"/>
                  <a:gd name="T6" fmla="*/ 22 w 39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4">
                    <a:moveTo>
                      <a:pt x="22" y="0"/>
                    </a:moveTo>
                    <a:lnTo>
                      <a:pt x="39" y="34"/>
                    </a:lnTo>
                    <a:lnTo>
                      <a:pt x="0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60" name="Freeform 2172">
                <a:extLst>
                  <a:ext uri="{FF2B5EF4-FFF2-40B4-BE49-F238E27FC236}">
                    <a16:creationId xmlns:a16="http://schemas.microsoft.com/office/drawing/2014/main" id="{4DD6F6AB-440F-7F1F-2A6B-C2E1AA2D2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4" y="2123"/>
                <a:ext cx="39" cy="33"/>
              </a:xfrm>
              <a:custGeom>
                <a:avLst/>
                <a:gdLst>
                  <a:gd name="T0" fmla="*/ 22 w 39"/>
                  <a:gd name="T1" fmla="*/ 0 h 33"/>
                  <a:gd name="T2" fmla="*/ 39 w 39"/>
                  <a:gd name="T3" fmla="*/ 33 h 33"/>
                  <a:gd name="T4" fmla="*/ 0 w 39"/>
                  <a:gd name="T5" fmla="*/ 33 h 33"/>
                  <a:gd name="T6" fmla="*/ 22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2" y="0"/>
                    </a:moveTo>
                    <a:lnTo>
                      <a:pt x="39" y="33"/>
                    </a:lnTo>
                    <a:lnTo>
                      <a:pt x="0" y="3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61" name="Rectangle 2173">
                <a:extLst>
                  <a:ext uri="{FF2B5EF4-FFF2-40B4-BE49-F238E27FC236}">
                    <a16:creationId xmlns:a16="http://schemas.microsoft.com/office/drawing/2014/main" id="{FBE05B13-6237-AFD5-EE04-9D19A89A7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9" y="2168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62" name="Line 2174">
                <a:extLst>
                  <a:ext uri="{FF2B5EF4-FFF2-40B4-BE49-F238E27FC236}">
                    <a16:creationId xmlns:a16="http://schemas.microsoft.com/office/drawing/2014/main" id="{E1DA1973-0CF3-9CC2-E670-67462BBE4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9" y="216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63" name="Line 2175">
                <a:extLst>
                  <a:ext uri="{FF2B5EF4-FFF2-40B4-BE49-F238E27FC236}">
                    <a16:creationId xmlns:a16="http://schemas.microsoft.com/office/drawing/2014/main" id="{E8643FA4-C409-1104-9C20-AD83B9A8A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9" y="216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64" name="Rectangle 2176">
                <a:extLst>
                  <a:ext uri="{FF2B5EF4-FFF2-40B4-BE49-F238E27FC236}">
                    <a16:creationId xmlns:a16="http://schemas.microsoft.com/office/drawing/2014/main" id="{E68E59D6-0069-FE9E-239B-3ADF30E9B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9" y="2168"/>
                <a:ext cx="28" cy="28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65" name="Line 2177">
                <a:extLst>
                  <a:ext uri="{FF2B5EF4-FFF2-40B4-BE49-F238E27FC236}">
                    <a16:creationId xmlns:a16="http://schemas.microsoft.com/office/drawing/2014/main" id="{8A24103D-4FBD-F9B9-5067-FBCA7876EC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9" y="216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66" name="Line 2178">
                <a:extLst>
                  <a:ext uri="{FF2B5EF4-FFF2-40B4-BE49-F238E27FC236}">
                    <a16:creationId xmlns:a16="http://schemas.microsoft.com/office/drawing/2014/main" id="{ECBBA253-8434-21F1-170E-8F1DB83446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9" y="2168"/>
                <a:ext cx="28" cy="28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67" name="Rectangle 2179">
                <a:extLst>
                  <a:ext uri="{FF2B5EF4-FFF2-40B4-BE49-F238E27FC236}">
                    <a16:creationId xmlns:a16="http://schemas.microsoft.com/office/drawing/2014/main" id="{9F133E7F-ECBC-2092-7C26-E36EB5DC5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6" y="2342"/>
                <a:ext cx="17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68" name="Rectangle 2180">
                <a:extLst>
                  <a:ext uri="{FF2B5EF4-FFF2-40B4-BE49-F238E27FC236}">
                    <a16:creationId xmlns:a16="http://schemas.microsoft.com/office/drawing/2014/main" id="{86EBC622-DC35-A929-2ECE-16D6CE79B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6" y="2386"/>
                <a:ext cx="17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69" name="Rectangle 2181">
                <a:extLst>
                  <a:ext uri="{FF2B5EF4-FFF2-40B4-BE49-F238E27FC236}">
                    <a16:creationId xmlns:a16="http://schemas.microsoft.com/office/drawing/2014/main" id="{D6C2C028-2372-D128-FE5F-99BF01A37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5" y="2347"/>
                <a:ext cx="39" cy="11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70" name="Rectangle 2182">
                <a:extLst>
                  <a:ext uri="{FF2B5EF4-FFF2-40B4-BE49-F238E27FC236}">
                    <a16:creationId xmlns:a16="http://schemas.microsoft.com/office/drawing/2014/main" id="{A0452A7F-20F1-57D6-DF86-4F029F9A9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5" y="2375"/>
                <a:ext cx="39" cy="11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71" name="Rectangle 2183">
                <a:extLst>
                  <a:ext uri="{FF2B5EF4-FFF2-40B4-BE49-F238E27FC236}">
                    <a16:creationId xmlns:a16="http://schemas.microsoft.com/office/drawing/2014/main" id="{A5D6A8B0-8E7B-2ADB-A696-7EB8AFC12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" y="2358"/>
                <a:ext cx="50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72" name="Rectangle 2184">
                <a:extLst>
                  <a:ext uri="{FF2B5EF4-FFF2-40B4-BE49-F238E27FC236}">
                    <a16:creationId xmlns:a16="http://schemas.microsoft.com/office/drawing/2014/main" id="{AB610DCB-05ED-EE7B-756C-58E4E8E50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" y="2370"/>
                <a:ext cx="50" cy="5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73" name="Rectangle 2185">
                <a:extLst>
                  <a:ext uri="{FF2B5EF4-FFF2-40B4-BE49-F238E27FC236}">
                    <a16:creationId xmlns:a16="http://schemas.microsoft.com/office/drawing/2014/main" id="{C56155DD-38FF-8957-DA33-A6E913615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" y="2364"/>
                <a:ext cx="50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74" name="Rectangle 2186">
                <a:extLst>
                  <a:ext uri="{FF2B5EF4-FFF2-40B4-BE49-F238E27FC236}">
                    <a16:creationId xmlns:a16="http://schemas.microsoft.com/office/drawing/2014/main" id="{3CFD1B04-D63A-3E6B-C0D7-F41A5B1C0D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" y="2364"/>
                <a:ext cx="50" cy="6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75" name="Freeform 2187">
                <a:extLst>
                  <a:ext uri="{FF2B5EF4-FFF2-40B4-BE49-F238E27FC236}">
                    <a16:creationId xmlns:a16="http://schemas.microsoft.com/office/drawing/2014/main" id="{32BAA4A3-35FE-263A-F45A-341981CD7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" y="2212"/>
                <a:ext cx="73" cy="62"/>
              </a:xfrm>
              <a:custGeom>
                <a:avLst/>
                <a:gdLst>
                  <a:gd name="T0" fmla="*/ 40 w 73"/>
                  <a:gd name="T1" fmla="*/ 0 h 62"/>
                  <a:gd name="T2" fmla="*/ 73 w 73"/>
                  <a:gd name="T3" fmla="*/ 62 h 62"/>
                  <a:gd name="T4" fmla="*/ 0 w 73"/>
                  <a:gd name="T5" fmla="*/ 62 h 62"/>
                  <a:gd name="T6" fmla="*/ 40 w 73"/>
                  <a:gd name="T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2">
                    <a:moveTo>
                      <a:pt x="40" y="0"/>
                    </a:moveTo>
                    <a:lnTo>
                      <a:pt x="73" y="62"/>
                    </a:lnTo>
                    <a:lnTo>
                      <a:pt x="0" y="6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C49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76" name="Rectangle 2188">
                <a:extLst>
                  <a:ext uri="{FF2B5EF4-FFF2-40B4-BE49-F238E27FC236}">
                    <a16:creationId xmlns:a16="http://schemas.microsoft.com/office/drawing/2014/main" id="{AB5746AA-86C4-6D60-CC5B-DFB12EC18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8" y="2151"/>
                <a:ext cx="56" cy="50"/>
              </a:xfrm>
              <a:prstGeom prst="rect">
                <a:avLst/>
              </a:prstGeom>
              <a:solidFill>
                <a:srgbClr val="53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77" name="Line 2189">
                <a:extLst>
                  <a:ext uri="{FF2B5EF4-FFF2-40B4-BE49-F238E27FC236}">
                    <a16:creationId xmlns:a16="http://schemas.microsoft.com/office/drawing/2014/main" id="{44CFEFB5-543F-BC55-A4AB-FD8185C328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2067"/>
                <a:ext cx="72" cy="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78" name="Line 2190">
                <a:extLst>
                  <a:ext uri="{FF2B5EF4-FFF2-40B4-BE49-F238E27FC236}">
                    <a16:creationId xmlns:a16="http://schemas.microsoft.com/office/drawing/2014/main" id="{684548FE-A14D-F14A-778D-D70ECF41A0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51" y="2027"/>
                <a:ext cx="0" cy="73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79" name="Rectangle 2191">
                <a:extLst>
                  <a:ext uri="{FF2B5EF4-FFF2-40B4-BE49-F238E27FC236}">
                    <a16:creationId xmlns:a16="http://schemas.microsoft.com/office/drawing/2014/main" id="{B0B139B8-7CC3-A7EB-60AC-9B334F053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3" y="2201"/>
                <a:ext cx="56" cy="56"/>
              </a:xfrm>
              <a:prstGeom prst="rect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80" name="Line 2192">
                <a:extLst>
                  <a:ext uri="{FF2B5EF4-FFF2-40B4-BE49-F238E27FC236}">
                    <a16:creationId xmlns:a16="http://schemas.microsoft.com/office/drawing/2014/main" id="{2D701D7D-E996-7D5F-D473-56C74868D4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3" y="2201"/>
                <a:ext cx="56" cy="56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81" name="Line 2193">
                <a:extLst>
                  <a:ext uri="{FF2B5EF4-FFF2-40B4-BE49-F238E27FC236}">
                    <a16:creationId xmlns:a16="http://schemas.microsoft.com/office/drawing/2014/main" id="{D1EF8E61-B20C-3801-7AD8-8648BC3EAE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3" y="2201"/>
                <a:ext cx="56" cy="56"/>
              </a:xfrm>
              <a:prstGeom prst="line">
                <a:avLst/>
              </a:pr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82" name="Line 2194">
                <a:extLst>
                  <a:ext uri="{FF2B5EF4-FFF2-40B4-BE49-F238E27FC236}">
                    <a16:creationId xmlns:a16="http://schemas.microsoft.com/office/drawing/2014/main" id="{F2A9DA97-11D2-76C3-BAAA-5380179A9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8" y="2207"/>
                <a:ext cx="51" cy="5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83" name="Line 2195">
                <a:extLst>
                  <a:ext uri="{FF2B5EF4-FFF2-40B4-BE49-F238E27FC236}">
                    <a16:creationId xmlns:a16="http://schemas.microsoft.com/office/drawing/2014/main" id="{5EB14508-0DF8-9E26-20AA-B3897A158C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8" y="2207"/>
                <a:ext cx="51" cy="5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84" name="Line 2196">
                <a:extLst>
                  <a:ext uri="{FF2B5EF4-FFF2-40B4-BE49-F238E27FC236}">
                    <a16:creationId xmlns:a16="http://schemas.microsoft.com/office/drawing/2014/main" id="{D1D0290A-80FD-E2EB-1C54-272307E10A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7" y="2229"/>
                <a:ext cx="73" cy="0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85" name="Line 2197">
                <a:extLst>
                  <a:ext uri="{FF2B5EF4-FFF2-40B4-BE49-F238E27FC236}">
                    <a16:creationId xmlns:a16="http://schemas.microsoft.com/office/drawing/2014/main" id="{9A9D93C3-B7E6-18A0-8DCA-9867E91642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6" y="2196"/>
                <a:ext cx="0" cy="73"/>
              </a:xfrm>
              <a:prstGeom prst="line">
                <a:avLst/>
              </a:pr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86" name="Freeform 2198">
                <a:extLst>
                  <a:ext uri="{FF2B5EF4-FFF2-40B4-BE49-F238E27FC236}">
                    <a16:creationId xmlns:a16="http://schemas.microsoft.com/office/drawing/2014/main" id="{F7FCFBDD-92DE-3D01-0F07-DA23D0D5D4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6" y="2201"/>
                <a:ext cx="4133" cy="0"/>
              </a:xfrm>
              <a:custGeom>
                <a:avLst/>
                <a:gdLst>
                  <a:gd name="T0" fmla="*/ 8 w 737"/>
                  <a:gd name="T1" fmla="*/ 20 w 737"/>
                  <a:gd name="T2" fmla="*/ 32 w 737"/>
                  <a:gd name="T3" fmla="*/ 44 w 737"/>
                  <a:gd name="T4" fmla="*/ 56 w 737"/>
                  <a:gd name="T5" fmla="*/ 68 w 737"/>
                  <a:gd name="T6" fmla="*/ 80 w 737"/>
                  <a:gd name="T7" fmla="*/ 92 w 737"/>
                  <a:gd name="T8" fmla="*/ 104 w 737"/>
                  <a:gd name="T9" fmla="*/ 116 w 737"/>
                  <a:gd name="T10" fmla="*/ 128 w 737"/>
                  <a:gd name="T11" fmla="*/ 140 w 737"/>
                  <a:gd name="T12" fmla="*/ 152 w 737"/>
                  <a:gd name="T13" fmla="*/ 164 w 737"/>
                  <a:gd name="T14" fmla="*/ 176 w 737"/>
                  <a:gd name="T15" fmla="*/ 188 w 737"/>
                  <a:gd name="T16" fmla="*/ 200 w 737"/>
                  <a:gd name="T17" fmla="*/ 212 w 737"/>
                  <a:gd name="T18" fmla="*/ 224 w 737"/>
                  <a:gd name="T19" fmla="*/ 236 w 737"/>
                  <a:gd name="T20" fmla="*/ 248 w 737"/>
                  <a:gd name="T21" fmla="*/ 260 w 737"/>
                  <a:gd name="T22" fmla="*/ 272 w 737"/>
                  <a:gd name="T23" fmla="*/ 284 w 737"/>
                  <a:gd name="T24" fmla="*/ 296 w 737"/>
                  <a:gd name="T25" fmla="*/ 308 w 737"/>
                  <a:gd name="T26" fmla="*/ 320 w 737"/>
                  <a:gd name="T27" fmla="*/ 332 w 737"/>
                  <a:gd name="T28" fmla="*/ 344 w 737"/>
                  <a:gd name="T29" fmla="*/ 356 w 737"/>
                  <a:gd name="T30" fmla="*/ 368 w 737"/>
                  <a:gd name="T31" fmla="*/ 380 w 737"/>
                  <a:gd name="T32" fmla="*/ 392 w 737"/>
                  <a:gd name="T33" fmla="*/ 404 w 737"/>
                  <a:gd name="T34" fmla="*/ 416 w 737"/>
                  <a:gd name="T35" fmla="*/ 428 w 737"/>
                  <a:gd name="T36" fmla="*/ 440 w 737"/>
                  <a:gd name="T37" fmla="*/ 452 w 737"/>
                  <a:gd name="T38" fmla="*/ 464 w 737"/>
                  <a:gd name="T39" fmla="*/ 476 w 737"/>
                  <a:gd name="T40" fmla="*/ 488 w 737"/>
                  <a:gd name="T41" fmla="*/ 500 w 737"/>
                  <a:gd name="T42" fmla="*/ 512 w 737"/>
                  <a:gd name="T43" fmla="*/ 524 w 737"/>
                  <a:gd name="T44" fmla="*/ 536 w 737"/>
                  <a:gd name="T45" fmla="*/ 548 w 737"/>
                  <a:gd name="T46" fmla="*/ 560 w 737"/>
                  <a:gd name="T47" fmla="*/ 572 w 737"/>
                  <a:gd name="T48" fmla="*/ 584 w 737"/>
                  <a:gd name="T49" fmla="*/ 596 w 737"/>
                  <a:gd name="T50" fmla="*/ 608 w 737"/>
                  <a:gd name="T51" fmla="*/ 620 w 737"/>
                  <a:gd name="T52" fmla="*/ 632 w 737"/>
                  <a:gd name="T53" fmla="*/ 644 w 737"/>
                  <a:gd name="T54" fmla="*/ 656 w 737"/>
                  <a:gd name="T55" fmla="*/ 668 w 737"/>
                  <a:gd name="T56" fmla="*/ 680 w 737"/>
                  <a:gd name="T57" fmla="*/ 692 w 737"/>
                  <a:gd name="T58" fmla="*/ 704 w 737"/>
                  <a:gd name="T59" fmla="*/ 716 w 737"/>
                  <a:gd name="T60" fmla="*/ 728 w 73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</a:cxnLst>
                <a:rect l="0" t="0" r="r" b="b"/>
                <a:pathLst>
                  <a:path w="737">
                    <a:moveTo>
                      <a:pt x="4" y="0"/>
                    </a:moveTo>
                    <a:lnTo>
                      <a:pt x="8" y="0"/>
                    </a:lnTo>
                    <a:moveTo>
                      <a:pt x="12" y="0"/>
                    </a:moveTo>
                    <a:lnTo>
                      <a:pt x="16" y="0"/>
                    </a:lnTo>
                    <a:moveTo>
                      <a:pt x="20" y="0"/>
                    </a:moveTo>
                    <a:lnTo>
                      <a:pt x="24" y="0"/>
                    </a:lnTo>
                    <a:moveTo>
                      <a:pt x="28" y="0"/>
                    </a:moveTo>
                    <a:lnTo>
                      <a:pt x="32" y="0"/>
                    </a:lnTo>
                    <a:moveTo>
                      <a:pt x="36" y="0"/>
                    </a:moveTo>
                    <a:lnTo>
                      <a:pt x="40" y="0"/>
                    </a:lnTo>
                    <a:moveTo>
                      <a:pt x="44" y="0"/>
                    </a:moveTo>
                    <a:lnTo>
                      <a:pt x="48" y="0"/>
                    </a:lnTo>
                    <a:moveTo>
                      <a:pt x="52" y="0"/>
                    </a:moveTo>
                    <a:lnTo>
                      <a:pt x="56" y="0"/>
                    </a:lnTo>
                    <a:moveTo>
                      <a:pt x="60" y="0"/>
                    </a:moveTo>
                    <a:lnTo>
                      <a:pt x="64" y="0"/>
                    </a:lnTo>
                    <a:moveTo>
                      <a:pt x="68" y="0"/>
                    </a:moveTo>
                    <a:lnTo>
                      <a:pt x="72" y="0"/>
                    </a:lnTo>
                    <a:moveTo>
                      <a:pt x="76" y="0"/>
                    </a:moveTo>
                    <a:lnTo>
                      <a:pt x="80" y="0"/>
                    </a:lnTo>
                    <a:moveTo>
                      <a:pt x="84" y="0"/>
                    </a:moveTo>
                    <a:lnTo>
                      <a:pt x="88" y="0"/>
                    </a:lnTo>
                    <a:moveTo>
                      <a:pt x="92" y="0"/>
                    </a:moveTo>
                    <a:lnTo>
                      <a:pt x="96" y="0"/>
                    </a:lnTo>
                    <a:moveTo>
                      <a:pt x="100" y="0"/>
                    </a:moveTo>
                    <a:lnTo>
                      <a:pt x="104" y="0"/>
                    </a:lnTo>
                    <a:moveTo>
                      <a:pt x="108" y="0"/>
                    </a:moveTo>
                    <a:lnTo>
                      <a:pt x="112" y="0"/>
                    </a:lnTo>
                    <a:moveTo>
                      <a:pt x="116" y="0"/>
                    </a:moveTo>
                    <a:lnTo>
                      <a:pt x="120" y="0"/>
                    </a:lnTo>
                    <a:moveTo>
                      <a:pt x="124" y="0"/>
                    </a:moveTo>
                    <a:lnTo>
                      <a:pt x="128" y="0"/>
                    </a:lnTo>
                    <a:moveTo>
                      <a:pt x="132" y="0"/>
                    </a:moveTo>
                    <a:lnTo>
                      <a:pt x="136" y="0"/>
                    </a:lnTo>
                    <a:moveTo>
                      <a:pt x="140" y="0"/>
                    </a:moveTo>
                    <a:lnTo>
                      <a:pt x="144" y="0"/>
                    </a:lnTo>
                    <a:moveTo>
                      <a:pt x="148" y="0"/>
                    </a:moveTo>
                    <a:lnTo>
                      <a:pt x="152" y="0"/>
                    </a:lnTo>
                    <a:moveTo>
                      <a:pt x="156" y="0"/>
                    </a:moveTo>
                    <a:lnTo>
                      <a:pt x="160" y="0"/>
                    </a:lnTo>
                    <a:moveTo>
                      <a:pt x="164" y="0"/>
                    </a:moveTo>
                    <a:lnTo>
                      <a:pt x="168" y="0"/>
                    </a:lnTo>
                    <a:moveTo>
                      <a:pt x="172" y="0"/>
                    </a:moveTo>
                    <a:lnTo>
                      <a:pt x="176" y="0"/>
                    </a:lnTo>
                    <a:moveTo>
                      <a:pt x="180" y="0"/>
                    </a:moveTo>
                    <a:lnTo>
                      <a:pt x="184" y="0"/>
                    </a:lnTo>
                    <a:moveTo>
                      <a:pt x="188" y="0"/>
                    </a:moveTo>
                    <a:lnTo>
                      <a:pt x="192" y="0"/>
                    </a:lnTo>
                    <a:moveTo>
                      <a:pt x="196" y="0"/>
                    </a:moveTo>
                    <a:lnTo>
                      <a:pt x="200" y="0"/>
                    </a:lnTo>
                    <a:moveTo>
                      <a:pt x="204" y="0"/>
                    </a:moveTo>
                    <a:lnTo>
                      <a:pt x="208" y="0"/>
                    </a:lnTo>
                    <a:moveTo>
                      <a:pt x="212" y="0"/>
                    </a:moveTo>
                    <a:lnTo>
                      <a:pt x="216" y="0"/>
                    </a:lnTo>
                    <a:moveTo>
                      <a:pt x="220" y="0"/>
                    </a:moveTo>
                    <a:lnTo>
                      <a:pt x="224" y="0"/>
                    </a:lnTo>
                    <a:moveTo>
                      <a:pt x="228" y="0"/>
                    </a:moveTo>
                    <a:lnTo>
                      <a:pt x="232" y="0"/>
                    </a:lnTo>
                    <a:moveTo>
                      <a:pt x="236" y="0"/>
                    </a:moveTo>
                    <a:lnTo>
                      <a:pt x="240" y="0"/>
                    </a:lnTo>
                    <a:moveTo>
                      <a:pt x="244" y="0"/>
                    </a:moveTo>
                    <a:lnTo>
                      <a:pt x="248" y="0"/>
                    </a:lnTo>
                    <a:moveTo>
                      <a:pt x="252" y="0"/>
                    </a:moveTo>
                    <a:lnTo>
                      <a:pt x="256" y="0"/>
                    </a:lnTo>
                    <a:moveTo>
                      <a:pt x="260" y="0"/>
                    </a:moveTo>
                    <a:lnTo>
                      <a:pt x="264" y="0"/>
                    </a:lnTo>
                    <a:moveTo>
                      <a:pt x="268" y="0"/>
                    </a:moveTo>
                    <a:lnTo>
                      <a:pt x="272" y="0"/>
                    </a:lnTo>
                    <a:moveTo>
                      <a:pt x="276" y="0"/>
                    </a:moveTo>
                    <a:lnTo>
                      <a:pt x="280" y="0"/>
                    </a:lnTo>
                    <a:moveTo>
                      <a:pt x="284" y="0"/>
                    </a:moveTo>
                    <a:lnTo>
                      <a:pt x="288" y="0"/>
                    </a:lnTo>
                    <a:moveTo>
                      <a:pt x="292" y="0"/>
                    </a:moveTo>
                    <a:lnTo>
                      <a:pt x="296" y="0"/>
                    </a:lnTo>
                    <a:moveTo>
                      <a:pt x="300" y="0"/>
                    </a:moveTo>
                    <a:lnTo>
                      <a:pt x="304" y="0"/>
                    </a:lnTo>
                    <a:moveTo>
                      <a:pt x="308" y="0"/>
                    </a:moveTo>
                    <a:lnTo>
                      <a:pt x="312" y="0"/>
                    </a:lnTo>
                    <a:moveTo>
                      <a:pt x="316" y="0"/>
                    </a:moveTo>
                    <a:lnTo>
                      <a:pt x="320" y="0"/>
                    </a:lnTo>
                    <a:moveTo>
                      <a:pt x="324" y="0"/>
                    </a:moveTo>
                    <a:lnTo>
                      <a:pt x="328" y="0"/>
                    </a:lnTo>
                    <a:moveTo>
                      <a:pt x="332" y="0"/>
                    </a:moveTo>
                    <a:lnTo>
                      <a:pt x="336" y="0"/>
                    </a:lnTo>
                    <a:moveTo>
                      <a:pt x="340" y="0"/>
                    </a:moveTo>
                    <a:lnTo>
                      <a:pt x="344" y="0"/>
                    </a:lnTo>
                    <a:moveTo>
                      <a:pt x="348" y="0"/>
                    </a:moveTo>
                    <a:lnTo>
                      <a:pt x="352" y="0"/>
                    </a:lnTo>
                    <a:moveTo>
                      <a:pt x="356" y="0"/>
                    </a:moveTo>
                    <a:lnTo>
                      <a:pt x="360" y="0"/>
                    </a:lnTo>
                    <a:moveTo>
                      <a:pt x="364" y="0"/>
                    </a:moveTo>
                    <a:lnTo>
                      <a:pt x="368" y="0"/>
                    </a:lnTo>
                    <a:moveTo>
                      <a:pt x="372" y="0"/>
                    </a:moveTo>
                    <a:lnTo>
                      <a:pt x="376" y="0"/>
                    </a:lnTo>
                    <a:moveTo>
                      <a:pt x="380" y="0"/>
                    </a:moveTo>
                    <a:lnTo>
                      <a:pt x="384" y="0"/>
                    </a:lnTo>
                    <a:moveTo>
                      <a:pt x="388" y="0"/>
                    </a:moveTo>
                    <a:lnTo>
                      <a:pt x="392" y="0"/>
                    </a:lnTo>
                    <a:moveTo>
                      <a:pt x="396" y="0"/>
                    </a:moveTo>
                    <a:lnTo>
                      <a:pt x="400" y="0"/>
                    </a:lnTo>
                    <a:moveTo>
                      <a:pt x="404" y="0"/>
                    </a:moveTo>
                    <a:lnTo>
                      <a:pt x="408" y="0"/>
                    </a:lnTo>
                    <a:moveTo>
                      <a:pt x="412" y="0"/>
                    </a:moveTo>
                    <a:lnTo>
                      <a:pt x="416" y="0"/>
                    </a:lnTo>
                    <a:moveTo>
                      <a:pt x="420" y="0"/>
                    </a:moveTo>
                    <a:lnTo>
                      <a:pt x="424" y="0"/>
                    </a:lnTo>
                    <a:moveTo>
                      <a:pt x="428" y="0"/>
                    </a:moveTo>
                    <a:lnTo>
                      <a:pt x="432" y="0"/>
                    </a:lnTo>
                    <a:moveTo>
                      <a:pt x="436" y="0"/>
                    </a:moveTo>
                    <a:lnTo>
                      <a:pt x="440" y="0"/>
                    </a:lnTo>
                    <a:moveTo>
                      <a:pt x="444" y="0"/>
                    </a:moveTo>
                    <a:lnTo>
                      <a:pt x="448" y="0"/>
                    </a:lnTo>
                    <a:moveTo>
                      <a:pt x="452" y="0"/>
                    </a:moveTo>
                    <a:lnTo>
                      <a:pt x="456" y="0"/>
                    </a:lnTo>
                    <a:moveTo>
                      <a:pt x="460" y="0"/>
                    </a:moveTo>
                    <a:lnTo>
                      <a:pt x="464" y="0"/>
                    </a:lnTo>
                    <a:moveTo>
                      <a:pt x="468" y="0"/>
                    </a:moveTo>
                    <a:lnTo>
                      <a:pt x="472" y="0"/>
                    </a:lnTo>
                    <a:moveTo>
                      <a:pt x="476" y="0"/>
                    </a:moveTo>
                    <a:lnTo>
                      <a:pt x="480" y="0"/>
                    </a:lnTo>
                    <a:moveTo>
                      <a:pt x="484" y="0"/>
                    </a:moveTo>
                    <a:lnTo>
                      <a:pt x="488" y="0"/>
                    </a:lnTo>
                    <a:moveTo>
                      <a:pt x="492" y="0"/>
                    </a:moveTo>
                    <a:lnTo>
                      <a:pt x="496" y="0"/>
                    </a:lnTo>
                    <a:moveTo>
                      <a:pt x="500" y="0"/>
                    </a:moveTo>
                    <a:lnTo>
                      <a:pt x="504" y="0"/>
                    </a:lnTo>
                    <a:moveTo>
                      <a:pt x="508" y="0"/>
                    </a:moveTo>
                    <a:lnTo>
                      <a:pt x="512" y="0"/>
                    </a:lnTo>
                    <a:moveTo>
                      <a:pt x="516" y="0"/>
                    </a:moveTo>
                    <a:lnTo>
                      <a:pt x="520" y="0"/>
                    </a:lnTo>
                    <a:moveTo>
                      <a:pt x="524" y="0"/>
                    </a:moveTo>
                    <a:lnTo>
                      <a:pt x="528" y="0"/>
                    </a:lnTo>
                    <a:moveTo>
                      <a:pt x="532" y="0"/>
                    </a:moveTo>
                    <a:lnTo>
                      <a:pt x="536" y="0"/>
                    </a:lnTo>
                    <a:moveTo>
                      <a:pt x="540" y="0"/>
                    </a:moveTo>
                    <a:lnTo>
                      <a:pt x="544" y="0"/>
                    </a:lnTo>
                    <a:moveTo>
                      <a:pt x="548" y="0"/>
                    </a:moveTo>
                    <a:lnTo>
                      <a:pt x="552" y="0"/>
                    </a:lnTo>
                    <a:moveTo>
                      <a:pt x="556" y="0"/>
                    </a:moveTo>
                    <a:lnTo>
                      <a:pt x="560" y="0"/>
                    </a:lnTo>
                    <a:moveTo>
                      <a:pt x="564" y="0"/>
                    </a:moveTo>
                    <a:lnTo>
                      <a:pt x="568" y="0"/>
                    </a:lnTo>
                    <a:moveTo>
                      <a:pt x="572" y="0"/>
                    </a:moveTo>
                    <a:lnTo>
                      <a:pt x="576" y="0"/>
                    </a:lnTo>
                    <a:moveTo>
                      <a:pt x="580" y="0"/>
                    </a:moveTo>
                    <a:lnTo>
                      <a:pt x="584" y="0"/>
                    </a:lnTo>
                    <a:moveTo>
                      <a:pt x="588" y="0"/>
                    </a:moveTo>
                    <a:lnTo>
                      <a:pt x="592" y="0"/>
                    </a:lnTo>
                    <a:moveTo>
                      <a:pt x="596" y="0"/>
                    </a:moveTo>
                    <a:lnTo>
                      <a:pt x="600" y="0"/>
                    </a:lnTo>
                    <a:moveTo>
                      <a:pt x="604" y="0"/>
                    </a:moveTo>
                    <a:lnTo>
                      <a:pt x="608" y="0"/>
                    </a:lnTo>
                    <a:moveTo>
                      <a:pt x="612" y="0"/>
                    </a:moveTo>
                    <a:lnTo>
                      <a:pt x="616" y="0"/>
                    </a:lnTo>
                    <a:moveTo>
                      <a:pt x="620" y="0"/>
                    </a:moveTo>
                    <a:lnTo>
                      <a:pt x="624" y="0"/>
                    </a:lnTo>
                    <a:moveTo>
                      <a:pt x="628" y="0"/>
                    </a:moveTo>
                    <a:lnTo>
                      <a:pt x="632" y="0"/>
                    </a:lnTo>
                    <a:moveTo>
                      <a:pt x="636" y="0"/>
                    </a:moveTo>
                    <a:lnTo>
                      <a:pt x="640" y="0"/>
                    </a:lnTo>
                    <a:moveTo>
                      <a:pt x="644" y="0"/>
                    </a:moveTo>
                    <a:lnTo>
                      <a:pt x="648" y="0"/>
                    </a:lnTo>
                    <a:moveTo>
                      <a:pt x="652" y="0"/>
                    </a:moveTo>
                    <a:lnTo>
                      <a:pt x="656" y="0"/>
                    </a:lnTo>
                    <a:moveTo>
                      <a:pt x="660" y="0"/>
                    </a:moveTo>
                    <a:lnTo>
                      <a:pt x="664" y="0"/>
                    </a:lnTo>
                    <a:moveTo>
                      <a:pt x="668" y="0"/>
                    </a:moveTo>
                    <a:lnTo>
                      <a:pt x="672" y="0"/>
                    </a:lnTo>
                    <a:moveTo>
                      <a:pt x="676" y="0"/>
                    </a:moveTo>
                    <a:lnTo>
                      <a:pt x="680" y="0"/>
                    </a:lnTo>
                    <a:moveTo>
                      <a:pt x="684" y="0"/>
                    </a:moveTo>
                    <a:lnTo>
                      <a:pt x="688" y="0"/>
                    </a:lnTo>
                    <a:moveTo>
                      <a:pt x="692" y="0"/>
                    </a:moveTo>
                    <a:lnTo>
                      <a:pt x="696" y="0"/>
                    </a:lnTo>
                    <a:moveTo>
                      <a:pt x="700" y="0"/>
                    </a:moveTo>
                    <a:lnTo>
                      <a:pt x="704" y="0"/>
                    </a:lnTo>
                    <a:moveTo>
                      <a:pt x="708" y="0"/>
                    </a:moveTo>
                    <a:lnTo>
                      <a:pt x="712" y="0"/>
                    </a:lnTo>
                    <a:moveTo>
                      <a:pt x="716" y="0"/>
                    </a:moveTo>
                    <a:lnTo>
                      <a:pt x="720" y="0"/>
                    </a:lnTo>
                    <a:moveTo>
                      <a:pt x="724" y="0"/>
                    </a:moveTo>
                    <a:lnTo>
                      <a:pt x="728" y="0"/>
                    </a:lnTo>
                    <a:moveTo>
                      <a:pt x="732" y="0"/>
                    </a:moveTo>
                    <a:lnTo>
                      <a:pt x="736" y="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87" name="Freeform 2199">
                <a:extLst>
                  <a:ext uri="{FF2B5EF4-FFF2-40B4-BE49-F238E27FC236}">
                    <a16:creationId xmlns:a16="http://schemas.microsoft.com/office/drawing/2014/main" id="{25023BC3-6DBD-558E-372D-749F41B617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76" y="995"/>
                <a:ext cx="0" cy="2059"/>
              </a:xfrm>
              <a:custGeom>
                <a:avLst/>
                <a:gdLst>
                  <a:gd name="T0" fmla="*/ 363 h 367"/>
                  <a:gd name="T1" fmla="*/ 355 h 367"/>
                  <a:gd name="T2" fmla="*/ 347 h 367"/>
                  <a:gd name="T3" fmla="*/ 339 h 367"/>
                  <a:gd name="T4" fmla="*/ 331 h 367"/>
                  <a:gd name="T5" fmla="*/ 323 h 367"/>
                  <a:gd name="T6" fmla="*/ 315 h 367"/>
                  <a:gd name="T7" fmla="*/ 307 h 367"/>
                  <a:gd name="T8" fmla="*/ 299 h 367"/>
                  <a:gd name="T9" fmla="*/ 291 h 367"/>
                  <a:gd name="T10" fmla="*/ 283 h 367"/>
                  <a:gd name="T11" fmla="*/ 275 h 367"/>
                  <a:gd name="T12" fmla="*/ 267 h 367"/>
                  <a:gd name="T13" fmla="*/ 259 h 367"/>
                  <a:gd name="T14" fmla="*/ 251 h 367"/>
                  <a:gd name="T15" fmla="*/ 243 h 367"/>
                  <a:gd name="T16" fmla="*/ 235 h 367"/>
                  <a:gd name="T17" fmla="*/ 227 h 367"/>
                  <a:gd name="T18" fmla="*/ 219 h 367"/>
                  <a:gd name="T19" fmla="*/ 211 h 367"/>
                  <a:gd name="T20" fmla="*/ 203 h 367"/>
                  <a:gd name="T21" fmla="*/ 195 h 367"/>
                  <a:gd name="T22" fmla="*/ 187 h 367"/>
                  <a:gd name="T23" fmla="*/ 179 h 367"/>
                  <a:gd name="T24" fmla="*/ 171 h 367"/>
                  <a:gd name="T25" fmla="*/ 163 h 367"/>
                  <a:gd name="T26" fmla="*/ 155 h 367"/>
                  <a:gd name="T27" fmla="*/ 147 h 367"/>
                  <a:gd name="T28" fmla="*/ 139 h 367"/>
                  <a:gd name="T29" fmla="*/ 131 h 367"/>
                  <a:gd name="T30" fmla="*/ 123 h 367"/>
                  <a:gd name="T31" fmla="*/ 115 h 367"/>
                  <a:gd name="T32" fmla="*/ 107 h 367"/>
                  <a:gd name="T33" fmla="*/ 99 h 367"/>
                  <a:gd name="T34" fmla="*/ 91 h 367"/>
                  <a:gd name="T35" fmla="*/ 83 h 367"/>
                  <a:gd name="T36" fmla="*/ 75 h 367"/>
                  <a:gd name="T37" fmla="*/ 67 h 367"/>
                  <a:gd name="T38" fmla="*/ 59 h 367"/>
                  <a:gd name="T39" fmla="*/ 51 h 367"/>
                  <a:gd name="T40" fmla="*/ 43 h 367"/>
                  <a:gd name="T41" fmla="*/ 35 h 367"/>
                  <a:gd name="T42" fmla="*/ 27 h 367"/>
                  <a:gd name="T43" fmla="*/ 19 h 367"/>
                  <a:gd name="T44" fmla="*/ 11 h 367"/>
                  <a:gd name="T45" fmla="*/ 3 h 36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  <a:cxn ang="0">
                    <a:pos x="0" y="T21"/>
                  </a:cxn>
                  <a:cxn ang="0">
                    <a:pos x="0" y="T22"/>
                  </a:cxn>
                  <a:cxn ang="0">
                    <a:pos x="0" y="T23"/>
                  </a:cxn>
                  <a:cxn ang="0">
                    <a:pos x="0" y="T24"/>
                  </a:cxn>
                  <a:cxn ang="0">
                    <a:pos x="0" y="T25"/>
                  </a:cxn>
                  <a:cxn ang="0">
                    <a:pos x="0" y="T26"/>
                  </a:cxn>
                  <a:cxn ang="0">
                    <a:pos x="0" y="T27"/>
                  </a:cxn>
                  <a:cxn ang="0">
                    <a:pos x="0" y="T28"/>
                  </a:cxn>
                  <a:cxn ang="0">
                    <a:pos x="0" y="T29"/>
                  </a:cxn>
                  <a:cxn ang="0">
                    <a:pos x="0" y="T30"/>
                  </a:cxn>
                  <a:cxn ang="0">
                    <a:pos x="0" y="T31"/>
                  </a:cxn>
                  <a:cxn ang="0">
                    <a:pos x="0" y="T32"/>
                  </a:cxn>
                  <a:cxn ang="0">
                    <a:pos x="0" y="T33"/>
                  </a:cxn>
                  <a:cxn ang="0">
                    <a:pos x="0" y="T34"/>
                  </a:cxn>
                  <a:cxn ang="0">
                    <a:pos x="0" y="T35"/>
                  </a:cxn>
                  <a:cxn ang="0">
                    <a:pos x="0" y="T36"/>
                  </a:cxn>
                  <a:cxn ang="0">
                    <a:pos x="0" y="T37"/>
                  </a:cxn>
                  <a:cxn ang="0">
                    <a:pos x="0" y="T38"/>
                  </a:cxn>
                  <a:cxn ang="0">
                    <a:pos x="0" y="T39"/>
                  </a:cxn>
                  <a:cxn ang="0">
                    <a:pos x="0" y="T40"/>
                  </a:cxn>
                  <a:cxn ang="0">
                    <a:pos x="0" y="T41"/>
                  </a:cxn>
                  <a:cxn ang="0">
                    <a:pos x="0" y="T42"/>
                  </a:cxn>
                  <a:cxn ang="0">
                    <a:pos x="0" y="T43"/>
                  </a:cxn>
                  <a:cxn ang="0">
                    <a:pos x="0" y="T44"/>
                  </a:cxn>
                  <a:cxn ang="0">
                    <a:pos x="0" y="T45"/>
                  </a:cxn>
                </a:cxnLst>
                <a:rect l="0" t="0" r="r" b="b"/>
                <a:pathLst>
                  <a:path h="367">
                    <a:moveTo>
                      <a:pt x="0" y="363"/>
                    </a:moveTo>
                    <a:lnTo>
                      <a:pt x="0" y="359"/>
                    </a:lnTo>
                    <a:moveTo>
                      <a:pt x="0" y="355"/>
                    </a:moveTo>
                    <a:lnTo>
                      <a:pt x="0" y="351"/>
                    </a:lnTo>
                    <a:moveTo>
                      <a:pt x="0" y="347"/>
                    </a:moveTo>
                    <a:lnTo>
                      <a:pt x="0" y="343"/>
                    </a:lnTo>
                    <a:moveTo>
                      <a:pt x="0" y="339"/>
                    </a:moveTo>
                    <a:lnTo>
                      <a:pt x="0" y="335"/>
                    </a:lnTo>
                    <a:moveTo>
                      <a:pt x="0" y="331"/>
                    </a:moveTo>
                    <a:lnTo>
                      <a:pt x="0" y="327"/>
                    </a:lnTo>
                    <a:moveTo>
                      <a:pt x="0" y="323"/>
                    </a:moveTo>
                    <a:lnTo>
                      <a:pt x="0" y="319"/>
                    </a:lnTo>
                    <a:moveTo>
                      <a:pt x="0" y="315"/>
                    </a:moveTo>
                    <a:lnTo>
                      <a:pt x="0" y="311"/>
                    </a:lnTo>
                    <a:moveTo>
                      <a:pt x="0" y="307"/>
                    </a:moveTo>
                    <a:lnTo>
                      <a:pt x="0" y="303"/>
                    </a:lnTo>
                    <a:moveTo>
                      <a:pt x="0" y="299"/>
                    </a:moveTo>
                    <a:lnTo>
                      <a:pt x="0" y="295"/>
                    </a:lnTo>
                    <a:moveTo>
                      <a:pt x="0" y="291"/>
                    </a:moveTo>
                    <a:lnTo>
                      <a:pt x="0" y="287"/>
                    </a:lnTo>
                    <a:moveTo>
                      <a:pt x="0" y="283"/>
                    </a:moveTo>
                    <a:lnTo>
                      <a:pt x="0" y="279"/>
                    </a:lnTo>
                    <a:moveTo>
                      <a:pt x="0" y="275"/>
                    </a:moveTo>
                    <a:lnTo>
                      <a:pt x="0" y="271"/>
                    </a:lnTo>
                    <a:moveTo>
                      <a:pt x="0" y="267"/>
                    </a:moveTo>
                    <a:lnTo>
                      <a:pt x="0" y="263"/>
                    </a:lnTo>
                    <a:moveTo>
                      <a:pt x="0" y="259"/>
                    </a:moveTo>
                    <a:lnTo>
                      <a:pt x="0" y="255"/>
                    </a:lnTo>
                    <a:moveTo>
                      <a:pt x="0" y="251"/>
                    </a:moveTo>
                    <a:lnTo>
                      <a:pt x="0" y="247"/>
                    </a:lnTo>
                    <a:moveTo>
                      <a:pt x="0" y="243"/>
                    </a:moveTo>
                    <a:lnTo>
                      <a:pt x="0" y="239"/>
                    </a:lnTo>
                    <a:moveTo>
                      <a:pt x="0" y="235"/>
                    </a:moveTo>
                    <a:lnTo>
                      <a:pt x="0" y="231"/>
                    </a:lnTo>
                    <a:moveTo>
                      <a:pt x="0" y="227"/>
                    </a:moveTo>
                    <a:lnTo>
                      <a:pt x="0" y="223"/>
                    </a:lnTo>
                    <a:moveTo>
                      <a:pt x="0" y="219"/>
                    </a:moveTo>
                    <a:lnTo>
                      <a:pt x="0" y="215"/>
                    </a:lnTo>
                    <a:moveTo>
                      <a:pt x="0" y="211"/>
                    </a:moveTo>
                    <a:lnTo>
                      <a:pt x="0" y="207"/>
                    </a:lnTo>
                    <a:moveTo>
                      <a:pt x="0" y="203"/>
                    </a:moveTo>
                    <a:lnTo>
                      <a:pt x="0" y="199"/>
                    </a:lnTo>
                    <a:moveTo>
                      <a:pt x="0" y="195"/>
                    </a:moveTo>
                    <a:lnTo>
                      <a:pt x="0" y="191"/>
                    </a:lnTo>
                    <a:moveTo>
                      <a:pt x="0" y="187"/>
                    </a:moveTo>
                    <a:lnTo>
                      <a:pt x="0" y="183"/>
                    </a:lnTo>
                    <a:moveTo>
                      <a:pt x="0" y="179"/>
                    </a:moveTo>
                    <a:lnTo>
                      <a:pt x="0" y="175"/>
                    </a:lnTo>
                    <a:moveTo>
                      <a:pt x="0" y="171"/>
                    </a:moveTo>
                    <a:lnTo>
                      <a:pt x="0" y="167"/>
                    </a:lnTo>
                    <a:moveTo>
                      <a:pt x="0" y="163"/>
                    </a:moveTo>
                    <a:lnTo>
                      <a:pt x="0" y="159"/>
                    </a:lnTo>
                    <a:moveTo>
                      <a:pt x="0" y="155"/>
                    </a:moveTo>
                    <a:lnTo>
                      <a:pt x="0" y="151"/>
                    </a:lnTo>
                    <a:moveTo>
                      <a:pt x="0" y="147"/>
                    </a:moveTo>
                    <a:lnTo>
                      <a:pt x="0" y="143"/>
                    </a:lnTo>
                    <a:moveTo>
                      <a:pt x="0" y="139"/>
                    </a:moveTo>
                    <a:lnTo>
                      <a:pt x="0" y="135"/>
                    </a:lnTo>
                    <a:moveTo>
                      <a:pt x="0" y="131"/>
                    </a:moveTo>
                    <a:lnTo>
                      <a:pt x="0" y="127"/>
                    </a:lnTo>
                    <a:moveTo>
                      <a:pt x="0" y="123"/>
                    </a:moveTo>
                    <a:lnTo>
                      <a:pt x="0" y="119"/>
                    </a:lnTo>
                    <a:moveTo>
                      <a:pt x="0" y="115"/>
                    </a:moveTo>
                    <a:lnTo>
                      <a:pt x="0" y="111"/>
                    </a:lnTo>
                    <a:moveTo>
                      <a:pt x="0" y="107"/>
                    </a:moveTo>
                    <a:lnTo>
                      <a:pt x="0" y="103"/>
                    </a:lnTo>
                    <a:moveTo>
                      <a:pt x="0" y="99"/>
                    </a:moveTo>
                    <a:lnTo>
                      <a:pt x="0" y="95"/>
                    </a:lnTo>
                    <a:moveTo>
                      <a:pt x="0" y="91"/>
                    </a:moveTo>
                    <a:lnTo>
                      <a:pt x="0" y="87"/>
                    </a:lnTo>
                    <a:moveTo>
                      <a:pt x="0" y="83"/>
                    </a:moveTo>
                    <a:lnTo>
                      <a:pt x="0" y="79"/>
                    </a:lnTo>
                    <a:moveTo>
                      <a:pt x="0" y="75"/>
                    </a:moveTo>
                    <a:lnTo>
                      <a:pt x="0" y="71"/>
                    </a:lnTo>
                    <a:moveTo>
                      <a:pt x="0" y="67"/>
                    </a:moveTo>
                    <a:lnTo>
                      <a:pt x="0" y="63"/>
                    </a:lnTo>
                    <a:moveTo>
                      <a:pt x="0" y="59"/>
                    </a:moveTo>
                    <a:lnTo>
                      <a:pt x="0" y="55"/>
                    </a:lnTo>
                    <a:moveTo>
                      <a:pt x="0" y="51"/>
                    </a:moveTo>
                    <a:lnTo>
                      <a:pt x="0" y="47"/>
                    </a:lnTo>
                    <a:moveTo>
                      <a:pt x="0" y="43"/>
                    </a:moveTo>
                    <a:lnTo>
                      <a:pt x="0" y="39"/>
                    </a:lnTo>
                    <a:moveTo>
                      <a:pt x="0" y="35"/>
                    </a:moveTo>
                    <a:lnTo>
                      <a:pt x="0" y="31"/>
                    </a:lnTo>
                    <a:moveTo>
                      <a:pt x="0" y="27"/>
                    </a:moveTo>
                    <a:lnTo>
                      <a:pt x="0" y="23"/>
                    </a:lnTo>
                    <a:moveTo>
                      <a:pt x="0" y="19"/>
                    </a:moveTo>
                    <a:lnTo>
                      <a:pt x="0" y="15"/>
                    </a:lnTo>
                    <a:moveTo>
                      <a:pt x="0" y="11"/>
                    </a:moveTo>
                    <a:lnTo>
                      <a:pt x="0" y="7"/>
                    </a:lnTo>
                    <a:moveTo>
                      <a:pt x="0" y="3"/>
                    </a:move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288" name="Rectangle 2200">
                <a:extLst>
                  <a:ext uri="{FF2B5EF4-FFF2-40B4-BE49-F238E27FC236}">
                    <a16:creationId xmlns:a16="http://schemas.microsoft.com/office/drawing/2014/main" id="{9226206D-D09F-124F-D4CC-70CBCCB97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" y="2028"/>
                <a:ext cx="418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CapacInstituc</a:t>
                </a:r>
                <a:endParaRPr kumimoji="0" lang="es-CO" altLang="es-CO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9" name="Rectangle 2201">
                <a:extLst>
                  <a:ext uri="{FF2B5EF4-FFF2-40B4-BE49-F238E27FC236}">
                    <a16:creationId xmlns:a16="http://schemas.microsoft.com/office/drawing/2014/main" id="{E6C9078B-1DAC-04F1-03E4-8B08B7B06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7" y="2472"/>
                <a:ext cx="537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CorrupcionOculta</a:t>
                </a:r>
                <a:endParaRPr kumimoji="0" lang="es-CO" altLang="es-CO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0" name="Rectangle 2202">
                <a:extLst>
                  <a:ext uri="{FF2B5EF4-FFF2-40B4-BE49-F238E27FC236}">
                    <a16:creationId xmlns:a16="http://schemas.microsoft.com/office/drawing/2014/main" id="{4E366BA4-9FAE-0F2D-9B97-F7D28B793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8" y="2267"/>
                <a:ext cx="563" cy="8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CorrupObservable</a:t>
                </a:r>
                <a:endParaRPr kumimoji="0" lang="es-CO" altLang="es-CO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1" name="Rectangle 2203">
                <a:extLst>
                  <a:ext uri="{FF2B5EF4-FFF2-40B4-BE49-F238E27FC236}">
                    <a16:creationId xmlns:a16="http://schemas.microsoft.com/office/drawing/2014/main" id="{6B5FEE30-D963-0EDF-7E2F-42B014A40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5" y="1836"/>
                <a:ext cx="384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AccPresGes</a:t>
                </a:r>
                <a:endParaRPr kumimoji="0" lang="es-CO" altLang="es-CO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2" name="Rectangle 2204">
                <a:extLst>
                  <a:ext uri="{FF2B5EF4-FFF2-40B4-BE49-F238E27FC236}">
                    <a16:creationId xmlns:a16="http://schemas.microsoft.com/office/drawing/2014/main" id="{384A70DE-1DC9-BD7C-8215-5A3DB1E09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3" y="1011"/>
                <a:ext cx="428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IndVigEpidem</a:t>
                </a:r>
                <a:endParaRPr kumimoji="0" lang="es-CO" altLang="es-CO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3" name="Rectangle 2205">
                <a:extLst>
                  <a:ext uri="{FF2B5EF4-FFF2-40B4-BE49-F238E27FC236}">
                    <a16:creationId xmlns:a16="http://schemas.microsoft.com/office/drawing/2014/main" id="{72392ABC-0B0F-CA0D-6F0F-7F5A63393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1" y="1075"/>
                <a:ext cx="490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VulneraDSalud</a:t>
                </a:r>
                <a:endParaRPr kumimoji="0" lang="es-CO" altLang="es-CO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4" name="Rectangle 2206">
                <a:extLst>
                  <a:ext uri="{FF2B5EF4-FFF2-40B4-BE49-F238E27FC236}">
                    <a16:creationId xmlns:a16="http://schemas.microsoft.com/office/drawing/2014/main" id="{9D9C1C78-95B4-2435-E77A-6F48218E5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1" y="2616"/>
                <a:ext cx="374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Corrupción</a:t>
                </a:r>
                <a:endParaRPr kumimoji="0" lang="es-CO" altLang="es-CO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5" name="Rectangle 2207">
                <a:extLst>
                  <a:ext uri="{FF2B5EF4-FFF2-40B4-BE49-F238E27FC236}">
                    <a16:creationId xmlns:a16="http://schemas.microsoft.com/office/drawing/2014/main" id="{C3D1DFEA-D99C-874D-EDE4-32C153F77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1" y="1973"/>
                <a:ext cx="47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Radar Salud</a:t>
                </a:r>
                <a:endParaRPr kumimoji="0" lang="es-CO" altLang="es-CO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6" name="Rectangle 2208">
                <a:extLst>
                  <a:ext uri="{FF2B5EF4-FFF2-40B4-BE49-F238E27FC236}">
                    <a16:creationId xmlns:a16="http://schemas.microsoft.com/office/drawing/2014/main" id="{BB46CB1B-01A7-693D-EFA2-9403393A1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7" y="2209"/>
                <a:ext cx="249" cy="8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Riesgos</a:t>
                </a:r>
                <a:endParaRPr kumimoji="0" lang="es-CO" altLang="es-CO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7" name="Rectangle 2209">
                <a:extLst>
                  <a:ext uri="{FF2B5EF4-FFF2-40B4-BE49-F238E27FC236}">
                    <a16:creationId xmlns:a16="http://schemas.microsoft.com/office/drawing/2014/main" id="{7A3C7999-EDF7-3A3F-1537-E9D6441ED4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5" y="2605"/>
                <a:ext cx="429" cy="8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Brecha Digital</a:t>
                </a:r>
                <a:endParaRPr kumimoji="0" lang="es-CO" altLang="es-CO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8" name="Rectangle 2210">
                <a:extLst>
                  <a:ext uri="{FF2B5EF4-FFF2-40B4-BE49-F238E27FC236}">
                    <a16:creationId xmlns:a16="http://schemas.microsoft.com/office/drawing/2014/main" id="{D5C99568-2F3A-0B9F-379C-2B700C9D8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1" y="2352"/>
                <a:ext cx="437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Analfabetismo</a:t>
                </a:r>
                <a:endParaRPr kumimoji="0" lang="es-CO" altLang="es-CO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9" name="Line 2211">
                <a:extLst>
                  <a:ext uri="{FF2B5EF4-FFF2-40B4-BE49-F238E27FC236}">
                    <a16:creationId xmlns:a16="http://schemas.microsoft.com/office/drawing/2014/main" id="{94B01DF7-0AA6-4307-3C37-1EB468753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56" y="2151"/>
                <a:ext cx="920" cy="5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00" name="Freeform 2212">
                <a:extLst>
                  <a:ext uri="{FF2B5EF4-FFF2-40B4-BE49-F238E27FC236}">
                    <a16:creationId xmlns:a16="http://schemas.microsoft.com/office/drawing/2014/main" id="{583308B7-A9AF-FD41-B69B-528FD6051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" y="2128"/>
                <a:ext cx="40" cy="45"/>
              </a:xfrm>
              <a:custGeom>
                <a:avLst/>
                <a:gdLst>
                  <a:gd name="T0" fmla="*/ 7 w 7"/>
                  <a:gd name="T1" fmla="*/ 0 h 8"/>
                  <a:gd name="T2" fmla="*/ 0 w 7"/>
                  <a:gd name="T3" fmla="*/ 4 h 8"/>
                  <a:gd name="T4" fmla="*/ 6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lnTo>
                      <a:pt x="0" y="4"/>
                    </a:lnTo>
                    <a:lnTo>
                      <a:pt x="6" y="8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01" name="Line 2213">
                <a:extLst>
                  <a:ext uri="{FF2B5EF4-FFF2-40B4-BE49-F238E27FC236}">
                    <a16:creationId xmlns:a16="http://schemas.microsoft.com/office/drawing/2014/main" id="{3F4E05CA-1DC9-2218-1EFA-F09A0F47A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6" y="2201"/>
                <a:ext cx="1862" cy="38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  <p:sp>
            <p:nvSpPr>
              <p:cNvPr id="302" name="Freeform 2214">
                <a:extLst>
                  <a:ext uri="{FF2B5EF4-FFF2-40B4-BE49-F238E27FC236}">
                    <a16:creationId xmlns:a16="http://schemas.microsoft.com/office/drawing/2014/main" id="{5C7535B2-2839-0463-7633-9CAB9FC52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2555"/>
                <a:ext cx="39" cy="39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5 h 7"/>
                  <a:gd name="T4" fmla="*/ 1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5"/>
                    </a:lnTo>
                    <a:lnTo>
                      <a:pt x="1" y="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3600"/>
              </a:p>
            </p:txBody>
          </p:sp>
        </p:grpSp>
        <p:sp>
          <p:nvSpPr>
            <p:cNvPr id="20" name="Line 2216">
              <a:extLst>
                <a:ext uri="{FF2B5EF4-FFF2-40B4-BE49-F238E27FC236}">
                  <a16:creationId xmlns:a16="http://schemas.microsoft.com/office/drawing/2014/main" id="{F6422867-E78F-55AB-CCF6-14C7A573BF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0" y="2201"/>
              <a:ext cx="196" cy="6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21" name="Freeform 2217">
              <a:extLst>
                <a:ext uri="{FF2B5EF4-FFF2-40B4-BE49-F238E27FC236}">
                  <a16:creationId xmlns:a16="http://schemas.microsoft.com/office/drawing/2014/main" id="{F79D4374-5892-5947-A9AB-10B67A329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2235"/>
              <a:ext cx="39" cy="39"/>
            </a:xfrm>
            <a:custGeom>
              <a:avLst/>
              <a:gdLst>
                <a:gd name="T0" fmla="*/ 5 w 7"/>
                <a:gd name="T1" fmla="*/ 0 h 7"/>
                <a:gd name="T2" fmla="*/ 0 w 7"/>
                <a:gd name="T3" fmla="*/ 5 h 7"/>
                <a:gd name="T4" fmla="*/ 7 w 7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5" y="0"/>
                  </a:moveTo>
                  <a:lnTo>
                    <a:pt x="0" y="5"/>
                  </a:lnTo>
                  <a:lnTo>
                    <a:pt x="7" y="7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22" name="Line 2218">
              <a:extLst>
                <a:ext uri="{FF2B5EF4-FFF2-40B4-BE49-F238E27FC236}">
                  <a16:creationId xmlns:a16="http://schemas.microsoft.com/office/drawing/2014/main" id="{FA772AE5-4605-CABE-6746-DA0CC86169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6" y="1926"/>
              <a:ext cx="1223" cy="27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23" name="Freeform 2219">
              <a:extLst>
                <a:ext uri="{FF2B5EF4-FFF2-40B4-BE49-F238E27FC236}">
                  <a16:creationId xmlns:a16="http://schemas.microsoft.com/office/drawing/2014/main" id="{0D25BDF9-B55F-A734-D988-BA20AC668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" y="1915"/>
              <a:ext cx="40" cy="39"/>
            </a:xfrm>
            <a:custGeom>
              <a:avLst/>
              <a:gdLst>
                <a:gd name="T0" fmla="*/ 1 w 7"/>
                <a:gd name="T1" fmla="*/ 7 h 7"/>
                <a:gd name="T2" fmla="*/ 7 w 7"/>
                <a:gd name="T3" fmla="*/ 2 h 7"/>
                <a:gd name="T4" fmla="*/ 0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lnTo>
                    <a:pt x="7" y="2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24" name="Line 2220">
              <a:extLst>
                <a:ext uri="{FF2B5EF4-FFF2-40B4-BE49-F238E27FC236}">
                  <a16:creationId xmlns:a16="http://schemas.microsoft.com/office/drawing/2014/main" id="{B7A9E85D-ABE6-6E02-2288-A51BDEA118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6" y="1118"/>
              <a:ext cx="533" cy="108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25" name="Freeform 2221">
              <a:extLst>
                <a:ext uri="{FF2B5EF4-FFF2-40B4-BE49-F238E27FC236}">
                  <a16:creationId xmlns:a16="http://schemas.microsoft.com/office/drawing/2014/main" id="{F0575542-9C3A-8BD6-FF6E-EEBB1D715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" y="1118"/>
              <a:ext cx="39" cy="40"/>
            </a:xfrm>
            <a:custGeom>
              <a:avLst/>
              <a:gdLst>
                <a:gd name="T0" fmla="*/ 7 w 7"/>
                <a:gd name="T1" fmla="*/ 7 h 7"/>
                <a:gd name="T2" fmla="*/ 6 w 7"/>
                <a:gd name="T3" fmla="*/ 0 h 7"/>
                <a:gd name="T4" fmla="*/ 0 w 7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6" y="0"/>
                  </a:lnTo>
                  <a:lnTo>
                    <a:pt x="0" y="4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26" name="Line 2222">
              <a:extLst>
                <a:ext uri="{FF2B5EF4-FFF2-40B4-BE49-F238E27FC236}">
                  <a16:creationId xmlns:a16="http://schemas.microsoft.com/office/drawing/2014/main" id="{AA0D832D-80BC-F377-16C2-BFE6D00566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6" y="1169"/>
              <a:ext cx="1116" cy="1032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27" name="Freeform 2223">
              <a:extLst>
                <a:ext uri="{FF2B5EF4-FFF2-40B4-BE49-F238E27FC236}">
                  <a16:creationId xmlns:a16="http://schemas.microsoft.com/office/drawing/2014/main" id="{C73BE565-8E6E-7654-E6AB-81B37621D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1169"/>
              <a:ext cx="45" cy="45"/>
            </a:xfrm>
            <a:custGeom>
              <a:avLst/>
              <a:gdLst>
                <a:gd name="T0" fmla="*/ 5 w 8"/>
                <a:gd name="T1" fmla="*/ 8 h 8"/>
                <a:gd name="T2" fmla="*/ 8 w 8"/>
                <a:gd name="T3" fmla="*/ 0 h 8"/>
                <a:gd name="T4" fmla="*/ 0 w 8"/>
                <a:gd name="T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5" y="8"/>
                  </a:moveTo>
                  <a:lnTo>
                    <a:pt x="8" y="0"/>
                  </a:lnTo>
                  <a:lnTo>
                    <a:pt x="0" y="2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28" name="Line 2224">
              <a:extLst>
                <a:ext uri="{FF2B5EF4-FFF2-40B4-BE49-F238E27FC236}">
                  <a16:creationId xmlns:a16="http://schemas.microsoft.com/office/drawing/2014/main" id="{D147E23D-3A00-7FA6-BF3A-2FBBDC8535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6" y="2201"/>
              <a:ext cx="1873" cy="382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29" name="Freeform 2225">
              <a:extLst>
                <a:ext uri="{FF2B5EF4-FFF2-40B4-BE49-F238E27FC236}">
                  <a16:creationId xmlns:a16="http://schemas.microsoft.com/office/drawing/2014/main" id="{1EFBA4B9-5B49-5149-1052-AA425FFBE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0" y="2555"/>
              <a:ext cx="39" cy="45"/>
            </a:xfrm>
            <a:custGeom>
              <a:avLst/>
              <a:gdLst>
                <a:gd name="T0" fmla="*/ 0 w 7"/>
                <a:gd name="T1" fmla="*/ 8 h 8"/>
                <a:gd name="T2" fmla="*/ 7 w 7"/>
                <a:gd name="T3" fmla="*/ 5 h 8"/>
                <a:gd name="T4" fmla="*/ 1 w 7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7" y="5"/>
                  </a:lnTo>
                  <a:lnTo>
                    <a:pt x="1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30" name="Line 2226">
              <a:extLst>
                <a:ext uri="{FF2B5EF4-FFF2-40B4-BE49-F238E27FC236}">
                  <a16:creationId xmlns:a16="http://schemas.microsoft.com/office/drawing/2014/main" id="{C7F084E3-B091-3744-9CCF-0B80B17BDD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6" y="1966"/>
              <a:ext cx="1963" cy="235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31" name="Freeform 2227">
              <a:extLst>
                <a:ext uri="{FF2B5EF4-FFF2-40B4-BE49-F238E27FC236}">
                  <a16:creationId xmlns:a16="http://schemas.microsoft.com/office/drawing/2014/main" id="{8AAAB932-40A1-49C2-A46F-0BB5FA766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" y="1949"/>
              <a:ext cx="39" cy="39"/>
            </a:xfrm>
            <a:custGeom>
              <a:avLst/>
              <a:gdLst>
                <a:gd name="T0" fmla="*/ 1 w 7"/>
                <a:gd name="T1" fmla="*/ 7 h 7"/>
                <a:gd name="T2" fmla="*/ 7 w 7"/>
                <a:gd name="T3" fmla="*/ 3 h 7"/>
                <a:gd name="T4" fmla="*/ 0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lnTo>
                    <a:pt x="7" y="3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32" name="Line 2228">
              <a:extLst>
                <a:ext uri="{FF2B5EF4-FFF2-40B4-BE49-F238E27FC236}">
                  <a16:creationId xmlns:a16="http://schemas.microsoft.com/office/drawing/2014/main" id="{7E3588B4-86C8-9D38-59CE-80EA8A9F0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6" y="2201"/>
              <a:ext cx="780" cy="5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33" name="Freeform 2229">
              <a:extLst>
                <a:ext uri="{FF2B5EF4-FFF2-40B4-BE49-F238E27FC236}">
                  <a16:creationId xmlns:a16="http://schemas.microsoft.com/office/drawing/2014/main" id="{5392D5EF-4C29-46CE-140F-3DB68AA8A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2229"/>
              <a:ext cx="40" cy="45"/>
            </a:xfrm>
            <a:custGeom>
              <a:avLst/>
              <a:gdLst>
                <a:gd name="T0" fmla="*/ 0 w 7"/>
                <a:gd name="T1" fmla="*/ 8 h 8"/>
                <a:gd name="T2" fmla="*/ 7 w 7"/>
                <a:gd name="T3" fmla="*/ 5 h 8"/>
                <a:gd name="T4" fmla="*/ 0 w 7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7" y="5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34" name="Line 2230">
              <a:extLst>
                <a:ext uri="{FF2B5EF4-FFF2-40B4-BE49-F238E27FC236}">
                  <a16:creationId xmlns:a16="http://schemas.microsoft.com/office/drawing/2014/main" id="{AE989210-5565-FDC7-9083-D1F1002F72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6" y="2201"/>
              <a:ext cx="1469" cy="36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35" name="Freeform 2231">
              <a:extLst>
                <a:ext uri="{FF2B5EF4-FFF2-40B4-BE49-F238E27FC236}">
                  <a16:creationId xmlns:a16="http://schemas.microsoft.com/office/drawing/2014/main" id="{84AC1922-0A21-00E7-B4DB-B332E69F7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" y="2532"/>
              <a:ext cx="39" cy="45"/>
            </a:xfrm>
            <a:custGeom>
              <a:avLst/>
              <a:gdLst>
                <a:gd name="T0" fmla="*/ 0 w 7"/>
                <a:gd name="T1" fmla="*/ 8 h 8"/>
                <a:gd name="T2" fmla="*/ 7 w 7"/>
                <a:gd name="T3" fmla="*/ 6 h 8"/>
                <a:gd name="T4" fmla="*/ 1 w 7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7" y="6"/>
                  </a:lnTo>
                  <a:lnTo>
                    <a:pt x="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36" name="Line 2232">
              <a:extLst>
                <a:ext uri="{FF2B5EF4-FFF2-40B4-BE49-F238E27FC236}">
                  <a16:creationId xmlns:a16="http://schemas.microsoft.com/office/drawing/2014/main" id="{4F4C03F9-93BF-85AB-A0AC-21CDD64B9A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6" y="2201"/>
              <a:ext cx="1671" cy="27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37" name="Freeform 2233">
              <a:extLst>
                <a:ext uri="{FF2B5EF4-FFF2-40B4-BE49-F238E27FC236}">
                  <a16:creationId xmlns:a16="http://schemas.microsoft.com/office/drawing/2014/main" id="{E81F3C0B-3693-3176-376E-76917C99D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8" y="2448"/>
              <a:ext cx="39" cy="45"/>
            </a:xfrm>
            <a:custGeom>
              <a:avLst/>
              <a:gdLst>
                <a:gd name="T0" fmla="*/ 0 w 7"/>
                <a:gd name="T1" fmla="*/ 8 h 8"/>
                <a:gd name="T2" fmla="*/ 7 w 7"/>
                <a:gd name="T3" fmla="*/ 5 h 8"/>
                <a:gd name="T4" fmla="*/ 1 w 7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7" y="5"/>
                  </a:lnTo>
                  <a:lnTo>
                    <a:pt x="1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38" name="Freeform 2234">
              <a:extLst>
                <a:ext uri="{FF2B5EF4-FFF2-40B4-BE49-F238E27FC236}">
                  <a16:creationId xmlns:a16="http://schemas.microsoft.com/office/drawing/2014/main" id="{52E7447F-9387-CF66-77F7-65D5C01E1D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" y="2201"/>
              <a:ext cx="4133" cy="0"/>
            </a:xfrm>
            <a:custGeom>
              <a:avLst/>
              <a:gdLst>
                <a:gd name="T0" fmla="*/ 8 w 737"/>
                <a:gd name="T1" fmla="*/ 20 w 737"/>
                <a:gd name="T2" fmla="*/ 32 w 737"/>
                <a:gd name="T3" fmla="*/ 44 w 737"/>
                <a:gd name="T4" fmla="*/ 56 w 737"/>
                <a:gd name="T5" fmla="*/ 68 w 737"/>
                <a:gd name="T6" fmla="*/ 80 w 737"/>
                <a:gd name="T7" fmla="*/ 92 w 737"/>
                <a:gd name="T8" fmla="*/ 104 w 737"/>
                <a:gd name="T9" fmla="*/ 116 w 737"/>
                <a:gd name="T10" fmla="*/ 128 w 737"/>
                <a:gd name="T11" fmla="*/ 140 w 737"/>
                <a:gd name="T12" fmla="*/ 152 w 737"/>
                <a:gd name="T13" fmla="*/ 164 w 737"/>
                <a:gd name="T14" fmla="*/ 176 w 737"/>
                <a:gd name="T15" fmla="*/ 188 w 737"/>
                <a:gd name="T16" fmla="*/ 200 w 737"/>
                <a:gd name="T17" fmla="*/ 212 w 737"/>
                <a:gd name="T18" fmla="*/ 224 w 737"/>
                <a:gd name="T19" fmla="*/ 236 w 737"/>
                <a:gd name="T20" fmla="*/ 248 w 737"/>
                <a:gd name="T21" fmla="*/ 260 w 737"/>
                <a:gd name="T22" fmla="*/ 272 w 737"/>
                <a:gd name="T23" fmla="*/ 284 w 737"/>
                <a:gd name="T24" fmla="*/ 296 w 737"/>
                <a:gd name="T25" fmla="*/ 308 w 737"/>
                <a:gd name="T26" fmla="*/ 320 w 737"/>
                <a:gd name="T27" fmla="*/ 332 w 737"/>
                <a:gd name="T28" fmla="*/ 344 w 737"/>
                <a:gd name="T29" fmla="*/ 356 w 737"/>
                <a:gd name="T30" fmla="*/ 368 w 737"/>
                <a:gd name="T31" fmla="*/ 380 w 737"/>
                <a:gd name="T32" fmla="*/ 392 w 737"/>
                <a:gd name="T33" fmla="*/ 404 w 737"/>
                <a:gd name="T34" fmla="*/ 416 w 737"/>
                <a:gd name="T35" fmla="*/ 428 w 737"/>
                <a:gd name="T36" fmla="*/ 440 w 737"/>
                <a:gd name="T37" fmla="*/ 452 w 737"/>
                <a:gd name="T38" fmla="*/ 464 w 737"/>
                <a:gd name="T39" fmla="*/ 476 w 737"/>
                <a:gd name="T40" fmla="*/ 488 w 737"/>
                <a:gd name="T41" fmla="*/ 500 w 737"/>
                <a:gd name="T42" fmla="*/ 512 w 737"/>
                <a:gd name="T43" fmla="*/ 524 w 737"/>
                <a:gd name="T44" fmla="*/ 536 w 737"/>
                <a:gd name="T45" fmla="*/ 548 w 737"/>
                <a:gd name="T46" fmla="*/ 560 w 737"/>
                <a:gd name="T47" fmla="*/ 572 w 737"/>
                <a:gd name="T48" fmla="*/ 584 w 737"/>
                <a:gd name="T49" fmla="*/ 596 w 737"/>
                <a:gd name="T50" fmla="*/ 608 w 737"/>
                <a:gd name="T51" fmla="*/ 620 w 737"/>
                <a:gd name="T52" fmla="*/ 632 w 737"/>
                <a:gd name="T53" fmla="*/ 644 w 737"/>
                <a:gd name="T54" fmla="*/ 656 w 737"/>
                <a:gd name="T55" fmla="*/ 668 w 737"/>
                <a:gd name="T56" fmla="*/ 680 w 737"/>
                <a:gd name="T57" fmla="*/ 692 w 737"/>
                <a:gd name="T58" fmla="*/ 704 w 737"/>
                <a:gd name="T59" fmla="*/ 716 w 737"/>
                <a:gd name="T60" fmla="*/ 728 w 73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</a:cxnLst>
              <a:rect l="0" t="0" r="r" b="b"/>
              <a:pathLst>
                <a:path w="737">
                  <a:moveTo>
                    <a:pt x="4" y="0"/>
                  </a:moveTo>
                  <a:lnTo>
                    <a:pt x="8" y="0"/>
                  </a:lnTo>
                  <a:moveTo>
                    <a:pt x="12" y="0"/>
                  </a:moveTo>
                  <a:lnTo>
                    <a:pt x="16" y="0"/>
                  </a:lnTo>
                  <a:moveTo>
                    <a:pt x="20" y="0"/>
                  </a:moveTo>
                  <a:lnTo>
                    <a:pt x="24" y="0"/>
                  </a:lnTo>
                  <a:moveTo>
                    <a:pt x="28" y="0"/>
                  </a:moveTo>
                  <a:lnTo>
                    <a:pt x="32" y="0"/>
                  </a:lnTo>
                  <a:moveTo>
                    <a:pt x="36" y="0"/>
                  </a:moveTo>
                  <a:lnTo>
                    <a:pt x="40" y="0"/>
                  </a:lnTo>
                  <a:moveTo>
                    <a:pt x="44" y="0"/>
                  </a:moveTo>
                  <a:lnTo>
                    <a:pt x="48" y="0"/>
                  </a:lnTo>
                  <a:moveTo>
                    <a:pt x="52" y="0"/>
                  </a:moveTo>
                  <a:lnTo>
                    <a:pt x="56" y="0"/>
                  </a:lnTo>
                  <a:moveTo>
                    <a:pt x="60" y="0"/>
                  </a:moveTo>
                  <a:lnTo>
                    <a:pt x="64" y="0"/>
                  </a:lnTo>
                  <a:moveTo>
                    <a:pt x="68" y="0"/>
                  </a:moveTo>
                  <a:lnTo>
                    <a:pt x="72" y="0"/>
                  </a:lnTo>
                  <a:moveTo>
                    <a:pt x="76" y="0"/>
                  </a:moveTo>
                  <a:lnTo>
                    <a:pt x="80" y="0"/>
                  </a:lnTo>
                  <a:moveTo>
                    <a:pt x="84" y="0"/>
                  </a:moveTo>
                  <a:lnTo>
                    <a:pt x="88" y="0"/>
                  </a:lnTo>
                  <a:moveTo>
                    <a:pt x="92" y="0"/>
                  </a:moveTo>
                  <a:lnTo>
                    <a:pt x="96" y="0"/>
                  </a:lnTo>
                  <a:moveTo>
                    <a:pt x="100" y="0"/>
                  </a:moveTo>
                  <a:lnTo>
                    <a:pt x="104" y="0"/>
                  </a:lnTo>
                  <a:moveTo>
                    <a:pt x="108" y="0"/>
                  </a:moveTo>
                  <a:lnTo>
                    <a:pt x="112" y="0"/>
                  </a:lnTo>
                  <a:moveTo>
                    <a:pt x="116" y="0"/>
                  </a:moveTo>
                  <a:lnTo>
                    <a:pt x="120" y="0"/>
                  </a:lnTo>
                  <a:moveTo>
                    <a:pt x="124" y="0"/>
                  </a:moveTo>
                  <a:lnTo>
                    <a:pt x="128" y="0"/>
                  </a:lnTo>
                  <a:moveTo>
                    <a:pt x="132" y="0"/>
                  </a:moveTo>
                  <a:lnTo>
                    <a:pt x="136" y="0"/>
                  </a:lnTo>
                  <a:moveTo>
                    <a:pt x="140" y="0"/>
                  </a:moveTo>
                  <a:lnTo>
                    <a:pt x="144" y="0"/>
                  </a:lnTo>
                  <a:moveTo>
                    <a:pt x="148" y="0"/>
                  </a:moveTo>
                  <a:lnTo>
                    <a:pt x="152" y="0"/>
                  </a:lnTo>
                  <a:moveTo>
                    <a:pt x="156" y="0"/>
                  </a:moveTo>
                  <a:lnTo>
                    <a:pt x="160" y="0"/>
                  </a:lnTo>
                  <a:moveTo>
                    <a:pt x="164" y="0"/>
                  </a:moveTo>
                  <a:lnTo>
                    <a:pt x="168" y="0"/>
                  </a:lnTo>
                  <a:moveTo>
                    <a:pt x="172" y="0"/>
                  </a:moveTo>
                  <a:lnTo>
                    <a:pt x="176" y="0"/>
                  </a:lnTo>
                  <a:moveTo>
                    <a:pt x="180" y="0"/>
                  </a:moveTo>
                  <a:lnTo>
                    <a:pt x="184" y="0"/>
                  </a:lnTo>
                  <a:moveTo>
                    <a:pt x="188" y="0"/>
                  </a:moveTo>
                  <a:lnTo>
                    <a:pt x="192" y="0"/>
                  </a:lnTo>
                  <a:moveTo>
                    <a:pt x="196" y="0"/>
                  </a:moveTo>
                  <a:lnTo>
                    <a:pt x="200" y="0"/>
                  </a:lnTo>
                  <a:moveTo>
                    <a:pt x="204" y="0"/>
                  </a:moveTo>
                  <a:lnTo>
                    <a:pt x="208" y="0"/>
                  </a:lnTo>
                  <a:moveTo>
                    <a:pt x="212" y="0"/>
                  </a:moveTo>
                  <a:lnTo>
                    <a:pt x="216" y="0"/>
                  </a:lnTo>
                  <a:moveTo>
                    <a:pt x="220" y="0"/>
                  </a:moveTo>
                  <a:lnTo>
                    <a:pt x="224" y="0"/>
                  </a:lnTo>
                  <a:moveTo>
                    <a:pt x="228" y="0"/>
                  </a:moveTo>
                  <a:lnTo>
                    <a:pt x="232" y="0"/>
                  </a:lnTo>
                  <a:moveTo>
                    <a:pt x="236" y="0"/>
                  </a:moveTo>
                  <a:lnTo>
                    <a:pt x="240" y="0"/>
                  </a:lnTo>
                  <a:moveTo>
                    <a:pt x="244" y="0"/>
                  </a:moveTo>
                  <a:lnTo>
                    <a:pt x="248" y="0"/>
                  </a:lnTo>
                  <a:moveTo>
                    <a:pt x="252" y="0"/>
                  </a:moveTo>
                  <a:lnTo>
                    <a:pt x="256" y="0"/>
                  </a:lnTo>
                  <a:moveTo>
                    <a:pt x="260" y="0"/>
                  </a:moveTo>
                  <a:lnTo>
                    <a:pt x="264" y="0"/>
                  </a:lnTo>
                  <a:moveTo>
                    <a:pt x="268" y="0"/>
                  </a:moveTo>
                  <a:lnTo>
                    <a:pt x="272" y="0"/>
                  </a:lnTo>
                  <a:moveTo>
                    <a:pt x="276" y="0"/>
                  </a:moveTo>
                  <a:lnTo>
                    <a:pt x="280" y="0"/>
                  </a:lnTo>
                  <a:moveTo>
                    <a:pt x="284" y="0"/>
                  </a:moveTo>
                  <a:lnTo>
                    <a:pt x="288" y="0"/>
                  </a:lnTo>
                  <a:moveTo>
                    <a:pt x="292" y="0"/>
                  </a:moveTo>
                  <a:lnTo>
                    <a:pt x="296" y="0"/>
                  </a:lnTo>
                  <a:moveTo>
                    <a:pt x="300" y="0"/>
                  </a:moveTo>
                  <a:lnTo>
                    <a:pt x="304" y="0"/>
                  </a:lnTo>
                  <a:moveTo>
                    <a:pt x="308" y="0"/>
                  </a:moveTo>
                  <a:lnTo>
                    <a:pt x="312" y="0"/>
                  </a:lnTo>
                  <a:moveTo>
                    <a:pt x="316" y="0"/>
                  </a:moveTo>
                  <a:lnTo>
                    <a:pt x="320" y="0"/>
                  </a:lnTo>
                  <a:moveTo>
                    <a:pt x="324" y="0"/>
                  </a:moveTo>
                  <a:lnTo>
                    <a:pt x="328" y="0"/>
                  </a:lnTo>
                  <a:moveTo>
                    <a:pt x="332" y="0"/>
                  </a:moveTo>
                  <a:lnTo>
                    <a:pt x="336" y="0"/>
                  </a:lnTo>
                  <a:moveTo>
                    <a:pt x="340" y="0"/>
                  </a:moveTo>
                  <a:lnTo>
                    <a:pt x="344" y="0"/>
                  </a:lnTo>
                  <a:moveTo>
                    <a:pt x="348" y="0"/>
                  </a:moveTo>
                  <a:lnTo>
                    <a:pt x="352" y="0"/>
                  </a:lnTo>
                  <a:moveTo>
                    <a:pt x="356" y="0"/>
                  </a:moveTo>
                  <a:lnTo>
                    <a:pt x="360" y="0"/>
                  </a:lnTo>
                  <a:moveTo>
                    <a:pt x="364" y="0"/>
                  </a:moveTo>
                  <a:lnTo>
                    <a:pt x="368" y="0"/>
                  </a:lnTo>
                  <a:moveTo>
                    <a:pt x="372" y="0"/>
                  </a:moveTo>
                  <a:lnTo>
                    <a:pt x="376" y="0"/>
                  </a:lnTo>
                  <a:moveTo>
                    <a:pt x="380" y="0"/>
                  </a:moveTo>
                  <a:lnTo>
                    <a:pt x="384" y="0"/>
                  </a:lnTo>
                  <a:moveTo>
                    <a:pt x="388" y="0"/>
                  </a:moveTo>
                  <a:lnTo>
                    <a:pt x="392" y="0"/>
                  </a:lnTo>
                  <a:moveTo>
                    <a:pt x="396" y="0"/>
                  </a:moveTo>
                  <a:lnTo>
                    <a:pt x="400" y="0"/>
                  </a:lnTo>
                  <a:moveTo>
                    <a:pt x="404" y="0"/>
                  </a:moveTo>
                  <a:lnTo>
                    <a:pt x="408" y="0"/>
                  </a:lnTo>
                  <a:moveTo>
                    <a:pt x="412" y="0"/>
                  </a:moveTo>
                  <a:lnTo>
                    <a:pt x="416" y="0"/>
                  </a:lnTo>
                  <a:moveTo>
                    <a:pt x="420" y="0"/>
                  </a:moveTo>
                  <a:lnTo>
                    <a:pt x="424" y="0"/>
                  </a:lnTo>
                  <a:moveTo>
                    <a:pt x="428" y="0"/>
                  </a:moveTo>
                  <a:lnTo>
                    <a:pt x="432" y="0"/>
                  </a:lnTo>
                  <a:moveTo>
                    <a:pt x="436" y="0"/>
                  </a:moveTo>
                  <a:lnTo>
                    <a:pt x="440" y="0"/>
                  </a:lnTo>
                  <a:moveTo>
                    <a:pt x="444" y="0"/>
                  </a:moveTo>
                  <a:lnTo>
                    <a:pt x="448" y="0"/>
                  </a:lnTo>
                  <a:moveTo>
                    <a:pt x="452" y="0"/>
                  </a:moveTo>
                  <a:lnTo>
                    <a:pt x="456" y="0"/>
                  </a:lnTo>
                  <a:moveTo>
                    <a:pt x="460" y="0"/>
                  </a:moveTo>
                  <a:lnTo>
                    <a:pt x="464" y="0"/>
                  </a:lnTo>
                  <a:moveTo>
                    <a:pt x="468" y="0"/>
                  </a:moveTo>
                  <a:lnTo>
                    <a:pt x="472" y="0"/>
                  </a:lnTo>
                  <a:moveTo>
                    <a:pt x="476" y="0"/>
                  </a:moveTo>
                  <a:lnTo>
                    <a:pt x="480" y="0"/>
                  </a:lnTo>
                  <a:moveTo>
                    <a:pt x="484" y="0"/>
                  </a:moveTo>
                  <a:lnTo>
                    <a:pt x="488" y="0"/>
                  </a:lnTo>
                  <a:moveTo>
                    <a:pt x="492" y="0"/>
                  </a:moveTo>
                  <a:lnTo>
                    <a:pt x="496" y="0"/>
                  </a:lnTo>
                  <a:moveTo>
                    <a:pt x="500" y="0"/>
                  </a:moveTo>
                  <a:lnTo>
                    <a:pt x="504" y="0"/>
                  </a:lnTo>
                  <a:moveTo>
                    <a:pt x="508" y="0"/>
                  </a:moveTo>
                  <a:lnTo>
                    <a:pt x="512" y="0"/>
                  </a:lnTo>
                  <a:moveTo>
                    <a:pt x="516" y="0"/>
                  </a:moveTo>
                  <a:lnTo>
                    <a:pt x="520" y="0"/>
                  </a:lnTo>
                  <a:moveTo>
                    <a:pt x="524" y="0"/>
                  </a:moveTo>
                  <a:lnTo>
                    <a:pt x="528" y="0"/>
                  </a:lnTo>
                  <a:moveTo>
                    <a:pt x="532" y="0"/>
                  </a:moveTo>
                  <a:lnTo>
                    <a:pt x="536" y="0"/>
                  </a:lnTo>
                  <a:moveTo>
                    <a:pt x="540" y="0"/>
                  </a:moveTo>
                  <a:lnTo>
                    <a:pt x="544" y="0"/>
                  </a:lnTo>
                  <a:moveTo>
                    <a:pt x="548" y="0"/>
                  </a:moveTo>
                  <a:lnTo>
                    <a:pt x="552" y="0"/>
                  </a:lnTo>
                  <a:moveTo>
                    <a:pt x="556" y="0"/>
                  </a:moveTo>
                  <a:lnTo>
                    <a:pt x="560" y="0"/>
                  </a:lnTo>
                  <a:moveTo>
                    <a:pt x="564" y="0"/>
                  </a:moveTo>
                  <a:lnTo>
                    <a:pt x="568" y="0"/>
                  </a:lnTo>
                  <a:moveTo>
                    <a:pt x="572" y="0"/>
                  </a:moveTo>
                  <a:lnTo>
                    <a:pt x="576" y="0"/>
                  </a:lnTo>
                  <a:moveTo>
                    <a:pt x="580" y="0"/>
                  </a:moveTo>
                  <a:lnTo>
                    <a:pt x="584" y="0"/>
                  </a:lnTo>
                  <a:moveTo>
                    <a:pt x="588" y="0"/>
                  </a:moveTo>
                  <a:lnTo>
                    <a:pt x="592" y="0"/>
                  </a:lnTo>
                  <a:moveTo>
                    <a:pt x="596" y="0"/>
                  </a:moveTo>
                  <a:lnTo>
                    <a:pt x="600" y="0"/>
                  </a:lnTo>
                  <a:moveTo>
                    <a:pt x="604" y="0"/>
                  </a:moveTo>
                  <a:lnTo>
                    <a:pt x="608" y="0"/>
                  </a:lnTo>
                  <a:moveTo>
                    <a:pt x="612" y="0"/>
                  </a:moveTo>
                  <a:lnTo>
                    <a:pt x="616" y="0"/>
                  </a:lnTo>
                  <a:moveTo>
                    <a:pt x="620" y="0"/>
                  </a:moveTo>
                  <a:lnTo>
                    <a:pt x="624" y="0"/>
                  </a:lnTo>
                  <a:moveTo>
                    <a:pt x="628" y="0"/>
                  </a:moveTo>
                  <a:lnTo>
                    <a:pt x="632" y="0"/>
                  </a:lnTo>
                  <a:moveTo>
                    <a:pt x="636" y="0"/>
                  </a:moveTo>
                  <a:lnTo>
                    <a:pt x="640" y="0"/>
                  </a:lnTo>
                  <a:moveTo>
                    <a:pt x="644" y="0"/>
                  </a:moveTo>
                  <a:lnTo>
                    <a:pt x="648" y="0"/>
                  </a:lnTo>
                  <a:moveTo>
                    <a:pt x="652" y="0"/>
                  </a:moveTo>
                  <a:lnTo>
                    <a:pt x="656" y="0"/>
                  </a:lnTo>
                  <a:moveTo>
                    <a:pt x="660" y="0"/>
                  </a:moveTo>
                  <a:lnTo>
                    <a:pt x="664" y="0"/>
                  </a:lnTo>
                  <a:moveTo>
                    <a:pt x="668" y="0"/>
                  </a:moveTo>
                  <a:lnTo>
                    <a:pt x="672" y="0"/>
                  </a:lnTo>
                  <a:moveTo>
                    <a:pt x="676" y="0"/>
                  </a:moveTo>
                  <a:lnTo>
                    <a:pt x="680" y="0"/>
                  </a:lnTo>
                  <a:moveTo>
                    <a:pt x="684" y="0"/>
                  </a:moveTo>
                  <a:lnTo>
                    <a:pt x="688" y="0"/>
                  </a:lnTo>
                  <a:moveTo>
                    <a:pt x="692" y="0"/>
                  </a:moveTo>
                  <a:lnTo>
                    <a:pt x="696" y="0"/>
                  </a:lnTo>
                  <a:moveTo>
                    <a:pt x="700" y="0"/>
                  </a:moveTo>
                  <a:lnTo>
                    <a:pt x="704" y="0"/>
                  </a:lnTo>
                  <a:moveTo>
                    <a:pt x="708" y="0"/>
                  </a:moveTo>
                  <a:lnTo>
                    <a:pt x="712" y="0"/>
                  </a:lnTo>
                  <a:moveTo>
                    <a:pt x="716" y="0"/>
                  </a:moveTo>
                  <a:lnTo>
                    <a:pt x="720" y="0"/>
                  </a:lnTo>
                  <a:moveTo>
                    <a:pt x="724" y="0"/>
                  </a:moveTo>
                  <a:lnTo>
                    <a:pt x="728" y="0"/>
                  </a:lnTo>
                  <a:moveTo>
                    <a:pt x="732" y="0"/>
                  </a:moveTo>
                  <a:lnTo>
                    <a:pt x="73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39" name="Freeform 2235">
              <a:extLst>
                <a:ext uri="{FF2B5EF4-FFF2-40B4-BE49-F238E27FC236}">
                  <a16:creationId xmlns:a16="http://schemas.microsoft.com/office/drawing/2014/main" id="{0D4FC4C0-E7CD-C043-D188-9F1913184D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6" y="995"/>
              <a:ext cx="0" cy="2059"/>
            </a:xfrm>
            <a:custGeom>
              <a:avLst/>
              <a:gdLst>
                <a:gd name="T0" fmla="*/ 363 h 367"/>
                <a:gd name="T1" fmla="*/ 355 h 367"/>
                <a:gd name="T2" fmla="*/ 347 h 367"/>
                <a:gd name="T3" fmla="*/ 339 h 367"/>
                <a:gd name="T4" fmla="*/ 331 h 367"/>
                <a:gd name="T5" fmla="*/ 323 h 367"/>
                <a:gd name="T6" fmla="*/ 315 h 367"/>
                <a:gd name="T7" fmla="*/ 307 h 367"/>
                <a:gd name="T8" fmla="*/ 299 h 367"/>
                <a:gd name="T9" fmla="*/ 291 h 367"/>
                <a:gd name="T10" fmla="*/ 283 h 367"/>
                <a:gd name="T11" fmla="*/ 275 h 367"/>
                <a:gd name="T12" fmla="*/ 267 h 367"/>
                <a:gd name="T13" fmla="*/ 259 h 367"/>
                <a:gd name="T14" fmla="*/ 251 h 367"/>
                <a:gd name="T15" fmla="*/ 243 h 367"/>
                <a:gd name="T16" fmla="*/ 235 h 367"/>
                <a:gd name="T17" fmla="*/ 227 h 367"/>
                <a:gd name="T18" fmla="*/ 219 h 367"/>
                <a:gd name="T19" fmla="*/ 211 h 367"/>
                <a:gd name="T20" fmla="*/ 203 h 367"/>
                <a:gd name="T21" fmla="*/ 195 h 367"/>
                <a:gd name="T22" fmla="*/ 187 h 367"/>
                <a:gd name="T23" fmla="*/ 179 h 367"/>
                <a:gd name="T24" fmla="*/ 171 h 367"/>
                <a:gd name="T25" fmla="*/ 163 h 367"/>
                <a:gd name="T26" fmla="*/ 155 h 367"/>
                <a:gd name="T27" fmla="*/ 147 h 367"/>
                <a:gd name="T28" fmla="*/ 139 h 367"/>
                <a:gd name="T29" fmla="*/ 131 h 367"/>
                <a:gd name="T30" fmla="*/ 123 h 367"/>
                <a:gd name="T31" fmla="*/ 115 h 367"/>
                <a:gd name="T32" fmla="*/ 107 h 367"/>
                <a:gd name="T33" fmla="*/ 99 h 367"/>
                <a:gd name="T34" fmla="*/ 91 h 367"/>
                <a:gd name="T35" fmla="*/ 83 h 367"/>
                <a:gd name="T36" fmla="*/ 75 h 367"/>
                <a:gd name="T37" fmla="*/ 67 h 367"/>
                <a:gd name="T38" fmla="*/ 59 h 367"/>
                <a:gd name="T39" fmla="*/ 51 h 367"/>
                <a:gd name="T40" fmla="*/ 43 h 367"/>
                <a:gd name="T41" fmla="*/ 35 h 367"/>
                <a:gd name="T42" fmla="*/ 27 h 367"/>
                <a:gd name="T43" fmla="*/ 19 h 367"/>
                <a:gd name="T44" fmla="*/ 11 h 367"/>
                <a:gd name="T45" fmla="*/ 3 h 36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</a:cxnLst>
              <a:rect l="0" t="0" r="r" b="b"/>
              <a:pathLst>
                <a:path h="367">
                  <a:moveTo>
                    <a:pt x="0" y="363"/>
                  </a:moveTo>
                  <a:lnTo>
                    <a:pt x="0" y="359"/>
                  </a:lnTo>
                  <a:moveTo>
                    <a:pt x="0" y="355"/>
                  </a:moveTo>
                  <a:lnTo>
                    <a:pt x="0" y="351"/>
                  </a:lnTo>
                  <a:moveTo>
                    <a:pt x="0" y="347"/>
                  </a:moveTo>
                  <a:lnTo>
                    <a:pt x="0" y="343"/>
                  </a:lnTo>
                  <a:moveTo>
                    <a:pt x="0" y="339"/>
                  </a:moveTo>
                  <a:lnTo>
                    <a:pt x="0" y="335"/>
                  </a:lnTo>
                  <a:moveTo>
                    <a:pt x="0" y="331"/>
                  </a:moveTo>
                  <a:lnTo>
                    <a:pt x="0" y="327"/>
                  </a:lnTo>
                  <a:moveTo>
                    <a:pt x="0" y="323"/>
                  </a:moveTo>
                  <a:lnTo>
                    <a:pt x="0" y="319"/>
                  </a:lnTo>
                  <a:moveTo>
                    <a:pt x="0" y="315"/>
                  </a:moveTo>
                  <a:lnTo>
                    <a:pt x="0" y="311"/>
                  </a:lnTo>
                  <a:moveTo>
                    <a:pt x="0" y="307"/>
                  </a:moveTo>
                  <a:lnTo>
                    <a:pt x="0" y="303"/>
                  </a:lnTo>
                  <a:moveTo>
                    <a:pt x="0" y="299"/>
                  </a:moveTo>
                  <a:lnTo>
                    <a:pt x="0" y="295"/>
                  </a:lnTo>
                  <a:moveTo>
                    <a:pt x="0" y="291"/>
                  </a:moveTo>
                  <a:lnTo>
                    <a:pt x="0" y="287"/>
                  </a:lnTo>
                  <a:moveTo>
                    <a:pt x="0" y="283"/>
                  </a:moveTo>
                  <a:lnTo>
                    <a:pt x="0" y="279"/>
                  </a:lnTo>
                  <a:moveTo>
                    <a:pt x="0" y="275"/>
                  </a:moveTo>
                  <a:lnTo>
                    <a:pt x="0" y="271"/>
                  </a:lnTo>
                  <a:moveTo>
                    <a:pt x="0" y="267"/>
                  </a:moveTo>
                  <a:lnTo>
                    <a:pt x="0" y="263"/>
                  </a:lnTo>
                  <a:moveTo>
                    <a:pt x="0" y="259"/>
                  </a:moveTo>
                  <a:lnTo>
                    <a:pt x="0" y="255"/>
                  </a:lnTo>
                  <a:moveTo>
                    <a:pt x="0" y="251"/>
                  </a:moveTo>
                  <a:lnTo>
                    <a:pt x="0" y="247"/>
                  </a:lnTo>
                  <a:moveTo>
                    <a:pt x="0" y="243"/>
                  </a:moveTo>
                  <a:lnTo>
                    <a:pt x="0" y="239"/>
                  </a:lnTo>
                  <a:moveTo>
                    <a:pt x="0" y="235"/>
                  </a:moveTo>
                  <a:lnTo>
                    <a:pt x="0" y="231"/>
                  </a:lnTo>
                  <a:moveTo>
                    <a:pt x="0" y="227"/>
                  </a:moveTo>
                  <a:lnTo>
                    <a:pt x="0" y="223"/>
                  </a:lnTo>
                  <a:moveTo>
                    <a:pt x="0" y="219"/>
                  </a:moveTo>
                  <a:lnTo>
                    <a:pt x="0" y="215"/>
                  </a:lnTo>
                  <a:moveTo>
                    <a:pt x="0" y="211"/>
                  </a:moveTo>
                  <a:lnTo>
                    <a:pt x="0" y="207"/>
                  </a:lnTo>
                  <a:moveTo>
                    <a:pt x="0" y="203"/>
                  </a:moveTo>
                  <a:lnTo>
                    <a:pt x="0" y="199"/>
                  </a:lnTo>
                  <a:moveTo>
                    <a:pt x="0" y="195"/>
                  </a:moveTo>
                  <a:lnTo>
                    <a:pt x="0" y="191"/>
                  </a:lnTo>
                  <a:moveTo>
                    <a:pt x="0" y="187"/>
                  </a:moveTo>
                  <a:lnTo>
                    <a:pt x="0" y="183"/>
                  </a:lnTo>
                  <a:moveTo>
                    <a:pt x="0" y="179"/>
                  </a:moveTo>
                  <a:lnTo>
                    <a:pt x="0" y="175"/>
                  </a:lnTo>
                  <a:moveTo>
                    <a:pt x="0" y="171"/>
                  </a:moveTo>
                  <a:lnTo>
                    <a:pt x="0" y="167"/>
                  </a:lnTo>
                  <a:moveTo>
                    <a:pt x="0" y="163"/>
                  </a:moveTo>
                  <a:lnTo>
                    <a:pt x="0" y="159"/>
                  </a:lnTo>
                  <a:moveTo>
                    <a:pt x="0" y="155"/>
                  </a:moveTo>
                  <a:lnTo>
                    <a:pt x="0" y="151"/>
                  </a:lnTo>
                  <a:moveTo>
                    <a:pt x="0" y="147"/>
                  </a:moveTo>
                  <a:lnTo>
                    <a:pt x="0" y="143"/>
                  </a:lnTo>
                  <a:moveTo>
                    <a:pt x="0" y="139"/>
                  </a:moveTo>
                  <a:lnTo>
                    <a:pt x="0" y="135"/>
                  </a:lnTo>
                  <a:moveTo>
                    <a:pt x="0" y="131"/>
                  </a:moveTo>
                  <a:lnTo>
                    <a:pt x="0" y="127"/>
                  </a:lnTo>
                  <a:moveTo>
                    <a:pt x="0" y="123"/>
                  </a:moveTo>
                  <a:lnTo>
                    <a:pt x="0" y="119"/>
                  </a:lnTo>
                  <a:moveTo>
                    <a:pt x="0" y="115"/>
                  </a:moveTo>
                  <a:lnTo>
                    <a:pt x="0" y="111"/>
                  </a:lnTo>
                  <a:moveTo>
                    <a:pt x="0" y="107"/>
                  </a:moveTo>
                  <a:lnTo>
                    <a:pt x="0" y="103"/>
                  </a:lnTo>
                  <a:moveTo>
                    <a:pt x="0" y="99"/>
                  </a:moveTo>
                  <a:lnTo>
                    <a:pt x="0" y="95"/>
                  </a:lnTo>
                  <a:moveTo>
                    <a:pt x="0" y="91"/>
                  </a:moveTo>
                  <a:lnTo>
                    <a:pt x="0" y="87"/>
                  </a:lnTo>
                  <a:moveTo>
                    <a:pt x="0" y="83"/>
                  </a:moveTo>
                  <a:lnTo>
                    <a:pt x="0" y="79"/>
                  </a:lnTo>
                  <a:moveTo>
                    <a:pt x="0" y="75"/>
                  </a:moveTo>
                  <a:lnTo>
                    <a:pt x="0" y="71"/>
                  </a:lnTo>
                  <a:moveTo>
                    <a:pt x="0" y="67"/>
                  </a:moveTo>
                  <a:lnTo>
                    <a:pt x="0" y="63"/>
                  </a:lnTo>
                  <a:moveTo>
                    <a:pt x="0" y="59"/>
                  </a:moveTo>
                  <a:lnTo>
                    <a:pt x="0" y="55"/>
                  </a:lnTo>
                  <a:moveTo>
                    <a:pt x="0" y="51"/>
                  </a:moveTo>
                  <a:lnTo>
                    <a:pt x="0" y="47"/>
                  </a:lnTo>
                  <a:moveTo>
                    <a:pt x="0" y="43"/>
                  </a:moveTo>
                  <a:lnTo>
                    <a:pt x="0" y="39"/>
                  </a:lnTo>
                  <a:moveTo>
                    <a:pt x="0" y="35"/>
                  </a:moveTo>
                  <a:lnTo>
                    <a:pt x="0" y="31"/>
                  </a:lnTo>
                  <a:moveTo>
                    <a:pt x="0" y="27"/>
                  </a:moveTo>
                  <a:lnTo>
                    <a:pt x="0" y="23"/>
                  </a:lnTo>
                  <a:moveTo>
                    <a:pt x="0" y="19"/>
                  </a:moveTo>
                  <a:lnTo>
                    <a:pt x="0" y="15"/>
                  </a:lnTo>
                  <a:moveTo>
                    <a:pt x="0" y="11"/>
                  </a:moveTo>
                  <a:lnTo>
                    <a:pt x="0" y="7"/>
                  </a:lnTo>
                  <a:moveTo>
                    <a:pt x="0" y="3"/>
                  </a:move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40" name="Rectangle 2236">
              <a:extLst>
                <a:ext uri="{FF2B5EF4-FFF2-40B4-BE49-F238E27FC236}">
                  <a16:creationId xmlns:a16="http://schemas.microsoft.com/office/drawing/2014/main" id="{98A6ABE4-8129-BC3A-85D2-CB3C658EC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" y="2925"/>
              <a:ext cx="61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-4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2237">
              <a:extLst>
                <a:ext uri="{FF2B5EF4-FFF2-40B4-BE49-F238E27FC236}">
                  <a16:creationId xmlns:a16="http://schemas.microsoft.com/office/drawing/2014/main" id="{1384BD21-47B2-C9BB-592E-FBFB04E91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" y="2549"/>
              <a:ext cx="61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-2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2238">
              <a:extLst>
                <a:ext uri="{FF2B5EF4-FFF2-40B4-BE49-F238E27FC236}">
                  <a16:creationId xmlns:a16="http://schemas.microsoft.com/office/drawing/2014/main" id="{73DFDA28-FE69-390E-91C9-915F143C2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" y="2173"/>
              <a:ext cx="3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2239">
              <a:extLst>
                <a:ext uri="{FF2B5EF4-FFF2-40B4-BE49-F238E27FC236}">
                  <a16:creationId xmlns:a16="http://schemas.microsoft.com/office/drawing/2014/main" id="{1FC2EF86-F81A-D73B-C56D-DBECD5CEF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" y="1797"/>
              <a:ext cx="3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2240">
              <a:extLst>
                <a:ext uri="{FF2B5EF4-FFF2-40B4-BE49-F238E27FC236}">
                  <a16:creationId xmlns:a16="http://schemas.microsoft.com/office/drawing/2014/main" id="{CE0C6DBA-7276-F065-5B49-1E4BF42E9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" y="1421"/>
              <a:ext cx="3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2241">
              <a:extLst>
                <a:ext uri="{FF2B5EF4-FFF2-40B4-BE49-F238E27FC236}">
                  <a16:creationId xmlns:a16="http://schemas.microsoft.com/office/drawing/2014/main" id="{21CC90DB-4C48-3181-5B79-3EE3A2AD9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" y="1045"/>
              <a:ext cx="3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Line 2242">
              <a:extLst>
                <a:ext uri="{FF2B5EF4-FFF2-40B4-BE49-F238E27FC236}">
                  <a16:creationId xmlns:a16="http://schemas.microsoft.com/office/drawing/2014/main" id="{4BAEFD13-503C-7E9D-046D-856C05434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" y="2953"/>
              <a:ext cx="17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47" name="Line 2243">
              <a:extLst>
                <a:ext uri="{FF2B5EF4-FFF2-40B4-BE49-F238E27FC236}">
                  <a16:creationId xmlns:a16="http://schemas.microsoft.com/office/drawing/2014/main" id="{D54E58A0-F61E-0D5A-CD3E-75B8AFC4C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" y="2577"/>
              <a:ext cx="17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48" name="Line 2244">
              <a:extLst>
                <a:ext uri="{FF2B5EF4-FFF2-40B4-BE49-F238E27FC236}">
                  <a16:creationId xmlns:a16="http://schemas.microsoft.com/office/drawing/2014/main" id="{E0EF7AA3-CD91-77EB-EE69-AEA950ACF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" y="2201"/>
              <a:ext cx="17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49" name="Line 2245">
              <a:extLst>
                <a:ext uri="{FF2B5EF4-FFF2-40B4-BE49-F238E27FC236}">
                  <a16:creationId xmlns:a16="http://schemas.microsoft.com/office/drawing/2014/main" id="{F025CC6A-DE32-90BB-0050-0966CE6550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" y="1825"/>
              <a:ext cx="17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50" name="Line 2246">
              <a:extLst>
                <a:ext uri="{FF2B5EF4-FFF2-40B4-BE49-F238E27FC236}">
                  <a16:creationId xmlns:a16="http://schemas.microsoft.com/office/drawing/2014/main" id="{437BD4B7-F9D8-6972-A61A-3941DC72E6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" y="1449"/>
              <a:ext cx="17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51" name="Line 2247">
              <a:extLst>
                <a:ext uri="{FF2B5EF4-FFF2-40B4-BE49-F238E27FC236}">
                  <a16:creationId xmlns:a16="http://schemas.microsoft.com/office/drawing/2014/main" id="{260202C2-A665-6412-FB56-7A92A94B0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" y="1074"/>
              <a:ext cx="17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52" name="Line 2248">
              <a:extLst>
                <a:ext uri="{FF2B5EF4-FFF2-40B4-BE49-F238E27FC236}">
                  <a16:creationId xmlns:a16="http://schemas.microsoft.com/office/drawing/2014/main" id="{0ACFC5BB-948E-E0B1-A6DA-07C630DE5C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6" y="3077"/>
              <a:ext cx="0" cy="2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53" name="Line 2249">
              <a:extLst>
                <a:ext uri="{FF2B5EF4-FFF2-40B4-BE49-F238E27FC236}">
                  <a16:creationId xmlns:a16="http://schemas.microsoft.com/office/drawing/2014/main" id="{F7F01450-E60A-7809-7488-4247CE4A97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1" y="3077"/>
              <a:ext cx="0" cy="2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54" name="Rectangle 2250">
              <a:extLst>
                <a:ext uri="{FF2B5EF4-FFF2-40B4-BE49-F238E27FC236}">
                  <a16:creationId xmlns:a16="http://schemas.microsoft.com/office/drawing/2014/main" id="{2EBEDE8A-4DAF-48E6-3EFF-8B4EBFF9E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" y="3116"/>
              <a:ext cx="3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2251">
              <a:extLst>
                <a:ext uri="{FF2B5EF4-FFF2-40B4-BE49-F238E27FC236}">
                  <a16:creationId xmlns:a16="http://schemas.microsoft.com/office/drawing/2014/main" id="{BCABE9D1-8094-CF98-7797-33EC809FB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" y="3116"/>
              <a:ext cx="3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5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2252">
              <a:extLst>
                <a:ext uri="{FF2B5EF4-FFF2-40B4-BE49-F238E27FC236}">
                  <a16:creationId xmlns:a16="http://schemas.microsoft.com/office/drawing/2014/main" id="{5B31931B-15C2-C1B7-AF46-7923662A0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0" y="3200"/>
              <a:ext cx="422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Dim1 (45.2%)</a:t>
              </a:r>
              <a:endParaRPr kumimoji="0" lang="es-CO" altLang="es-C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2253">
              <a:extLst>
                <a:ext uri="{FF2B5EF4-FFF2-40B4-BE49-F238E27FC236}">
                  <a16:creationId xmlns:a16="http://schemas.microsoft.com/office/drawing/2014/main" id="{D630AEF7-27B6-AC7B-2A9A-3E22DF91AB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" y="2007"/>
              <a:ext cx="422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Dim2 (16.9%)</a:t>
              </a:r>
              <a:endParaRPr kumimoji="0" lang="es-CO" altLang="es-C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2254">
              <a:extLst>
                <a:ext uri="{FF2B5EF4-FFF2-40B4-BE49-F238E27FC236}">
                  <a16:creationId xmlns:a16="http://schemas.microsoft.com/office/drawing/2014/main" id="{03D847F6-0F14-ED7F-26D7-41FD716FF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3" y="1528"/>
              <a:ext cx="291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Regiones</a:t>
              </a:r>
              <a:endParaRPr kumimoji="0" lang="es-CO" altLang="es-C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2255">
              <a:extLst>
                <a:ext uri="{FF2B5EF4-FFF2-40B4-BE49-F238E27FC236}">
                  <a16:creationId xmlns:a16="http://schemas.microsoft.com/office/drawing/2014/main" id="{FDBB3799-B17C-217C-3E8D-DE52EFF13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1696"/>
              <a:ext cx="16" cy="6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60" name="Rectangle 2256">
              <a:extLst>
                <a:ext uri="{FF2B5EF4-FFF2-40B4-BE49-F238E27FC236}">
                  <a16:creationId xmlns:a16="http://schemas.microsoft.com/office/drawing/2014/main" id="{60420FE8-573F-461E-84C2-E8A4B9076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1719"/>
              <a:ext cx="16" cy="5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61" name="Rectangle 2257">
              <a:extLst>
                <a:ext uri="{FF2B5EF4-FFF2-40B4-BE49-F238E27FC236}">
                  <a16:creationId xmlns:a16="http://schemas.microsoft.com/office/drawing/2014/main" id="{0EC353B5-422C-2F7A-12CE-9328F8DFF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3" y="1702"/>
              <a:ext cx="28" cy="6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62" name="Rectangle 2258">
              <a:extLst>
                <a:ext uri="{FF2B5EF4-FFF2-40B4-BE49-F238E27FC236}">
                  <a16:creationId xmlns:a16="http://schemas.microsoft.com/office/drawing/2014/main" id="{60155B31-915B-5DE8-10FA-242202399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3" y="1713"/>
              <a:ext cx="28" cy="6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63" name="Rectangle 2259">
              <a:extLst>
                <a:ext uri="{FF2B5EF4-FFF2-40B4-BE49-F238E27FC236}">
                  <a16:creationId xmlns:a16="http://schemas.microsoft.com/office/drawing/2014/main" id="{F2DB9570-9BD1-8BE1-AD45-CC46FFAA1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3" y="1708"/>
              <a:ext cx="28" cy="5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64" name="Rectangle 2260">
              <a:extLst>
                <a:ext uri="{FF2B5EF4-FFF2-40B4-BE49-F238E27FC236}">
                  <a16:creationId xmlns:a16="http://schemas.microsoft.com/office/drawing/2014/main" id="{3C3B0B83-4E27-B3D5-85E0-410B851C6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3" y="1708"/>
              <a:ext cx="28" cy="5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65" name="Rectangle 2261">
              <a:extLst>
                <a:ext uri="{FF2B5EF4-FFF2-40B4-BE49-F238E27FC236}">
                  <a16:creationId xmlns:a16="http://schemas.microsoft.com/office/drawing/2014/main" id="{AB163109-6B1A-8F37-604D-7B19F52AB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1685"/>
              <a:ext cx="16" cy="6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66" name="Rectangle 2262">
              <a:extLst>
                <a:ext uri="{FF2B5EF4-FFF2-40B4-BE49-F238E27FC236}">
                  <a16:creationId xmlns:a16="http://schemas.microsoft.com/office/drawing/2014/main" id="{C12893B0-0D96-B51F-FA77-084EF1579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1730"/>
              <a:ext cx="16" cy="6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67" name="Rectangle 2263">
              <a:extLst>
                <a:ext uri="{FF2B5EF4-FFF2-40B4-BE49-F238E27FC236}">
                  <a16:creationId xmlns:a16="http://schemas.microsoft.com/office/drawing/2014/main" id="{B5803E3E-3572-2C74-EF84-328CD87B7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7" y="1691"/>
              <a:ext cx="40" cy="11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68" name="Rectangle 2264">
              <a:extLst>
                <a:ext uri="{FF2B5EF4-FFF2-40B4-BE49-F238E27FC236}">
                  <a16:creationId xmlns:a16="http://schemas.microsoft.com/office/drawing/2014/main" id="{F1522AD7-9E20-3026-7B89-49F057F6D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7" y="1719"/>
              <a:ext cx="40" cy="11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69" name="Rectangle 2265">
              <a:extLst>
                <a:ext uri="{FF2B5EF4-FFF2-40B4-BE49-F238E27FC236}">
                  <a16:creationId xmlns:a16="http://schemas.microsoft.com/office/drawing/2014/main" id="{AD66502B-1B9E-E0E0-A50E-E2387714A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1702"/>
              <a:ext cx="50" cy="6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70" name="Rectangle 2266">
              <a:extLst>
                <a:ext uri="{FF2B5EF4-FFF2-40B4-BE49-F238E27FC236}">
                  <a16:creationId xmlns:a16="http://schemas.microsoft.com/office/drawing/2014/main" id="{D8EB9D71-726B-07AB-B9CA-2B05CD1F2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1713"/>
              <a:ext cx="50" cy="6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71" name="Rectangle 2267">
              <a:extLst>
                <a:ext uri="{FF2B5EF4-FFF2-40B4-BE49-F238E27FC236}">
                  <a16:creationId xmlns:a16="http://schemas.microsoft.com/office/drawing/2014/main" id="{DA9BF7E3-BE6B-CBE5-022C-3E2357D2F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1708"/>
              <a:ext cx="50" cy="5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72" name="Rectangle 2268">
              <a:extLst>
                <a:ext uri="{FF2B5EF4-FFF2-40B4-BE49-F238E27FC236}">
                  <a16:creationId xmlns:a16="http://schemas.microsoft.com/office/drawing/2014/main" id="{C23AB772-A00F-2A13-EE1C-D73548FB4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1708"/>
              <a:ext cx="50" cy="5"/>
            </a:xfrm>
            <a:prstGeom prst="rect">
              <a:avLst/>
            </a:prstGeom>
            <a:solidFill>
              <a:srgbClr val="F87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73" name="Freeform 2269">
              <a:extLst>
                <a:ext uri="{FF2B5EF4-FFF2-40B4-BE49-F238E27FC236}">
                  <a16:creationId xmlns:a16="http://schemas.microsoft.com/office/drawing/2014/main" id="{48724041-CB0B-D36F-7DA6-1987F21C8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1814"/>
              <a:ext cx="40" cy="34"/>
            </a:xfrm>
            <a:custGeom>
              <a:avLst/>
              <a:gdLst>
                <a:gd name="T0" fmla="*/ 17 w 40"/>
                <a:gd name="T1" fmla="*/ 0 h 34"/>
                <a:gd name="T2" fmla="*/ 40 w 40"/>
                <a:gd name="T3" fmla="*/ 34 h 34"/>
                <a:gd name="T4" fmla="*/ 0 w 40"/>
                <a:gd name="T5" fmla="*/ 34 h 34"/>
                <a:gd name="T6" fmla="*/ 17 w 40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4">
                  <a:moveTo>
                    <a:pt x="17" y="0"/>
                  </a:moveTo>
                  <a:lnTo>
                    <a:pt x="40" y="34"/>
                  </a:lnTo>
                  <a:lnTo>
                    <a:pt x="0" y="3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4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74" name="Freeform 2270">
              <a:extLst>
                <a:ext uri="{FF2B5EF4-FFF2-40B4-BE49-F238E27FC236}">
                  <a16:creationId xmlns:a16="http://schemas.microsoft.com/office/drawing/2014/main" id="{D6FBD0AB-85C9-38E3-0B23-4497FD45C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1" y="1797"/>
              <a:ext cx="67" cy="62"/>
            </a:xfrm>
            <a:custGeom>
              <a:avLst/>
              <a:gdLst>
                <a:gd name="T0" fmla="*/ 33 w 67"/>
                <a:gd name="T1" fmla="*/ 0 h 62"/>
                <a:gd name="T2" fmla="*/ 67 w 67"/>
                <a:gd name="T3" fmla="*/ 62 h 62"/>
                <a:gd name="T4" fmla="*/ 0 w 67"/>
                <a:gd name="T5" fmla="*/ 62 h 62"/>
                <a:gd name="T6" fmla="*/ 33 w 67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2">
                  <a:moveTo>
                    <a:pt x="33" y="0"/>
                  </a:moveTo>
                  <a:lnTo>
                    <a:pt x="67" y="62"/>
                  </a:lnTo>
                  <a:lnTo>
                    <a:pt x="0" y="6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4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75" name="Rectangle 2271">
              <a:extLst>
                <a:ext uri="{FF2B5EF4-FFF2-40B4-BE49-F238E27FC236}">
                  <a16:creationId xmlns:a16="http://schemas.microsoft.com/office/drawing/2014/main" id="{B84BAF58-1DCE-21E2-0B77-2F712F36F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7" y="1954"/>
              <a:ext cx="34" cy="28"/>
            </a:xfrm>
            <a:prstGeom prst="rect">
              <a:avLst/>
            </a:prstGeom>
            <a:solidFill>
              <a:srgbClr val="53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76" name="Rectangle 2272">
              <a:extLst>
                <a:ext uri="{FF2B5EF4-FFF2-40B4-BE49-F238E27FC236}">
                  <a16:creationId xmlns:a16="http://schemas.microsoft.com/office/drawing/2014/main" id="{6DAB0E0E-B2F4-8BFE-4C6B-F1B69F51F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6" y="1938"/>
              <a:ext cx="56" cy="56"/>
            </a:xfrm>
            <a:prstGeom prst="rect">
              <a:avLst/>
            </a:prstGeom>
            <a:solidFill>
              <a:srgbClr val="53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77" name="Line 2273">
              <a:extLst>
                <a:ext uri="{FF2B5EF4-FFF2-40B4-BE49-F238E27FC236}">
                  <a16:creationId xmlns:a16="http://schemas.microsoft.com/office/drawing/2014/main" id="{C31536DD-10F7-1331-CCD2-9C4875E712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2" y="2095"/>
              <a:ext cx="45" cy="0"/>
            </a:xfrm>
            <a:prstGeom prst="line">
              <a:avLst/>
            </a:prstGeom>
            <a:noFill/>
            <a:ln w="9525" cap="rnd">
              <a:solidFill>
                <a:srgbClr val="00C09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78" name="Line 2274">
              <a:extLst>
                <a:ext uri="{FF2B5EF4-FFF2-40B4-BE49-F238E27FC236}">
                  <a16:creationId xmlns:a16="http://schemas.microsoft.com/office/drawing/2014/main" id="{D17DF626-BBAD-6918-4442-5B74E69EDA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4" y="2078"/>
              <a:ext cx="0" cy="39"/>
            </a:xfrm>
            <a:prstGeom prst="line">
              <a:avLst/>
            </a:prstGeom>
            <a:noFill/>
            <a:ln w="9525" cap="rnd">
              <a:solidFill>
                <a:srgbClr val="00C09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79" name="Line 2275">
              <a:extLst>
                <a:ext uri="{FF2B5EF4-FFF2-40B4-BE49-F238E27FC236}">
                  <a16:creationId xmlns:a16="http://schemas.microsoft.com/office/drawing/2014/main" id="{35CF282B-AF2D-F8AF-9422-B510526B3B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5" y="2095"/>
              <a:ext cx="78" cy="0"/>
            </a:xfrm>
            <a:prstGeom prst="line">
              <a:avLst/>
            </a:prstGeom>
            <a:noFill/>
            <a:ln w="9525" cap="rnd">
              <a:solidFill>
                <a:srgbClr val="00C09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80" name="Line 2276">
              <a:extLst>
                <a:ext uri="{FF2B5EF4-FFF2-40B4-BE49-F238E27FC236}">
                  <a16:creationId xmlns:a16="http://schemas.microsoft.com/office/drawing/2014/main" id="{B20BF6FA-1942-C634-6F65-38484C55FF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4" y="2061"/>
              <a:ext cx="0" cy="73"/>
            </a:xfrm>
            <a:prstGeom prst="line">
              <a:avLst/>
            </a:prstGeom>
            <a:noFill/>
            <a:ln w="9525" cap="rnd">
              <a:solidFill>
                <a:srgbClr val="00C09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81" name="Rectangle 2277">
              <a:extLst>
                <a:ext uri="{FF2B5EF4-FFF2-40B4-BE49-F238E27FC236}">
                  <a16:creationId xmlns:a16="http://schemas.microsoft.com/office/drawing/2014/main" id="{957802AA-3B8F-9C40-1C28-463E6873D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7" y="2212"/>
              <a:ext cx="34" cy="29"/>
            </a:xfrm>
            <a:prstGeom prst="rect">
              <a:avLst/>
            </a:prstGeom>
            <a:noFill/>
            <a:ln w="9525" cap="rnd">
              <a:solidFill>
                <a:srgbClr val="00B6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82" name="Line 2278">
              <a:extLst>
                <a:ext uri="{FF2B5EF4-FFF2-40B4-BE49-F238E27FC236}">
                  <a16:creationId xmlns:a16="http://schemas.microsoft.com/office/drawing/2014/main" id="{7C96C1BF-0704-7118-4858-10D26FE5DF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7" y="2212"/>
              <a:ext cx="34" cy="29"/>
            </a:xfrm>
            <a:prstGeom prst="line">
              <a:avLst/>
            </a:prstGeom>
            <a:noFill/>
            <a:ln w="9525" cap="rnd">
              <a:solidFill>
                <a:srgbClr val="00B6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83" name="Line 2279">
              <a:extLst>
                <a:ext uri="{FF2B5EF4-FFF2-40B4-BE49-F238E27FC236}">
                  <a16:creationId xmlns:a16="http://schemas.microsoft.com/office/drawing/2014/main" id="{3920C9F8-175D-877D-FB86-77FC8E8496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7" y="2212"/>
              <a:ext cx="34" cy="29"/>
            </a:xfrm>
            <a:prstGeom prst="line">
              <a:avLst/>
            </a:prstGeom>
            <a:noFill/>
            <a:ln w="9525" cap="rnd">
              <a:solidFill>
                <a:srgbClr val="00B6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84" name="Rectangle 2280">
              <a:extLst>
                <a:ext uri="{FF2B5EF4-FFF2-40B4-BE49-F238E27FC236}">
                  <a16:creationId xmlns:a16="http://schemas.microsoft.com/office/drawing/2014/main" id="{1FFF42B3-B378-EF07-0F8F-EC9F075C7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6" y="2201"/>
              <a:ext cx="56" cy="51"/>
            </a:xfrm>
            <a:prstGeom prst="rect">
              <a:avLst/>
            </a:prstGeom>
            <a:noFill/>
            <a:ln w="9525" cap="rnd">
              <a:solidFill>
                <a:srgbClr val="00B6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85" name="Line 2281">
              <a:extLst>
                <a:ext uri="{FF2B5EF4-FFF2-40B4-BE49-F238E27FC236}">
                  <a16:creationId xmlns:a16="http://schemas.microsoft.com/office/drawing/2014/main" id="{849943D9-FC1E-48DF-AC87-DACE7D6B00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36" y="2201"/>
              <a:ext cx="56" cy="51"/>
            </a:xfrm>
            <a:prstGeom prst="line">
              <a:avLst/>
            </a:prstGeom>
            <a:noFill/>
            <a:ln w="9525" cap="rnd">
              <a:solidFill>
                <a:srgbClr val="00B6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86" name="Line 2282">
              <a:extLst>
                <a:ext uri="{FF2B5EF4-FFF2-40B4-BE49-F238E27FC236}">
                  <a16:creationId xmlns:a16="http://schemas.microsoft.com/office/drawing/2014/main" id="{76B771A4-09A6-E618-681A-835B91B2A5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6" y="2201"/>
              <a:ext cx="56" cy="51"/>
            </a:xfrm>
            <a:prstGeom prst="line">
              <a:avLst/>
            </a:prstGeom>
            <a:noFill/>
            <a:ln w="9525" cap="rnd">
              <a:solidFill>
                <a:srgbClr val="00B6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87" name="Line 2283">
              <a:extLst>
                <a:ext uri="{FF2B5EF4-FFF2-40B4-BE49-F238E27FC236}">
                  <a16:creationId xmlns:a16="http://schemas.microsoft.com/office/drawing/2014/main" id="{AD401FD5-E03F-247A-A45C-655273FD50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7" y="2342"/>
              <a:ext cx="34" cy="28"/>
            </a:xfrm>
            <a:prstGeom prst="line">
              <a:avLst/>
            </a:pr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88" name="Line 2284">
              <a:extLst>
                <a:ext uri="{FF2B5EF4-FFF2-40B4-BE49-F238E27FC236}">
                  <a16:creationId xmlns:a16="http://schemas.microsoft.com/office/drawing/2014/main" id="{60899475-461E-3C08-275C-70FC86A467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7" y="2342"/>
              <a:ext cx="34" cy="28"/>
            </a:xfrm>
            <a:prstGeom prst="line">
              <a:avLst/>
            </a:pr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89" name="Line 2285">
              <a:extLst>
                <a:ext uri="{FF2B5EF4-FFF2-40B4-BE49-F238E27FC236}">
                  <a16:creationId xmlns:a16="http://schemas.microsoft.com/office/drawing/2014/main" id="{E8EE861A-BB1A-4696-B16A-B3DF01C41F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2" y="2353"/>
              <a:ext cx="45" cy="0"/>
            </a:xfrm>
            <a:prstGeom prst="line">
              <a:avLst/>
            </a:pr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90" name="Line 2286">
              <a:extLst>
                <a:ext uri="{FF2B5EF4-FFF2-40B4-BE49-F238E27FC236}">
                  <a16:creationId xmlns:a16="http://schemas.microsoft.com/office/drawing/2014/main" id="{DF79BC03-F8AE-1251-765F-7296A18AC4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4" y="2336"/>
              <a:ext cx="0" cy="39"/>
            </a:xfrm>
            <a:prstGeom prst="line">
              <a:avLst/>
            </a:pr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91" name="Line 2287">
              <a:extLst>
                <a:ext uri="{FF2B5EF4-FFF2-40B4-BE49-F238E27FC236}">
                  <a16:creationId xmlns:a16="http://schemas.microsoft.com/office/drawing/2014/main" id="{636A842D-8CC9-BB24-E9CB-55D5561EA3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36" y="2330"/>
              <a:ext cx="56" cy="51"/>
            </a:xfrm>
            <a:prstGeom prst="line">
              <a:avLst/>
            </a:pr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92" name="Line 2288">
              <a:extLst>
                <a:ext uri="{FF2B5EF4-FFF2-40B4-BE49-F238E27FC236}">
                  <a16:creationId xmlns:a16="http://schemas.microsoft.com/office/drawing/2014/main" id="{2A3AC262-728D-56D5-C952-6220912125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6" y="2330"/>
              <a:ext cx="56" cy="51"/>
            </a:xfrm>
            <a:prstGeom prst="line">
              <a:avLst/>
            </a:pr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93" name="Line 2289">
              <a:extLst>
                <a:ext uri="{FF2B5EF4-FFF2-40B4-BE49-F238E27FC236}">
                  <a16:creationId xmlns:a16="http://schemas.microsoft.com/office/drawing/2014/main" id="{76CD72F6-509A-B92A-E31C-B0889EC68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5" y="2353"/>
              <a:ext cx="78" cy="0"/>
            </a:xfrm>
            <a:prstGeom prst="line">
              <a:avLst/>
            </a:pr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94" name="Line 2290">
              <a:extLst>
                <a:ext uri="{FF2B5EF4-FFF2-40B4-BE49-F238E27FC236}">
                  <a16:creationId xmlns:a16="http://schemas.microsoft.com/office/drawing/2014/main" id="{D757365F-D27B-4E6E-6AFC-EB9B725B97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4" y="2319"/>
              <a:ext cx="0" cy="73"/>
            </a:xfrm>
            <a:prstGeom prst="line">
              <a:avLst/>
            </a:pr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3600"/>
            </a:p>
          </p:txBody>
        </p:sp>
        <p:sp>
          <p:nvSpPr>
            <p:cNvPr id="95" name="Rectangle 2291">
              <a:extLst>
                <a:ext uri="{FF2B5EF4-FFF2-40B4-BE49-F238E27FC236}">
                  <a16:creationId xmlns:a16="http://schemas.microsoft.com/office/drawing/2014/main" id="{E978D8D8-8A9B-292A-9C78-E46CA87EB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1" y="1679"/>
              <a:ext cx="311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Amazonía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2292">
              <a:extLst>
                <a:ext uri="{FF2B5EF4-FFF2-40B4-BE49-F238E27FC236}">
                  <a16:creationId xmlns:a16="http://schemas.microsoft.com/office/drawing/2014/main" id="{D9A864D7-9CE5-8ED6-24E0-B2261507A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1" y="1808"/>
              <a:ext cx="203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Caribe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2293">
              <a:extLst>
                <a:ext uri="{FF2B5EF4-FFF2-40B4-BE49-F238E27FC236}">
                  <a16:creationId xmlns:a16="http://schemas.microsoft.com/office/drawing/2014/main" id="{354F45D4-F1B0-4417-CE2B-732DBC7F7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1" y="1937"/>
              <a:ext cx="222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Central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2294">
              <a:extLst>
                <a:ext uri="{FF2B5EF4-FFF2-40B4-BE49-F238E27FC236}">
                  <a16:creationId xmlns:a16="http://schemas.microsoft.com/office/drawing/2014/main" id="{3A5494F5-C047-4E13-1950-6F9B54A4C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1" y="2066"/>
              <a:ext cx="364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EjeCafetero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2295">
              <a:extLst>
                <a:ext uri="{FF2B5EF4-FFF2-40B4-BE49-F238E27FC236}">
                  <a16:creationId xmlns:a16="http://schemas.microsoft.com/office/drawing/2014/main" id="{2CBDC7FB-D72A-47BF-AE26-9C7562F09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1" y="2195"/>
              <a:ext cx="203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Llanos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2296">
              <a:extLst>
                <a:ext uri="{FF2B5EF4-FFF2-40B4-BE49-F238E27FC236}">
                  <a16:creationId xmlns:a16="http://schemas.microsoft.com/office/drawing/2014/main" id="{35E512D0-34FA-D870-3FF8-FC523FF41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1" y="2324"/>
              <a:ext cx="246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Pacífico</a:t>
              </a:r>
              <a:endParaRPr kumimoji="0" lang="es-CO" altLang="es-CO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2298">
              <a:extLst>
                <a:ext uri="{FF2B5EF4-FFF2-40B4-BE49-F238E27FC236}">
                  <a16:creationId xmlns:a16="http://schemas.microsoft.com/office/drawing/2014/main" id="{88A61590-BB5C-3AAA-D3EA-EF18D3CAF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" y="812"/>
              <a:ext cx="218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Corrupción y Vulneración al Derecho a la Salud</a:t>
              </a:r>
              <a:endParaRPr kumimoji="0" lang="es-CO" altLang="es-C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63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03EE9E60-024F-B90F-3BD3-D0E25779EA8B}"/>
              </a:ext>
            </a:extLst>
          </p:cNvPr>
          <p:cNvGrpSpPr/>
          <p:nvPr/>
        </p:nvGrpSpPr>
        <p:grpSpPr>
          <a:xfrm>
            <a:off x="532453" y="1228213"/>
            <a:ext cx="4614118" cy="4739388"/>
            <a:chOff x="532453" y="1228213"/>
            <a:chExt cx="4614118" cy="4739388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7BEADA4-09E1-91AC-8896-45C9285F2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453" y="1228213"/>
              <a:ext cx="4614118" cy="4739388"/>
            </a:xfrm>
            <a:prstGeom prst="rect">
              <a:avLst/>
            </a:prstGeom>
          </p:spPr>
        </p:pic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5F9D6171-FF17-DBD6-9AFD-A0D299CEEB34}"/>
                </a:ext>
              </a:extLst>
            </p:cNvPr>
            <p:cNvGrpSpPr/>
            <p:nvPr/>
          </p:nvGrpSpPr>
          <p:grpSpPr>
            <a:xfrm>
              <a:off x="857252" y="1731482"/>
              <a:ext cx="693270" cy="591370"/>
              <a:chOff x="857252" y="1731482"/>
              <a:chExt cx="693270" cy="591370"/>
            </a:xfrm>
          </p:grpSpPr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0AF284DB-FB3E-8CC8-B58E-63D80D0C6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37117" t="62030" r="59791" b="27509"/>
              <a:stretch>
                <a:fillRect/>
              </a:stretch>
            </p:blipFill>
            <p:spPr>
              <a:xfrm>
                <a:off x="857252" y="1731482"/>
                <a:ext cx="295687" cy="591370"/>
              </a:xfrm>
              <a:prstGeom prst="rect">
                <a:avLst/>
              </a:prstGeom>
            </p:spPr>
          </p:pic>
          <p:pic>
            <p:nvPicPr>
              <p:cNvPr id="12" name="Gráfico 11">
                <a:extLst>
                  <a:ext uri="{FF2B5EF4-FFF2-40B4-BE49-F238E27FC236}">
                    <a16:creationId xmlns:a16="http://schemas.microsoft.com/office/drawing/2014/main" id="{2C3409BE-FFFE-1BB8-BDC7-1AC5584A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51185" t="3449" r="44486" b="88029"/>
              <a:stretch>
                <a:fillRect/>
              </a:stretch>
            </p:blipFill>
            <p:spPr>
              <a:xfrm>
                <a:off x="1196852" y="1731482"/>
                <a:ext cx="353670" cy="411597"/>
              </a:xfrm>
              <a:prstGeom prst="rect">
                <a:avLst/>
              </a:prstGeom>
            </p:spPr>
          </p:pic>
        </p:grpSp>
      </p:grpSp>
      <p:sp>
        <p:nvSpPr>
          <p:cNvPr id="11" name="CuadroTexto 1">
            <a:extLst>
              <a:ext uri="{FF2B5EF4-FFF2-40B4-BE49-F238E27FC236}">
                <a16:creationId xmlns:a16="http://schemas.microsoft.com/office/drawing/2014/main" id="{0388D4E3-8DC3-4B79-E41D-47D1B6011A45}"/>
              </a:ext>
            </a:extLst>
          </p:cNvPr>
          <p:cNvSpPr txBox="1"/>
          <p:nvPr/>
        </p:nvSpPr>
        <p:spPr>
          <a:xfrm>
            <a:off x="688287" y="544901"/>
            <a:ext cx="685938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rgbClr val="3E415F"/>
                </a:solidFill>
                <a:latin typeface="Verdana"/>
                <a:ea typeface="Verdana"/>
              </a:rPr>
              <a:t>RADAR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20A97D7D-5465-54DA-160D-8A1E11CE2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7981" y="4033779"/>
            <a:ext cx="4614118" cy="272745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CD0D21D-46D3-C520-CEAF-8AC0A240B0DA}"/>
              </a:ext>
            </a:extLst>
          </p:cNvPr>
          <p:cNvSpPr txBox="1"/>
          <p:nvPr/>
        </p:nvSpPr>
        <p:spPr>
          <a:xfrm>
            <a:off x="8279085" y="4366397"/>
            <a:ext cx="382628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400" dirty="0">
                <a:solidFill>
                  <a:srgbClr val="3E415F"/>
                </a:solidFill>
                <a:latin typeface="Verdana"/>
                <a:ea typeface="Verdana"/>
              </a:rPr>
              <a:t>A mayor valor en el RADAR.SALUD mayor posibilidad de corrupción y mayor vulneración en el derecho a la Salud</a:t>
            </a:r>
            <a:endParaRPr lang="en-US" dirty="0">
              <a:solidFill>
                <a:srgbClr val="3E415F"/>
              </a:solidFill>
              <a:latin typeface="Verdana"/>
              <a:ea typeface="Verdana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75A281E-02EF-79A4-C148-6435A14C6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5102" y="300746"/>
            <a:ext cx="6653994" cy="3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1">
            <a:extLst>
              <a:ext uri="{FF2B5EF4-FFF2-40B4-BE49-F238E27FC236}">
                <a16:creationId xmlns:a16="http://schemas.microsoft.com/office/drawing/2014/main" id="{CAF0E2D2-DCD3-4E3C-FF8C-3A4D56CE9AE3}"/>
              </a:ext>
            </a:extLst>
          </p:cNvPr>
          <p:cNvSpPr txBox="1"/>
          <p:nvPr/>
        </p:nvSpPr>
        <p:spPr>
          <a:xfrm>
            <a:off x="688287" y="544901"/>
            <a:ext cx="587641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rgbClr val="3E415F"/>
                </a:solidFill>
                <a:latin typeface="Verdana"/>
                <a:ea typeface="Verdana"/>
              </a:rPr>
              <a:t>DIMENSIONES </a:t>
            </a:r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id="{83580E7C-B231-1A25-B214-F6C2425D3E2D}"/>
              </a:ext>
            </a:extLst>
          </p:cNvPr>
          <p:cNvSpPr txBox="1"/>
          <p:nvPr/>
        </p:nvSpPr>
        <p:spPr>
          <a:xfrm>
            <a:off x="5173001" y="1269788"/>
            <a:ext cx="650516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dirty="0">
                <a:solidFill>
                  <a:srgbClr val="2198AA"/>
                </a:solidFill>
                <a:latin typeface="Verdana"/>
                <a:ea typeface="Verdana"/>
              </a:rPr>
              <a:t>Vulneración al derecho a la Salud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B18F8F0-6D7E-3211-ACB0-64E7072A213F}"/>
              </a:ext>
            </a:extLst>
          </p:cNvPr>
          <p:cNvSpPr txBox="1"/>
          <p:nvPr/>
        </p:nvSpPr>
        <p:spPr>
          <a:xfrm>
            <a:off x="1772443" y="1269788"/>
            <a:ext cx="2869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2198AA"/>
                </a:solidFill>
                <a:latin typeface="Verdana"/>
                <a:ea typeface="Verdana"/>
              </a:rPr>
              <a:t>Corrupción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631747A-BBEE-3B63-998E-2799A1C8BA41}"/>
              </a:ext>
            </a:extLst>
          </p:cNvPr>
          <p:cNvGrpSpPr/>
          <p:nvPr/>
        </p:nvGrpSpPr>
        <p:grpSpPr>
          <a:xfrm>
            <a:off x="864933" y="1768935"/>
            <a:ext cx="4514400" cy="4382865"/>
            <a:chOff x="864933" y="1768935"/>
            <a:chExt cx="4514400" cy="4382865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EF248D35-6603-7C67-15E8-D39B80E59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1089" t="19402" r="21607" b="2904"/>
            <a:stretch>
              <a:fillRect/>
            </a:stretch>
          </p:blipFill>
          <p:spPr>
            <a:xfrm>
              <a:off x="864933" y="1768935"/>
              <a:ext cx="4514400" cy="4382865"/>
            </a:xfrm>
            <a:prstGeom prst="rect">
              <a:avLst/>
            </a:prstGeom>
          </p:spPr>
        </p:pic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62C80F04-00EA-B60B-969D-B5734E2080A6}"/>
                </a:ext>
              </a:extLst>
            </p:cNvPr>
            <p:cNvGrpSpPr/>
            <p:nvPr/>
          </p:nvGrpSpPr>
          <p:grpSpPr>
            <a:xfrm>
              <a:off x="935021" y="2008451"/>
              <a:ext cx="757178" cy="685053"/>
              <a:chOff x="935021" y="2008451"/>
              <a:chExt cx="757178" cy="685053"/>
            </a:xfrm>
          </p:grpSpPr>
          <p:pic>
            <p:nvPicPr>
              <p:cNvPr id="20" name="Gráfico 19">
                <a:extLst>
                  <a:ext uri="{FF2B5EF4-FFF2-40B4-BE49-F238E27FC236}">
                    <a16:creationId xmlns:a16="http://schemas.microsoft.com/office/drawing/2014/main" id="{D8B6F5CD-D6CB-C15D-3181-0D6B7AAAA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7117" t="61768" r="59018" b="25940"/>
              <a:stretch>
                <a:fillRect/>
              </a:stretch>
            </p:blipFill>
            <p:spPr>
              <a:xfrm>
                <a:off x="935021" y="2008451"/>
                <a:ext cx="364389" cy="685053"/>
              </a:xfrm>
              <a:prstGeom prst="rect">
                <a:avLst/>
              </a:prstGeom>
            </p:spPr>
          </p:pic>
          <p:pic>
            <p:nvPicPr>
              <p:cNvPr id="23" name="Gráfico 22">
                <a:extLst>
                  <a:ext uri="{FF2B5EF4-FFF2-40B4-BE49-F238E27FC236}">
                    <a16:creationId xmlns:a16="http://schemas.microsoft.com/office/drawing/2014/main" id="{B3AC0665-CB0D-EF4B-31B4-5788C82308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2113" t="2904" r="44306" b="87378"/>
              <a:stretch>
                <a:fillRect/>
              </a:stretch>
            </p:blipFill>
            <p:spPr>
              <a:xfrm>
                <a:off x="1347709" y="2008451"/>
                <a:ext cx="344490" cy="552567"/>
              </a:xfrm>
              <a:prstGeom prst="rect">
                <a:avLst/>
              </a:prstGeom>
            </p:spPr>
          </p:pic>
        </p:grp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7970145C-78DB-C770-05A3-C18012A06335}"/>
              </a:ext>
            </a:extLst>
          </p:cNvPr>
          <p:cNvGrpSpPr/>
          <p:nvPr/>
        </p:nvGrpSpPr>
        <p:grpSpPr>
          <a:xfrm>
            <a:off x="6564702" y="1768935"/>
            <a:ext cx="4369025" cy="4292821"/>
            <a:chOff x="6887954" y="1639120"/>
            <a:chExt cx="4369025" cy="429282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0538A736-7963-5F4A-CF9A-4906B9ABF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7954" y="1639120"/>
              <a:ext cx="4369025" cy="4292821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0DD8BEC6-7E1D-AD5B-F1CE-F040027F4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6499" t="63241" r="60921" b="26986"/>
            <a:stretch>
              <a:fillRect/>
            </a:stretch>
          </p:blipFill>
          <p:spPr>
            <a:xfrm>
              <a:off x="7094286" y="2119336"/>
              <a:ext cx="248479" cy="556374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C0F6679-9A4D-271A-DFD2-A6383A96A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51185" t="1707" r="45723" b="88575"/>
            <a:stretch>
              <a:fillRect/>
            </a:stretch>
          </p:blipFill>
          <p:spPr>
            <a:xfrm>
              <a:off x="7386643" y="2008451"/>
              <a:ext cx="268357" cy="498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927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>
            <a:extLst>
              <a:ext uri="{FF2B5EF4-FFF2-40B4-BE49-F238E27FC236}">
                <a16:creationId xmlns:a16="http://schemas.microsoft.com/office/drawing/2014/main" id="{03284716-3D6F-6892-D383-299AA9E5EE51}"/>
              </a:ext>
            </a:extLst>
          </p:cNvPr>
          <p:cNvGrpSpPr/>
          <p:nvPr/>
        </p:nvGrpSpPr>
        <p:grpSpPr>
          <a:xfrm>
            <a:off x="8345609" y="2128327"/>
            <a:ext cx="3805114" cy="3805334"/>
            <a:chOff x="8345609" y="2128327"/>
            <a:chExt cx="3805114" cy="3805334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6D469ACA-C348-D43B-6956-741A35069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2234" t="19964" r="22781" b="3928"/>
            <a:stretch>
              <a:fillRect/>
            </a:stretch>
          </p:blipFill>
          <p:spPr>
            <a:xfrm>
              <a:off x="8345609" y="2128327"/>
              <a:ext cx="3805114" cy="3805334"/>
            </a:xfrm>
            <a:prstGeom prst="rect">
              <a:avLst/>
            </a:prstGeom>
          </p:spPr>
        </p:pic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653FE5B3-761F-E7D4-AF4F-C4D1843A4246}"/>
                </a:ext>
              </a:extLst>
            </p:cNvPr>
            <p:cNvGrpSpPr/>
            <p:nvPr/>
          </p:nvGrpSpPr>
          <p:grpSpPr>
            <a:xfrm>
              <a:off x="8433202" y="2217778"/>
              <a:ext cx="622161" cy="547923"/>
              <a:chOff x="8433202" y="2217778"/>
              <a:chExt cx="622161" cy="547923"/>
            </a:xfrm>
          </p:grpSpPr>
          <p:pic>
            <p:nvPicPr>
              <p:cNvPr id="23" name="Gráfico 22">
                <a:extLst>
                  <a:ext uri="{FF2B5EF4-FFF2-40B4-BE49-F238E27FC236}">
                    <a16:creationId xmlns:a16="http://schemas.microsoft.com/office/drawing/2014/main" id="{C311B965-A229-CFA3-2EF0-20E95E288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5417" t="62292" r="59636" b="26724"/>
              <a:stretch>
                <a:fillRect/>
              </a:stretch>
            </p:blipFill>
            <p:spPr>
              <a:xfrm>
                <a:off x="8433202" y="2270098"/>
                <a:ext cx="377602" cy="495603"/>
              </a:xfrm>
              <a:prstGeom prst="rect">
                <a:avLst/>
              </a:prstGeom>
            </p:spPr>
          </p:pic>
          <p:pic>
            <p:nvPicPr>
              <p:cNvPr id="25" name="Gráfico 24">
                <a:extLst>
                  <a:ext uri="{FF2B5EF4-FFF2-40B4-BE49-F238E27FC236}">
                    <a16:creationId xmlns:a16="http://schemas.microsoft.com/office/drawing/2014/main" id="{41047F52-5884-B22E-606F-B88F7B9F6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1185" t="2002" r="45568" b="88280"/>
              <a:stretch>
                <a:fillRect/>
              </a:stretch>
            </p:blipFill>
            <p:spPr>
              <a:xfrm>
                <a:off x="8816825" y="2217778"/>
                <a:ext cx="238538" cy="422092"/>
              </a:xfrm>
              <a:prstGeom prst="rect">
                <a:avLst/>
              </a:prstGeom>
            </p:spPr>
          </p:pic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3281E73E-DDDD-7DF5-A226-C6C26B6D4DFD}"/>
              </a:ext>
            </a:extLst>
          </p:cNvPr>
          <p:cNvSpPr txBox="1"/>
          <p:nvPr/>
        </p:nvSpPr>
        <p:spPr>
          <a:xfrm>
            <a:off x="900761" y="1457524"/>
            <a:ext cx="26490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b="1" dirty="0">
                <a:solidFill>
                  <a:srgbClr val="2198AA"/>
                </a:solidFill>
              </a:rPr>
              <a:t>Corrupción Observable</a:t>
            </a:r>
            <a:endParaRPr lang="es-CO" b="1" dirty="0">
              <a:solidFill>
                <a:srgbClr val="2198AA"/>
              </a:solidFill>
              <a:ea typeface="Calibri"/>
              <a:cs typeface="Calibri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93AE77A-F7F7-3D04-7D75-3092CBA550CF}"/>
              </a:ext>
            </a:extLst>
          </p:cNvPr>
          <p:cNvSpPr txBox="1"/>
          <p:nvPr/>
        </p:nvSpPr>
        <p:spPr>
          <a:xfrm>
            <a:off x="4727913" y="1457524"/>
            <a:ext cx="230124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b="1" dirty="0">
                <a:solidFill>
                  <a:srgbClr val="2198AA"/>
                </a:solidFill>
              </a:rPr>
              <a:t>Corrupción Oculta </a:t>
            </a:r>
            <a:endParaRPr lang="es-CO" b="1" dirty="0">
              <a:solidFill>
                <a:srgbClr val="2198AA"/>
              </a:solidFill>
              <a:ea typeface="Calibri"/>
              <a:cs typeface="Helvetica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4C0A3E-3589-96FB-F858-957A461E0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7</a:t>
            </a:fld>
            <a:endParaRPr lang="es-CO"/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id="{B2C50B6E-00DC-A73C-5308-D5953E0AD3FD}"/>
              </a:ext>
            </a:extLst>
          </p:cNvPr>
          <p:cNvSpPr txBox="1"/>
          <p:nvPr/>
        </p:nvSpPr>
        <p:spPr>
          <a:xfrm>
            <a:off x="688287" y="544901"/>
            <a:ext cx="7370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rgbClr val="3E415F"/>
                </a:solidFill>
                <a:latin typeface="Verdana"/>
                <a:ea typeface="Verdana"/>
              </a:rPr>
              <a:t>SUBDIMENSIÓN DE CORRUPCIÓN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F4E09C-D850-1EEF-80F5-D9FE8A8079FD}"/>
              </a:ext>
            </a:extLst>
          </p:cNvPr>
          <p:cNvSpPr txBox="1"/>
          <p:nvPr/>
        </p:nvSpPr>
        <p:spPr>
          <a:xfrm>
            <a:off x="8786583" y="1457524"/>
            <a:ext cx="296697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b="1" dirty="0">
                <a:solidFill>
                  <a:srgbClr val="2198AA"/>
                </a:solidFill>
              </a:rPr>
              <a:t>Capacidad Institucional</a:t>
            </a:r>
            <a:endParaRPr lang="es-CO" b="1" dirty="0">
              <a:solidFill>
                <a:srgbClr val="2198AA"/>
              </a:solidFill>
              <a:ea typeface="Calibri"/>
              <a:cs typeface="Helvetica"/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1D27CCF4-DEA5-678C-317F-F3508C95CA2B}"/>
              </a:ext>
            </a:extLst>
          </p:cNvPr>
          <p:cNvGrpSpPr/>
          <p:nvPr/>
        </p:nvGrpSpPr>
        <p:grpSpPr>
          <a:xfrm>
            <a:off x="4277695" y="1981009"/>
            <a:ext cx="4151760" cy="3868800"/>
            <a:chOff x="4277695" y="1981009"/>
            <a:chExt cx="4151760" cy="3868800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518FC09E-9820-0719-0DFC-2F390CD1A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9852" t="18785" r="20984" b="3711"/>
            <a:stretch>
              <a:fillRect/>
            </a:stretch>
          </p:blipFill>
          <p:spPr>
            <a:xfrm>
              <a:off x="4277695" y="1981009"/>
              <a:ext cx="4151760" cy="3868800"/>
            </a:xfrm>
            <a:prstGeom prst="rect">
              <a:avLst/>
            </a:prstGeom>
          </p:spPr>
        </p:pic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8FB2B306-86F6-65E7-09A7-1A0304CBF3C9}"/>
                </a:ext>
              </a:extLst>
            </p:cNvPr>
            <p:cNvGrpSpPr/>
            <p:nvPr/>
          </p:nvGrpSpPr>
          <p:grpSpPr>
            <a:xfrm>
              <a:off x="4366990" y="2270098"/>
              <a:ext cx="698853" cy="502712"/>
              <a:chOff x="4366990" y="2270098"/>
              <a:chExt cx="698853" cy="502712"/>
            </a:xfrm>
          </p:grpSpPr>
          <p:pic>
            <p:nvPicPr>
              <p:cNvPr id="29" name="Gráfico 28">
                <a:extLst>
                  <a:ext uri="{FF2B5EF4-FFF2-40B4-BE49-F238E27FC236}">
                    <a16:creationId xmlns:a16="http://schemas.microsoft.com/office/drawing/2014/main" id="{24CC1CE3-8863-7E49-3884-D3BB88B1C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33717" t="63076" r="61955" b="26725"/>
              <a:stretch>
                <a:fillRect/>
              </a:stretch>
            </p:blipFill>
            <p:spPr>
              <a:xfrm>
                <a:off x="4366990" y="2270098"/>
                <a:ext cx="360923" cy="502712"/>
              </a:xfrm>
              <a:prstGeom prst="rect">
                <a:avLst/>
              </a:prstGeom>
            </p:spPr>
          </p:pic>
          <p:pic>
            <p:nvPicPr>
              <p:cNvPr id="31" name="Gráfico 30">
                <a:extLst>
                  <a:ext uri="{FF2B5EF4-FFF2-40B4-BE49-F238E27FC236}">
                    <a16:creationId xmlns:a16="http://schemas.microsoft.com/office/drawing/2014/main" id="{974490B4-7477-B856-4EA3-9FC72E57D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48866" t="5018" r="47269" b="88100"/>
              <a:stretch>
                <a:fillRect/>
              </a:stretch>
            </p:blipFill>
            <p:spPr>
              <a:xfrm>
                <a:off x="4727913" y="2303037"/>
                <a:ext cx="337930" cy="355693"/>
              </a:xfrm>
              <a:prstGeom prst="rect">
                <a:avLst/>
              </a:prstGeom>
            </p:spPr>
          </p:pic>
        </p:grp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AD3DDDF5-A3F6-8E90-DEEF-059E2409494A}"/>
              </a:ext>
            </a:extLst>
          </p:cNvPr>
          <p:cNvGrpSpPr/>
          <p:nvPr/>
        </p:nvGrpSpPr>
        <p:grpSpPr>
          <a:xfrm>
            <a:off x="241025" y="1981009"/>
            <a:ext cx="3993667" cy="3868800"/>
            <a:chOff x="241025" y="1981009"/>
            <a:chExt cx="3993667" cy="3868800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635DF88D-24D2-2ABE-B23B-9047F1779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30482" t="18785" r="22225" b="3711"/>
            <a:stretch>
              <a:fillRect/>
            </a:stretch>
          </p:blipFill>
          <p:spPr>
            <a:xfrm>
              <a:off x="241025" y="1981009"/>
              <a:ext cx="3993667" cy="3868800"/>
            </a:xfrm>
            <a:prstGeom prst="rect">
              <a:avLst/>
            </a:prstGeom>
          </p:spPr>
        </p:pic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CD875452-B983-4594-68F8-22E837E258E0}"/>
                </a:ext>
              </a:extLst>
            </p:cNvPr>
            <p:cNvGrpSpPr/>
            <p:nvPr/>
          </p:nvGrpSpPr>
          <p:grpSpPr>
            <a:xfrm>
              <a:off x="412892" y="2126594"/>
              <a:ext cx="614179" cy="646216"/>
              <a:chOff x="412892" y="2126594"/>
              <a:chExt cx="614179" cy="646216"/>
            </a:xfrm>
          </p:grpSpPr>
          <p:pic>
            <p:nvPicPr>
              <p:cNvPr id="35" name="Gráfico 34">
                <a:extLst>
                  <a:ext uri="{FF2B5EF4-FFF2-40B4-BE49-F238E27FC236}">
                    <a16:creationId xmlns:a16="http://schemas.microsoft.com/office/drawing/2014/main" id="{EF79725A-90DB-9854-22F0-DB4549ABA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l="33978" t="62292" r="62573" b="26463"/>
              <a:stretch>
                <a:fillRect/>
              </a:stretch>
            </p:blipFill>
            <p:spPr>
              <a:xfrm>
                <a:off x="412892" y="2219596"/>
                <a:ext cx="287069" cy="553214"/>
              </a:xfrm>
              <a:prstGeom prst="rect">
                <a:avLst/>
              </a:prstGeom>
            </p:spPr>
          </p:pic>
          <p:pic>
            <p:nvPicPr>
              <p:cNvPr id="37" name="Gráfico 36">
                <a:extLst>
                  <a:ext uri="{FF2B5EF4-FFF2-40B4-BE49-F238E27FC236}">
                    <a16:creationId xmlns:a16="http://schemas.microsoft.com/office/drawing/2014/main" id="{3D7FF2B7-FD8D-F9A0-BD93-E60B0B98F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l="48384" t="1856" r="47888" b="88426"/>
              <a:stretch>
                <a:fillRect/>
              </a:stretch>
            </p:blipFill>
            <p:spPr>
              <a:xfrm>
                <a:off x="710449" y="2126594"/>
                <a:ext cx="316622" cy="4878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1638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995C0818-7AFE-A273-CA56-7D1C5F5CA535}"/>
              </a:ext>
            </a:extLst>
          </p:cNvPr>
          <p:cNvSpPr txBox="1"/>
          <p:nvPr/>
        </p:nvSpPr>
        <p:spPr>
          <a:xfrm>
            <a:off x="698286" y="316298"/>
            <a:ext cx="1065551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200" b="1" dirty="0">
                <a:solidFill>
                  <a:srgbClr val="3E415F"/>
                </a:solidFill>
                <a:latin typeface="Verdana"/>
                <a:ea typeface="Verdana"/>
              </a:rPr>
              <a:t>Subdimensión de Corrupción Oculta </a:t>
            </a:r>
          </a:p>
          <a:p>
            <a:endParaRPr lang="es-CO" sz="2200" b="1" dirty="0">
              <a:solidFill>
                <a:srgbClr val="3E415F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8DC781-A532-71D5-D93C-C0415AF60E60}"/>
              </a:ext>
            </a:extLst>
          </p:cNvPr>
          <p:cNvSpPr txBox="1"/>
          <p:nvPr/>
        </p:nvSpPr>
        <p:spPr>
          <a:xfrm>
            <a:off x="656705" y="1395531"/>
            <a:ext cx="26490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b="1" dirty="0">
                <a:solidFill>
                  <a:srgbClr val="2198AA"/>
                </a:solidFill>
              </a:rPr>
              <a:t>Riesgos</a:t>
            </a:r>
            <a:endParaRPr lang="es-CO" b="1" dirty="0">
              <a:solidFill>
                <a:srgbClr val="2198AA"/>
              </a:solidFill>
              <a:ea typeface="Calibri"/>
              <a:cs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873F454-14C3-DC5C-65F9-64EE5696921C}"/>
              </a:ext>
            </a:extLst>
          </p:cNvPr>
          <p:cNvSpPr txBox="1"/>
          <p:nvPr/>
        </p:nvSpPr>
        <p:spPr>
          <a:xfrm>
            <a:off x="4875418" y="1360040"/>
            <a:ext cx="230124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b="1" dirty="0">
                <a:solidFill>
                  <a:srgbClr val="2198AA"/>
                </a:solidFill>
              </a:rPr>
              <a:t>Brecha Digital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230D29-DF34-B388-AE94-EC93D5059C74}"/>
              </a:ext>
            </a:extLst>
          </p:cNvPr>
          <p:cNvSpPr txBox="1"/>
          <p:nvPr/>
        </p:nvSpPr>
        <p:spPr>
          <a:xfrm>
            <a:off x="8818352" y="1392510"/>
            <a:ext cx="271542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b="1" dirty="0">
                <a:solidFill>
                  <a:srgbClr val="2198AA"/>
                </a:solidFill>
              </a:rPr>
              <a:t>Analfabetismo </a:t>
            </a:r>
            <a:endParaRPr lang="es-CO" b="1" dirty="0">
              <a:solidFill>
                <a:srgbClr val="2198AA"/>
              </a:solidFill>
              <a:ea typeface="Calibri"/>
              <a:cs typeface="Helvetica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B1CD8D9-74E4-30A1-993F-B2BEDCF93B2C}"/>
              </a:ext>
            </a:extLst>
          </p:cNvPr>
          <p:cNvGrpSpPr/>
          <p:nvPr/>
        </p:nvGrpSpPr>
        <p:grpSpPr>
          <a:xfrm>
            <a:off x="0" y="1811226"/>
            <a:ext cx="4133439" cy="4212734"/>
            <a:chOff x="0" y="1811226"/>
            <a:chExt cx="4133439" cy="4212734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F32EF772-B209-1899-5A0B-5BA0A9C63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2133" t="19090" r="22418" b="2548"/>
            <a:stretch>
              <a:fillRect/>
            </a:stretch>
          </p:blipFill>
          <p:spPr>
            <a:xfrm>
              <a:off x="0" y="1811226"/>
              <a:ext cx="4133439" cy="4212734"/>
            </a:xfrm>
            <a:prstGeom prst="rect">
              <a:avLst/>
            </a:prstGeom>
          </p:spPr>
        </p:pic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44C7866E-B253-27D0-E81F-0A7055A49AA2}"/>
                </a:ext>
              </a:extLst>
            </p:cNvPr>
            <p:cNvGrpSpPr/>
            <p:nvPr/>
          </p:nvGrpSpPr>
          <p:grpSpPr>
            <a:xfrm>
              <a:off x="188843" y="2032375"/>
              <a:ext cx="651013" cy="625927"/>
              <a:chOff x="188843" y="2032375"/>
              <a:chExt cx="651013" cy="625927"/>
            </a:xfrm>
          </p:grpSpPr>
          <p:pic>
            <p:nvPicPr>
              <p:cNvPr id="20" name="Gráfico 19">
                <a:extLst>
                  <a:ext uri="{FF2B5EF4-FFF2-40B4-BE49-F238E27FC236}">
                    <a16:creationId xmlns:a16="http://schemas.microsoft.com/office/drawing/2014/main" id="{3F1C8B2A-5984-5305-75E6-A2D519F9F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6499" t="62815" r="59791" b="26463"/>
              <a:stretch>
                <a:fillRect/>
              </a:stretch>
            </p:blipFill>
            <p:spPr>
              <a:xfrm>
                <a:off x="188843" y="2131943"/>
                <a:ext cx="308113" cy="526359"/>
              </a:xfrm>
              <a:prstGeom prst="rect">
                <a:avLst/>
              </a:prstGeom>
            </p:spPr>
          </p:pic>
          <p:pic>
            <p:nvPicPr>
              <p:cNvPr id="22" name="Gráfico 21">
                <a:extLst>
                  <a:ext uri="{FF2B5EF4-FFF2-40B4-BE49-F238E27FC236}">
                    <a16:creationId xmlns:a16="http://schemas.microsoft.com/office/drawing/2014/main" id="{54EA075A-4E24-6569-49ED-E81F31AD9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1340" t="1707" r="44795" b="88575"/>
              <a:stretch>
                <a:fillRect/>
              </a:stretch>
            </p:blipFill>
            <p:spPr>
              <a:xfrm>
                <a:off x="531742" y="2032375"/>
                <a:ext cx="308114" cy="457975"/>
              </a:xfrm>
              <a:prstGeom prst="rect">
                <a:avLst/>
              </a:prstGeom>
            </p:spPr>
          </p:pic>
        </p:grp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476D0001-3B7F-9FA0-1027-4030C6BB9661}"/>
              </a:ext>
            </a:extLst>
          </p:cNvPr>
          <p:cNvGrpSpPr/>
          <p:nvPr/>
        </p:nvGrpSpPr>
        <p:grpSpPr>
          <a:xfrm>
            <a:off x="4044497" y="1811226"/>
            <a:ext cx="4089454" cy="4142313"/>
            <a:chOff x="4044497" y="1811226"/>
            <a:chExt cx="4089454" cy="4142313"/>
          </a:xfrm>
        </p:grpSpPr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EE59DFD3-3E82-5079-5DBD-77D6CEE33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2325" t="19402" r="22500" b="3188"/>
            <a:stretch>
              <a:fillRect/>
            </a:stretch>
          </p:blipFill>
          <p:spPr>
            <a:xfrm>
              <a:off x="4044497" y="1811226"/>
              <a:ext cx="4089454" cy="4142313"/>
            </a:xfrm>
            <a:prstGeom prst="rect">
              <a:avLst/>
            </a:prstGeom>
          </p:spPr>
        </p:pic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BC0CEF01-2DF5-588D-2A84-E1EA3FA1F343}"/>
                </a:ext>
              </a:extLst>
            </p:cNvPr>
            <p:cNvGrpSpPr/>
            <p:nvPr/>
          </p:nvGrpSpPr>
          <p:grpSpPr>
            <a:xfrm>
              <a:off x="4314704" y="1991047"/>
              <a:ext cx="560714" cy="667259"/>
              <a:chOff x="4314704" y="1991047"/>
              <a:chExt cx="560714" cy="667259"/>
            </a:xfrm>
          </p:grpSpPr>
          <p:pic>
            <p:nvPicPr>
              <p:cNvPr id="29" name="Gráfico 28">
                <a:extLst>
                  <a:ext uri="{FF2B5EF4-FFF2-40B4-BE49-F238E27FC236}">
                    <a16:creationId xmlns:a16="http://schemas.microsoft.com/office/drawing/2014/main" id="{15EBEC16-E564-2EF9-E3B5-D8C0030D8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36499" t="63241" r="60921" b="26986"/>
              <a:stretch>
                <a:fillRect/>
              </a:stretch>
            </p:blipFill>
            <p:spPr>
              <a:xfrm>
                <a:off x="4314704" y="2101932"/>
                <a:ext cx="248479" cy="556374"/>
              </a:xfrm>
              <a:prstGeom prst="rect">
                <a:avLst/>
              </a:prstGeom>
            </p:spPr>
          </p:pic>
          <p:pic>
            <p:nvPicPr>
              <p:cNvPr id="31" name="Gráfico 30">
                <a:extLst>
                  <a:ext uri="{FF2B5EF4-FFF2-40B4-BE49-F238E27FC236}">
                    <a16:creationId xmlns:a16="http://schemas.microsoft.com/office/drawing/2014/main" id="{C5E7BEE3-FF52-3459-056E-6F1064B37D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51185" t="1707" r="45723" b="88575"/>
              <a:stretch>
                <a:fillRect/>
              </a:stretch>
            </p:blipFill>
            <p:spPr>
              <a:xfrm>
                <a:off x="4607061" y="1991047"/>
                <a:ext cx="268357" cy="498599"/>
              </a:xfrm>
              <a:prstGeom prst="rect">
                <a:avLst/>
              </a:prstGeom>
            </p:spPr>
          </p:pic>
        </p:grp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C2A7DF71-8478-E9EC-DB8C-48628132B509}"/>
              </a:ext>
            </a:extLst>
          </p:cNvPr>
          <p:cNvGrpSpPr/>
          <p:nvPr/>
        </p:nvGrpSpPr>
        <p:grpSpPr>
          <a:xfrm>
            <a:off x="8133951" y="1962978"/>
            <a:ext cx="3997521" cy="3990561"/>
            <a:chOff x="8133951" y="1962978"/>
            <a:chExt cx="3997521" cy="3990561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0BE7606B-5693-8EE0-2D66-C51F1184D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31817" t="19402" r="22500" b="3449"/>
            <a:stretch>
              <a:fillRect/>
            </a:stretch>
          </p:blipFill>
          <p:spPr>
            <a:xfrm>
              <a:off x="8133951" y="1962978"/>
              <a:ext cx="3997521" cy="3990561"/>
            </a:xfrm>
            <a:prstGeom prst="rect">
              <a:avLst/>
            </a:prstGeom>
          </p:spPr>
        </p:pic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A25023E9-9F9B-3716-8CF9-C86BCB593AC3}"/>
                </a:ext>
              </a:extLst>
            </p:cNvPr>
            <p:cNvGrpSpPr>
              <a:grpSpLocks/>
            </p:cNvGrpSpPr>
            <p:nvPr/>
          </p:nvGrpSpPr>
          <p:grpSpPr>
            <a:xfrm>
              <a:off x="8303179" y="2101932"/>
              <a:ext cx="567212" cy="739241"/>
              <a:chOff x="8303179" y="2101932"/>
              <a:chExt cx="567212" cy="739241"/>
            </a:xfrm>
          </p:grpSpPr>
          <p:pic>
            <p:nvPicPr>
              <p:cNvPr id="40" name="Gráfico 39">
                <a:extLst>
                  <a:ext uri="{FF2B5EF4-FFF2-40B4-BE49-F238E27FC236}">
                    <a16:creationId xmlns:a16="http://schemas.microsoft.com/office/drawing/2014/main" id="{D44447EE-D1AC-2C23-347C-B006D05BB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l="36345" t="61245" r="60409" b="25417"/>
              <a:stretch>
                <a:fillRect/>
              </a:stretch>
            </p:blipFill>
            <p:spPr>
              <a:xfrm>
                <a:off x="8303179" y="2101932"/>
                <a:ext cx="304394" cy="739241"/>
              </a:xfrm>
              <a:prstGeom prst="rect">
                <a:avLst/>
              </a:prstGeom>
            </p:spPr>
          </p:pic>
          <p:pic>
            <p:nvPicPr>
              <p:cNvPr id="42" name="Gráfico 41">
                <a:extLst>
                  <a:ext uri="{FF2B5EF4-FFF2-40B4-BE49-F238E27FC236}">
                    <a16:creationId xmlns:a16="http://schemas.microsoft.com/office/drawing/2014/main" id="{3FA487C9-6151-2D68-8DA0-61D1C103F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l="50000" t="4286" r="45956" b="87836"/>
              <a:stretch>
                <a:fillRect/>
              </a:stretch>
            </p:blipFill>
            <p:spPr>
              <a:xfrm>
                <a:off x="8565997" y="2204834"/>
                <a:ext cx="304394" cy="35057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70509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281E73E-DDDD-7DF5-A226-C6C26B6D4DFD}"/>
              </a:ext>
            </a:extLst>
          </p:cNvPr>
          <p:cNvSpPr txBox="1"/>
          <p:nvPr/>
        </p:nvSpPr>
        <p:spPr>
          <a:xfrm>
            <a:off x="1657272" y="1386586"/>
            <a:ext cx="264903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b="1" dirty="0">
                <a:solidFill>
                  <a:srgbClr val="2198AA"/>
                </a:solidFill>
                <a:ea typeface="Calibri"/>
                <a:cs typeface="Calibri"/>
              </a:rPr>
              <a:t>Acceso, Prestación del servicio y Gestión (</a:t>
            </a:r>
            <a:r>
              <a:rPr lang="es-CO" b="1" dirty="0">
                <a:solidFill>
                  <a:srgbClr val="2198AA"/>
                </a:solidFill>
                <a:ea typeface="Calibri"/>
                <a:cs typeface="Calibri"/>
              </a:rPr>
              <a:t>APSG)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93AE77A-F7F7-3D04-7D75-3092CBA550CF}"/>
              </a:ext>
            </a:extLst>
          </p:cNvPr>
          <p:cNvSpPr txBox="1"/>
          <p:nvPr/>
        </p:nvSpPr>
        <p:spPr>
          <a:xfrm>
            <a:off x="6285162" y="1342891"/>
            <a:ext cx="3207867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b="1" dirty="0">
                <a:solidFill>
                  <a:srgbClr val="2198AA"/>
                </a:solidFill>
              </a:rPr>
              <a:t>Indicadores de Vigilancia Epidemiológica (IndVE) </a:t>
            </a:r>
          </a:p>
          <a:p>
            <a:pPr algn="ctr"/>
            <a:endParaRPr lang="es-CO" b="1" dirty="0">
              <a:solidFill>
                <a:srgbClr val="2198AA"/>
              </a:solidFill>
              <a:ea typeface="Calibri"/>
              <a:cs typeface="Helvetica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4C0A3E-3589-96FB-F858-957A461E0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9</a:t>
            </a:fld>
            <a:endParaRPr lang="es-CO"/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id="{B2C50B6E-00DC-A73C-5308-D5953E0AD3FD}"/>
              </a:ext>
            </a:extLst>
          </p:cNvPr>
          <p:cNvSpPr txBox="1"/>
          <p:nvPr/>
        </p:nvSpPr>
        <p:spPr>
          <a:xfrm>
            <a:off x="533306" y="544901"/>
            <a:ext cx="1150371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400" b="1" dirty="0">
                <a:solidFill>
                  <a:srgbClr val="3E415F"/>
                </a:solidFill>
                <a:latin typeface="Verdana"/>
                <a:ea typeface="Verdana"/>
              </a:rPr>
              <a:t>DIMENSIÓN PARA VULNERACION A LA SALUD</a:t>
            </a:r>
          </a:p>
        </p:txBody>
      </p:sp>
      <p:grpSp>
        <p:nvGrpSpPr>
          <p:cNvPr id="1321" name="Grupo 1320">
            <a:extLst>
              <a:ext uri="{FF2B5EF4-FFF2-40B4-BE49-F238E27FC236}">
                <a16:creationId xmlns:a16="http://schemas.microsoft.com/office/drawing/2014/main" id="{DB11B52C-346E-0904-87A6-2DCFD094F77E}"/>
              </a:ext>
            </a:extLst>
          </p:cNvPr>
          <p:cNvGrpSpPr/>
          <p:nvPr/>
        </p:nvGrpSpPr>
        <p:grpSpPr>
          <a:xfrm>
            <a:off x="6570305" y="2007069"/>
            <a:ext cx="4506877" cy="4330923"/>
            <a:chOff x="6570305" y="2007069"/>
            <a:chExt cx="4506877" cy="4330923"/>
          </a:xfrm>
        </p:grpSpPr>
        <p:pic>
          <p:nvPicPr>
            <p:cNvPr id="1320" name="Imagen 1319">
              <a:extLst>
                <a:ext uri="{FF2B5EF4-FFF2-40B4-BE49-F238E27FC236}">
                  <a16:creationId xmlns:a16="http://schemas.microsoft.com/office/drawing/2014/main" id="{10E1EEDB-E27B-A30A-657B-35483F1C0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5457" y="2007069"/>
              <a:ext cx="4381725" cy="4330923"/>
            </a:xfrm>
            <a:prstGeom prst="rect">
              <a:avLst/>
            </a:prstGeom>
          </p:spPr>
        </p:pic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06D32EEB-90DE-EEA0-C005-372A4752940E}"/>
                </a:ext>
              </a:extLst>
            </p:cNvPr>
            <p:cNvGrpSpPr/>
            <p:nvPr/>
          </p:nvGrpSpPr>
          <p:grpSpPr>
            <a:xfrm>
              <a:off x="6570305" y="2393321"/>
              <a:ext cx="704452" cy="599997"/>
              <a:chOff x="6101288" y="2451633"/>
              <a:chExt cx="704452" cy="599997"/>
            </a:xfrm>
          </p:grpSpPr>
          <p:pic>
            <p:nvPicPr>
              <p:cNvPr id="24" name="Gráfico 23">
                <a:extLst>
                  <a:ext uri="{FF2B5EF4-FFF2-40B4-BE49-F238E27FC236}">
                    <a16:creationId xmlns:a16="http://schemas.microsoft.com/office/drawing/2014/main" id="{D5989684-D719-974C-41D7-54D802709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35881" t="63076" r="60100" b="27509"/>
              <a:stretch>
                <a:fillRect/>
              </a:stretch>
            </p:blipFill>
            <p:spPr>
              <a:xfrm>
                <a:off x="6101288" y="2542441"/>
                <a:ext cx="367748" cy="509189"/>
              </a:xfrm>
              <a:prstGeom prst="rect">
                <a:avLst/>
              </a:prstGeom>
            </p:spPr>
          </p:pic>
          <p:pic>
            <p:nvPicPr>
              <p:cNvPr id="26" name="Gráfico 25">
                <a:extLst>
                  <a:ext uri="{FF2B5EF4-FFF2-40B4-BE49-F238E27FC236}">
                    <a16:creationId xmlns:a16="http://schemas.microsoft.com/office/drawing/2014/main" id="{5F9E99F3-9AAA-DDDF-6ED2-706A8FE33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50000" t="3266" r="45723" b="89490"/>
              <a:stretch>
                <a:fillRect/>
              </a:stretch>
            </p:blipFill>
            <p:spPr>
              <a:xfrm>
                <a:off x="6426149" y="2451633"/>
                <a:ext cx="379591" cy="380019"/>
              </a:xfrm>
              <a:prstGeom prst="rect">
                <a:avLst/>
              </a:prstGeom>
            </p:spPr>
          </p:pic>
        </p:grpSp>
      </p:grpSp>
      <p:grpSp>
        <p:nvGrpSpPr>
          <p:cNvPr id="1318" name="Grupo 1317">
            <a:extLst>
              <a:ext uri="{FF2B5EF4-FFF2-40B4-BE49-F238E27FC236}">
                <a16:creationId xmlns:a16="http://schemas.microsoft.com/office/drawing/2014/main" id="{CD0B1308-889D-A455-E6A4-9BCC6B6FD87E}"/>
              </a:ext>
            </a:extLst>
          </p:cNvPr>
          <p:cNvGrpSpPr/>
          <p:nvPr/>
        </p:nvGrpSpPr>
        <p:grpSpPr>
          <a:xfrm>
            <a:off x="946257" y="2031778"/>
            <a:ext cx="4121362" cy="4324572"/>
            <a:chOff x="946257" y="2031778"/>
            <a:chExt cx="4121362" cy="4324572"/>
          </a:xfrm>
        </p:grpSpPr>
        <p:pic>
          <p:nvPicPr>
            <p:cNvPr id="1317" name="Imagen 1316">
              <a:extLst>
                <a:ext uri="{FF2B5EF4-FFF2-40B4-BE49-F238E27FC236}">
                  <a16:creationId xmlns:a16="http://schemas.microsoft.com/office/drawing/2014/main" id="{62D6CFF5-2FC7-A824-3C45-B26A18841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257" y="2031778"/>
              <a:ext cx="4121362" cy="4324572"/>
            </a:xfrm>
            <a:prstGeom prst="rect">
              <a:avLst/>
            </a:prstGeom>
          </p:spPr>
        </p:pic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1612E854-DCF1-7E15-4A33-C26859CE8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7427" t="62553" r="59327" b="26109"/>
            <a:stretch>
              <a:fillRect/>
            </a:stretch>
          </p:blipFill>
          <p:spPr>
            <a:xfrm>
              <a:off x="1129409" y="2234911"/>
              <a:ext cx="297935" cy="615059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B522ED59-0413-C746-3233-CF1F2306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51958" t="3032" r="45423" b="87676"/>
            <a:stretch>
              <a:fillRect/>
            </a:stretch>
          </p:blipFill>
          <p:spPr>
            <a:xfrm>
              <a:off x="1427344" y="2182582"/>
              <a:ext cx="229928" cy="482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79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B5A809C9E30044BFE3FBFD8DED64EF" ma:contentTypeVersion="15" ma:contentTypeDescription="Crear nuevo documento." ma:contentTypeScope="" ma:versionID="e933e076846dc10223812a5243a48d20">
  <xsd:schema xmlns:xsd="http://www.w3.org/2001/XMLSchema" xmlns:xs="http://www.w3.org/2001/XMLSchema" xmlns:p="http://schemas.microsoft.com/office/2006/metadata/properties" xmlns:ns2="6cdd4ce2-03b1-49b4-86c1-7572c28a7541" xmlns:ns3="0e5ab9b7-57ae-41f1-8beb-8290f78adce8" targetNamespace="http://schemas.microsoft.com/office/2006/metadata/properties" ma:root="true" ma:fieldsID="7869fb81e0e4163cf87834640a87b37e" ns2:_="" ns3:_="">
    <xsd:import namespace="6cdd4ce2-03b1-49b4-86c1-7572c28a7541"/>
    <xsd:import namespace="0e5ab9b7-57ae-41f1-8beb-8290f78adc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d4ce2-03b1-49b4-86c1-7572c28a75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60fb8ed9-e6ff-4cbe-b2c6-bea558e2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ab9b7-57ae-41f1-8beb-8290f78adce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0273fb1-89d7-45eb-8cf1-af7b5256ac4d}" ma:internalName="TaxCatchAll" ma:showField="CatchAllData" ma:web="0e5ab9b7-57ae-41f1-8beb-8290f78adc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5ab9b7-57ae-41f1-8beb-8290f78adce8" xsi:nil="true"/>
    <lcf76f155ced4ddcb4097134ff3c332f xmlns="6cdd4ce2-03b1-49b4-86c1-7572c28a75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7EC8A-DE16-438C-A169-7F069E1A210A}"/>
</file>

<file path=customXml/itemProps2.xml><?xml version="1.0" encoding="utf-8"?>
<ds:datastoreItem xmlns:ds="http://schemas.openxmlformats.org/officeDocument/2006/customXml" ds:itemID="{F6877DA5-A9A1-4865-8F0B-7E65AF1725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77292D-2661-4C43-B9E0-004CF4604D77}">
  <ds:schemaRefs>
    <ds:schemaRef ds:uri="0e5ab9b7-57ae-41f1-8beb-8290f78adce8"/>
    <ds:schemaRef ds:uri="6cdd4ce2-03b1-49b4-86c1-7572c28a754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773</Words>
  <Application>Microsoft Office PowerPoint</Application>
  <PresentationFormat>Panorámica</PresentationFormat>
  <Paragraphs>352</Paragraphs>
  <Slides>17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Aptos</vt:lpstr>
      <vt:lpstr>Aptos Narrow</vt:lpstr>
      <vt:lpstr>Arial</vt:lpstr>
      <vt:lpstr>Calibri</vt:lpstr>
      <vt:lpstr>Calibri Light</vt:lpstr>
      <vt:lpstr>Geneva</vt:lpstr>
      <vt:lpstr>Verdana</vt:lpstr>
      <vt:lpstr>Office Theme</vt:lpstr>
      <vt:lpstr>Radar de Corrupción  &amp; Derechos Económicos  Culturales y Sociales: 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ICIGED por Derechos:   Educación</dc:title>
  <dc:creator>Edith Johana Medina Hernandez</dc:creator>
  <cp:lastModifiedBy>Edith Johana Medina Hernández</cp:lastModifiedBy>
  <cp:revision>261</cp:revision>
  <dcterms:created xsi:type="dcterms:W3CDTF">2023-11-14T20:22:21Z</dcterms:created>
  <dcterms:modified xsi:type="dcterms:W3CDTF">2025-07-09T19:11:11Z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0x01010001B5A809C9E30044BFE3FBFD8DED64EF</vt:lpwstr>
  </property>
  <property fmtid="{D5CDD505-2E9C-101B-9397-08002B2CF9AE}" pid="3" name="MediaServiceImageTags">
    <vt:lpwstr/>
  </property>
</Properties>
</file>