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7"/>
  </p:notesMasterIdLst>
  <p:sldIdLst>
    <p:sldId id="259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400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C2D"/>
    <a:srgbClr val="F8B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9020" autoAdjust="0"/>
  </p:normalViewPr>
  <p:slideViewPr>
    <p:cSldViewPr snapToGrid="0">
      <p:cViewPr varScale="1">
        <p:scale>
          <a:sx n="60" d="100"/>
          <a:sy n="60" d="100"/>
        </p:scale>
        <p:origin x="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167-32C7-4915-94ED-54308C085E7B}" type="datetimeFigureOut">
              <a:rPr lang="es-CO" smtClean="0"/>
              <a:t>25/03/2026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E2DC4-9DE1-44BB-9253-D21777B980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046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269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34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7337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804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9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25/03/2026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D590E0-EA1E-4BBD-CB15-4058BE250E3A}"/>
              </a:ext>
            </a:extLst>
          </p:cNvPr>
          <p:cNvSpPr txBox="1"/>
          <p:nvPr userDrawn="1"/>
        </p:nvSpPr>
        <p:spPr>
          <a:xfrm>
            <a:off x="8418286" y="2917371"/>
            <a:ext cx="3556000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8542CE-1C30-6275-EF60-006396864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8251" y="3013182"/>
            <a:ext cx="3276070" cy="9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5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48DA3A-A9FC-56DB-307B-304B6479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36887" cy="646560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A2F246-BCB4-B8AE-60A3-69912873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66" y="947238"/>
            <a:ext cx="7546034" cy="2270399"/>
          </a:xfrm>
          <a:noFill/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Radar de Corrupción 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&amp; Derechos Económicos 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Culturales y Sociales:</a:t>
            </a: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  <a:endParaRPr lang="es-CO" sz="32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6EAB12B-4A61-191D-197D-28991FB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593" y="600878"/>
            <a:ext cx="1918049" cy="6116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3750CE-7D73-D298-2F50-9DC411F8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7" y="641946"/>
            <a:ext cx="1497908" cy="51540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F4B56-33CD-A0AB-3441-B9DD8000C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07" y="5556164"/>
            <a:ext cx="2429774" cy="7484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6C0278-F743-7BA0-FCE6-995E9B910F4C}"/>
              </a:ext>
            </a:extLst>
          </p:cNvPr>
          <p:cNvSpPr/>
          <p:nvPr/>
        </p:nvSpPr>
        <p:spPr>
          <a:xfrm>
            <a:off x="638543" y="3520177"/>
            <a:ext cx="3019058" cy="747623"/>
          </a:xfrm>
          <a:prstGeom prst="rect">
            <a:avLst/>
          </a:prstGeom>
          <a:solidFill>
            <a:srgbClr val="F8B0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B7F6D4-6E88-C774-2A6D-7249D59075DD}"/>
              </a:ext>
            </a:extLst>
          </p:cNvPr>
          <p:cNvSpPr txBox="1"/>
          <p:nvPr/>
        </p:nvSpPr>
        <p:spPr>
          <a:xfrm>
            <a:off x="750561" y="3660351"/>
            <a:ext cx="301905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Verdana"/>
                <a:ea typeface="Verdana"/>
                <a:cs typeface="Calibri"/>
              </a:rPr>
              <a:t>Servicios Públicos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E72B60-E31A-66BD-9E1B-73A735C9E479}"/>
              </a:ext>
            </a:extLst>
          </p:cNvPr>
          <p:cNvSpPr txBox="1"/>
          <p:nvPr/>
        </p:nvSpPr>
        <p:spPr>
          <a:xfrm>
            <a:off x="3299638" y="4461217"/>
            <a:ext cx="29487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8B017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Resultados Territoriales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F8B01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60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2873A62C-757E-A04A-C9F0-D93773CC57BB}"/>
              </a:ext>
            </a:extLst>
          </p:cNvPr>
          <p:cNvGrpSpPr/>
          <p:nvPr/>
        </p:nvGrpSpPr>
        <p:grpSpPr>
          <a:xfrm>
            <a:off x="269257" y="654253"/>
            <a:ext cx="4731607" cy="2909829"/>
            <a:chOff x="269257" y="654253"/>
            <a:chExt cx="4731607" cy="2909829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62E12FEA-CF55-7CDB-6C16-9C3F9FA70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265" t="3079" r="21139" b="4842"/>
            <a:stretch/>
          </p:blipFill>
          <p:spPr>
            <a:xfrm>
              <a:off x="269257" y="654253"/>
              <a:ext cx="3827598" cy="2909829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BAE88E56-C8C2-49CA-9462-5426722FF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1823" t="30315" r="3562" b="29768"/>
            <a:stretch/>
          </p:blipFill>
          <p:spPr>
            <a:xfrm>
              <a:off x="3879258" y="739932"/>
              <a:ext cx="1121606" cy="181087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Caquetá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40A40F-DBFB-3467-C8F4-9E98B2BF2C75}"/>
              </a:ext>
            </a:extLst>
          </p:cNvPr>
          <p:cNvSpPr txBox="1"/>
          <p:nvPr/>
        </p:nvSpPr>
        <p:spPr>
          <a:xfrm>
            <a:off x="3592667" y="341186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7A9A74-FAFD-925F-AAF9-53417250355D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37C0F-BAFF-4D1C-4C1E-860D4646E4A6}"/>
              </a:ext>
            </a:extLst>
          </p:cNvPr>
          <p:cNvSpPr txBox="1"/>
          <p:nvPr/>
        </p:nvSpPr>
        <p:spPr>
          <a:xfrm>
            <a:off x="8646213" y="3411860"/>
            <a:ext cx="322424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DB8F7E-84AE-AEC5-6B90-4AE4101E441A}"/>
              </a:ext>
            </a:extLst>
          </p:cNvPr>
          <p:cNvSpPr txBox="1"/>
          <p:nvPr/>
        </p:nvSpPr>
        <p:spPr>
          <a:xfrm>
            <a:off x="5039591" y="2958611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9A3E6F14-230C-DD82-6874-3F5CBFF3D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408750"/>
              </p:ext>
            </p:extLst>
          </p:nvPr>
        </p:nvGraphicFramePr>
        <p:xfrm>
          <a:off x="156493" y="3702855"/>
          <a:ext cx="11793054" cy="3009667"/>
        </p:xfrm>
        <a:graphic>
          <a:graphicData uri="http://schemas.openxmlformats.org/drawingml/2006/table">
            <a:tbl>
              <a:tblPr/>
              <a:tblGrid>
                <a:gridCol w="1534521">
                  <a:extLst>
                    <a:ext uri="{9D8B030D-6E8A-4147-A177-3AD203B41FA5}">
                      <a16:colId xmlns:a16="http://schemas.microsoft.com/office/drawing/2014/main" val="3756910130"/>
                    </a:ext>
                  </a:extLst>
                </a:gridCol>
                <a:gridCol w="570495">
                  <a:extLst>
                    <a:ext uri="{9D8B030D-6E8A-4147-A177-3AD203B41FA5}">
                      <a16:colId xmlns:a16="http://schemas.microsoft.com/office/drawing/2014/main" val="1609899595"/>
                    </a:ext>
                  </a:extLst>
                </a:gridCol>
                <a:gridCol w="970816">
                  <a:extLst>
                    <a:ext uri="{9D8B030D-6E8A-4147-A177-3AD203B41FA5}">
                      <a16:colId xmlns:a16="http://schemas.microsoft.com/office/drawing/2014/main" val="2012519005"/>
                    </a:ext>
                  </a:extLst>
                </a:gridCol>
                <a:gridCol w="878809">
                  <a:extLst>
                    <a:ext uri="{9D8B030D-6E8A-4147-A177-3AD203B41FA5}">
                      <a16:colId xmlns:a16="http://schemas.microsoft.com/office/drawing/2014/main" val="2170406116"/>
                    </a:ext>
                  </a:extLst>
                </a:gridCol>
                <a:gridCol w="1048902">
                  <a:extLst>
                    <a:ext uri="{9D8B030D-6E8A-4147-A177-3AD203B41FA5}">
                      <a16:colId xmlns:a16="http://schemas.microsoft.com/office/drawing/2014/main" val="1166665866"/>
                    </a:ext>
                  </a:extLst>
                </a:gridCol>
                <a:gridCol w="1516656">
                  <a:extLst>
                    <a:ext uri="{9D8B030D-6E8A-4147-A177-3AD203B41FA5}">
                      <a16:colId xmlns:a16="http://schemas.microsoft.com/office/drawing/2014/main" val="2079238881"/>
                    </a:ext>
                  </a:extLst>
                </a:gridCol>
                <a:gridCol w="1247342">
                  <a:extLst>
                    <a:ext uri="{9D8B030D-6E8A-4147-A177-3AD203B41FA5}">
                      <a16:colId xmlns:a16="http://schemas.microsoft.com/office/drawing/2014/main" val="3937622097"/>
                    </a:ext>
                  </a:extLst>
                </a:gridCol>
                <a:gridCol w="1389086">
                  <a:extLst>
                    <a:ext uri="{9D8B030D-6E8A-4147-A177-3AD203B41FA5}">
                      <a16:colId xmlns:a16="http://schemas.microsoft.com/office/drawing/2014/main" val="3872890312"/>
                    </a:ext>
                  </a:extLst>
                </a:gridCol>
                <a:gridCol w="878809">
                  <a:extLst>
                    <a:ext uri="{9D8B030D-6E8A-4147-A177-3AD203B41FA5}">
                      <a16:colId xmlns:a16="http://schemas.microsoft.com/office/drawing/2014/main" val="1510983629"/>
                    </a:ext>
                  </a:extLst>
                </a:gridCol>
                <a:gridCol w="878809">
                  <a:extLst>
                    <a:ext uri="{9D8B030D-6E8A-4147-A177-3AD203B41FA5}">
                      <a16:colId xmlns:a16="http://schemas.microsoft.com/office/drawing/2014/main" val="3542293160"/>
                    </a:ext>
                  </a:extLst>
                </a:gridCol>
                <a:gridCol w="878809">
                  <a:extLst>
                    <a:ext uri="{9D8B030D-6E8A-4147-A177-3AD203B41FA5}">
                      <a16:colId xmlns:a16="http://schemas.microsoft.com/office/drawing/2014/main" val="1043347752"/>
                    </a:ext>
                  </a:extLst>
                </a:gridCol>
              </a:tblGrid>
              <a:tr h="6306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157411"/>
                  </a:ext>
                </a:extLst>
              </a:tr>
              <a:tr h="2404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del </a:t>
                      </a:r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Chairá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609880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Valparaíso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94205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Solita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157091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Paujil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33277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Montañita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735012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Doncello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137452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Solano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3753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054640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Milán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795459"/>
                  </a:ext>
                </a:extLst>
              </a:tr>
              <a:tr h="2376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Morelia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694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01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2560C49C-F1A8-2475-364E-549E541D26A0}"/>
              </a:ext>
            </a:extLst>
          </p:cNvPr>
          <p:cNvGrpSpPr/>
          <p:nvPr/>
        </p:nvGrpSpPr>
        <p:grpSpPr>
          <a:xfrm>
            <a:off x="132509" y="739932"/>
            <a:ext cx="5707183" cy="2891050"/>
            <a:chOff x="132509" y="739932"/>
            <a:chExt cx="5707183" cy="2891050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3E1BCB7-006E-EE8E-9C3E-74100616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198" t="7029" r="16609" b="8334"/>
            <a:stretch/>
          </p:blipFill>
          <p:spPr>
            <a:xfrm>
              <a:off x="132509" y="739932"/>
              <a:ext cx="4576214" cy="2891050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BB291342-5487-85DF-B0D0-006C76BA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6418" t="30861" b="29768"/>
            <a:stretch/>
          </p:blipFill>
          <p:spPr>
            <a:xfrm>
              <a:off x="4862946" y="937136"/>
              <a:ext cx="976746" cy="167359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Casanare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7483B7-593C-996F-4EE4-E04F0AE1C0E4}"/>
              </a:ext>
            </a:extLst>
          </p:cNvPr>
          <p:cNvSpPr txBox="1"/>
          <p:nvPr/>
        </p:nvSpPr>
        <p:spPr>
          <a:xfrm>
            <a:off x="3649817" y="32975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BAD9C8-CD0E-7FAC-2D0F-83EFE3F2D859}"/>
              </a:ext>
            </a:extLst>
          </p:cNvPr>
          <p:cNvSpPr txBox="1"/>
          <p:nvPr/>
        </p:nvSpPr>
        <p:spPr>
          <a:xfrm>
            <a:off x="5967983" y="32975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A2D93D-E30D-D81F-E9A4-145DBE76FE73}"/>
              </a:ext>
            </a:extLst>
          </p:cNvPr>
          <p:cNvSpPr txBox="1"/>
          <p:nvPr/>
        </p:nvSpPr>
        <p:spPr>
          <a:xfrm>
            <a:off x="8770375" y="3297560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B0F307-DF53-AF2F-419E-449E571578DD}"/>
              </a:ext>
            </a:extLst>
          </p:cNvPr>
          <p:cNvSpPr txBox="1"/>
          <p:nvPr/>
        </p:nvSpPr>
        <p:spPr>
          <a:xfrm>
            <a:off x="4862945" y="2890450"/>
            <a:ext cx="6275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EFBC6B58-AEB9-AF13-8A0A-05E207FB4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724836"/>
              </p:ext>
            </p:extLst>
          </p:nvPr>
        </p:nvGraphicFramePr>
        <p:xfrm>
          <a:off x="132508" y="3794650"/>
          <a:ext cx="11868992" cy="2891050"/>
        </p:xfrm>
        <a:graphic>
          <a:graphicData uri="http://schemas.openxmlformats.org/drawingml/2006/table">
            <a:tbl>
              <a:tblPr/>
              <a:tblGrid>
                <a:gridCol w="1027125">
                  <a:extLst>
                    <a:ext uri="{9D8B030D-6E8A-4147-A177-3AD203B41FA5}">
                      <a16:colId xmlns:a16="http://schemas.microsoft.com/office/drawing/2014/main" val="112777560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951054023"/>
                    </a:ext>
                  </a:extLst>
                </a:gridCol>
                <a:gridCol w="1184046">
                  <a:extLst>
                    <a:ext uri="{9D8B030D-6E8A-4147-A177-3AD203B41FA5}">
                      <a16:colId xmlns:a16="http://schemas.microsoft.com/office/drawing/2014/main" val="3205125848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670947514"/>
                    </a:ext>
                  </a:extLst>
                </a:gridCol>
                <a:gridCol w="1055656">
                  <a:extLst>
                    <a:ext uri="{9D8B030D-6E8A-4147-A177-3AD203B41FA5}">
                      <a16:colId xmlns:a16="http://schemas.microsoft.com/office/drawing/2014/main" val="1522551835"/>
                    </a:ext>
                  </a:extLst>
                </a:gridCol>
                <a:gridCol w="1526421">
                  <a:extLst>
                    <a:ext uri="{9D8B030D-6E8A-4147-A177-3AD203B41FA5}">
                      <a16:colId xmlns:a16="http://schemas.microsoft.com/office/drawing/2014/main" val="1513511394"/>
                    </a:ext>
                  </a:extLst>
                </a:gridCol>
                <a:gridCol w="1255374">
                  <a:extLst>
                    <a:ext uri="{9D8B030D-6E8A-4147-A177-3AD203B41FA5}">
                      <a16:colId xmlns:a16="http://schemas.microsoft.com/office/drawing/2014/main" val="3447659510"/>
                    </a:ext>
                  </a:extLst>
                </a:gridCol>
                <a:gridCol w="1398030">
                  <a:extLst>
                    <a:ext uri="{9D8B030D-6E8A-4147-A177-3AD203B41FA5}">
                      <a16:colId xmlns:a16="http://schemas.microsoft.com/office/drawing/2014/main" val="2026950268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2991438164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1833524222"/>
                    </a:ext>
                  </a:extLst>
                </a:gridCol>
                <a:gridCol w="884468">
                  <a:extLst>
                    <a:ext uri="{9D8B030D-6E8A-4147-A177-3AD203B41FA5}">
                      <a16:colId xmlns:a16="http://schemas.microsoft.com/office/drawing/2014/main" val="4158962272"/>
                    </a:ext>
                  </a:extLst>
                </a:gridCol>
              </a:tblGrid>
              <a:tr h="6063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241582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Recetor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097700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Támara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959102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Chámeza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53143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Pore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255038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Salina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7342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Maní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97225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Hato Corozal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44403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Sácama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482509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Orocué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448782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Aguazul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77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2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FD8097D0-AA6E-190F-26DA-6FBD9B260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69" t="2427" r="14552" b="3247"/>
          <a:stretch/>
        </p:blipFill>
        <p:spPr>
          <a:xfrm>
            <a:off x="122469" y="625733"/>
            <a:ext cx="3870539" cy="317937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2778A16-E5B5-153D-A229-0A40746BE6CD}"/>
              </a:ext>
            </a:extLst>
          </p:cNvPr>
          <p:cNvSpPr txBox="1"/>
          <p:nvPr/>
        </p:nvSpPr>
        <p:spPr>
          <a:xfrm>
            <a:off x="3373592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A99D8-D88A-EB73-3FD5-B7FFDF740D81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D86BB4-BEA4-33EC-EBF8-EDD3B4B0297D}"/>
              </a:ext>
            </a:extLst>
          </p:cNvPr>
          <p:cNvSpPr txBox="1"/>
          <p:nvPr/>
        </p:nvSpPr>
        <p:spPr>
          <a:xfrm>
            <a:off x="8672053" y="3411860"/>
            <a:ext cx="319840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196C63-19E6-7034-4CE7-DCCEC6EE9AD5}"/>
              </a:ext>
            </a:extLst>
          </p:cNvPr>
          <p:cNvSpPr txBox="1"/>
          <p:nvPr/>
        </p:nvSpPr>
        <p:spPr>
          <a:xfrm>
            <a:off x="4790209" y="2947600"/>
            <a:ext cx="6348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4A56677-94AE-955A-1C27-66541FEF4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271665"/>
              </p:ext>
            </p:extLst>
          </p:nvPr>
        </p:nvGraphicFramePr>
        <p:xfrm>
          <a:off x="204355" y="3805103"/>
          <a:ext cx="11865174" cy="2948992"/>
        </p:xfrm>
        <a:graphic>
          <a:graphicData uri="http://schemas.openxmlformats.org/drawingml/2006/table">
            <a:tbl>
              <a:tblPr/>
              <a:tblGrid>
                <a:gridCol w="1026794">
                  <a:extLst>
                    <a:ext uri="{9D8B030D-6E8A-4147-A177-3AD203B41FA5}">
                      <a16:colId xmlns:a16="http://schemas.microsoft.com/office/drawing/2014/main" val="995510364"/>
                    </a:ext>
                  </a:extLst>
                </a:gridCol>
                <a:gridCol w="884183">
                  <a:extLst>
                    <a:ext uri="{9D8B030D-6E8A-4147-A177-3AD203B41FA5}">
                      <a16:colId xmlns:a16="http://schemas.microsoft.com/office/drawing/2014/main" val="3261299141"/>
                    </a:ext>
                  </a:extLst>
                </a:gridCol>
                <a:gridCol w="1183665">
                  <a:extLst>
                    <a:ext uri="{9D8B030D-6E8A-4147-A177-3AD203B41FA5}">
                      <a16:colId xmlns:a16="http://schemas.microsoft.com/office/drawing/2014/main" val="4290537674"/>
                    </a:ext>
                  </a:extLst>
                </a:gridCol>
                <a:gridCol w="884183">
                  <a:extLst>
                    <a:ext uri="{9D8B030D-6E8A-4147-A177-3AD203B41FA5}">
                      <a16:colId xmlns:a16="http://schemas.microsoft.com/office/drawing/2014/main" val="4074875628"/>
                    </a:ext>
                  </a:extLst>
                </a:gridCol>
                <a:gridCol w="1055317">
                  <a:extLst>
                    <a:ext uri="{9D8B030D-6E8A-4147-A177-3AD203B41FA5}">
                      <a16:colId xmlns:a16="http://schemas.microsoft.com/office/drawing/2014/main" val="2526449449"/>
                    </a:ext>
                  </a:extLst>
                </a:gridCol>
                <a:gridCol w="1525931">
                  <a:extLst>
                    <a:ext uri="{9D8B030D-6E8A-4147-A177-3AD203B41FA5}">
                      <a16:colId xmlns:a16="http://schemas.microsoft.com/office/drawing/2014/main" val="1354971543"/>
                    </a:ext>
                  </a:extLst>
                </a:gridCol>
                <a:gridCol w="1254971">
                  <a:extLst>
                    <a:ext uri="{9D8B030D-6E8A-4147-A177-3AD203B41FA5}">
                      <a16:colId xmlns:a16="http://schemas.microsoft.com/office/drawing/2014/main" val="1522375279"/>
                    </a:ext>
                  </a:extLst>
                </a:gridCol>
                <a:gridCol w="1397581">
                  <a:extLst>
                    <a:ext uri="{9D8B030D-6E8A-4147-A177-3AD203B41FA5}">
                      <a16:colId xmlns:a16="http://schemas.microsoft.com/office/drawing/2014/main" val="2448418416"/>
                    </a:ext>
                  </a:extLst>
                </a:gridCol>
                <a:gridCol w="884183">
                  <a:extLst>
                    <a:ext uri="{9D8B030D-6E8A-4147-A177-3AD203B41FA5}">
                      <a16:colId xmlns:a16="http://schemas.microsoft.com/office/drawing/2014/main" val="3207204979"/>
                    </a:ext>
                  </a:extLst>
                </a:gridCol>
                <a:gridCol w="884183">
                  <a:extLst>
                    <a:ext uri="{9D8B030D-6E8A-4147-A177-3AD203B41FA5}">
                      <a16:colId xmlns:a16="http://schemas.microsoft.com/office/drawing/2014/main" val="914226549"/>
                    </a:ext>
                  </a:extLst>
                </a:gridCol>
                <a:gridCol w="884183">
                  <a:extLst>
                    <a:ext uri="{9D8B030D-6E8A-4147-A177-3AD203B41FA5}">
                      <a16:colId xmlns:a16="http://schemas.microsoft.com/office/drawing/2014/main" val="2853309453"/>
                    </a:ext>
                  </a:extLst>
                </a:gridCol>
              </a:tblGrid>
              <a:tr h="6184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678241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Silvia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346429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Suárez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586627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Guapi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3934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Patía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33698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Miranda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499749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Toribío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070744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Piamonte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86167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Sebastián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66986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Morales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886714"/>
                  </a:ext>
                </a:extLst>
              </a:tr>
              <a:tr h="23305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Almaguer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612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29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A1E28828-0DEC-55D8-47D6-15D1EA89F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189" t="3601" r="30875" b="3793"/>
          <a:stretch/>
        </p:blipFill>
        <p:spPr>
          <a:xfrm>
            <a:off x="305227" y="739932"/>
            <a:ext cx="2092713" cy="318781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Cesar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A1E098-9389-5DAD-A413-74EB35B53C47}"/>
              </a:ext>
            </a:extLst>
          </p:cNvPr>
          <p:cNvSpPr txBox="1"/>
          <p:nvPr/>
        </p:nvSpPr>
        <p:spPr>
          <a:xfrm>
            <a:off x="3695136" y="365075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D3FCC5-87D5-765D-C87F-AD6FC287EBBA}"/>
              </a:ext>
            </a:extLst>
          </p:cNvPr>
          <p:cNvSpPr txBox="1"/>
          <p:nvPr/>
        </p:nvSpPr>
        <p:spPr>
          <a:xfrm>
            <a:off x="6289527" y="3650749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2589C-A10B-B546-8EC1-DC967AAF8B65}"/>
              </a:ext>
            </a:extLst>
          </p:cNvPr>
          <p:cNvSpPr txBox="1"/>
          <p:nvPr/>
        </p:nvSpPr>
        <p:spPr>
          <a:xfrm>
            <a:off x="9114503" y="3650749"/>
            <a:ext cx="3077497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D6B629-8B21-BFEE-DFD5-DDA3F7E0D27D}"/>
              </a:ext>
            </a:extLst>
          </p:cNvPr>
          <p:cNvSpPr txBox="1"/>
          <p:nvPr/>
        </p:nvSpPr>
        <p:spPr>
          <a:xfrm>
            <a:off x="4499264" y="3152001"/>
            <a:ext cx="6391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40484A7-C5FB-CC08-D6D3-D9BB1815C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390018"/>
              </p:ext>
            </p:extLst>
          </p:nvPr>
        </p:nvGraphicFramePr>
        <p:xfrm>
          <a:off x="137653" y="4052584"/>
          <a:ext cx="11895018" cy="2671754"/>
        </p:xfrm>
        <a:graphic>
          <a:graphicData uri="http://schemas.openxmlformats.org/drawingml/2006/table">
            <a:tbl>
              <a:tblPr/>
              <a:tblGrid>
                <a:gridCol w="1254729">
                  <a:extLst>
                    <a:ext uri="{9D8B030D-6E8A-4147-A177-3AD203B41FA5}">
                      <a16:colId xmlns:a16="http://schemas.microsoft.com/office/drawing/2014/main" val="4115508057"/>
                    </a:ext>
                  </a:extLst>
                </a:gridCol>
                <a:gridCol w="661055">
                  <a:extLst>
                    <a:ext uri="{9D8B030D-6E8A-4147-A177-3AD203B41FA5}">
                      <a16:colId xmlns:a16="http://schemas.microsoft.com/office/drawing/2014/main" val="3065963259"/>
                    </a:ext>
                  </a:extLst>
                </a:gridCol>
                <a:gridCol w="1186643">
                  <a:extLst>
                    <a:ext uri="{9D8B030D-6E8A-4147-A177-3AD203B41FA5}">
                      <a16:colId xmlns:a16="http://schemas.microsoft.com/office/drawing/2014/main" val="1696823973"/>
                    </a:ext>
                  </a:extLst>
                </a:gridCol>
                <a:gridCol w="886407">
                  <a:extLst>
                    <a:ext uri="{9D8B030D-6E8A-4147-A177-3AD203B41FA5}">
                      <a16:colId xmlns:a16="http://schemas.microsoft.com/office/drawing/2014/main" val="36021994"/>
                    </a:ext>
                  </a:extLst>
                </a:gridCol>
                <a:gridCol w="1057971">
                  <a:extLst>
                    <a:ext uri="{9D8B030D-6E8A-4147-A177-3AD203B41FA5}">
                      <a16:colId xmlns:a16="http://schemas.microsoft.com/office/drawing/2014/main" val="3440740112"/>
                    </a:ext>
                  </a:extLst>
                </a:gridCol>
                <a:gridCol w="1529769">
                  <a:extLst>
                    <a:ext uri="{9D8B030D-6E8A-4147-A177-3AD203B41FA5}">
                      <a16:colId xmlns:a16="http://schemas.microsoft.com/office/drawing/2014/main" val="258218695"/>
                    </a:ext>
                  </a:extLst>
                </a:gridCol>
                <a:gridCol w="1258127">
                  <a:extLst>
                    <a:ext uri="{9D8B030D-6E8A-4147-A177-3AD203B41FA5}">
                      <a16:colId xmlns:a16="http://schemas.microsoft.com/office/drawing/2014/main" val="3091084422"/>
                    </a:ext>
                  </a:extLst>
                </a:gridCol>
                <a:gridCol w="1401096">
                  <a:extLst>
                    <a:ext uri="{9D8B030D-6E8A-4147-A177-3AD203B41FA5}">
                      <a16:colId xmlns:a16="http://schemas.microsoft.com/office/drawing/2014/main" val="2673934496"/>
                    </a:ext>
                  </a:extLst>
                </a:gridCol>
                <a:gridCol w="886407">
                  <a:extLst>
                    <a:ext uri="{9D8B030D-6E8A-4147-A177-3AD203B41FA5}">
                      <a16:colId xmlns:a16="http://schemas.microsoft.com/office/drawing/2014/main" val="4125550887"/>
                    </a:ext>
                  </a:extLst>
                </a:gridCol>
                <a:gridCol w="886407">
                  <a:extLst>
                    <a:ext uri="{9D8B030D-6E8A-4147-A177-3AD203B41FA5}">
                      <a16:colId xmlns:a16="http://schemas.microsoft.com/office/drawing/2014/main" val="2921987762"/>
                    </a:ext>
                  </a:extLst>
                </a:gridCol>
                <a:gridCol w="886407">
                  <a:extLst>
                    <a:ext uri="{9D8B030D-6E8A-4147-A177-3AD203B41FA5}">
                      <a16:colId xmlns:a16="http://schemas.microsoft.com/office/drawing/2014/main" val="2873956836"/>
                    </a:ext>
                  </a:extLst>
                </a:gridCol>
              </a:tblGrid>
              <a:tr h="5520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945298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Bello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42703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Bosconia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898943"/>
                  </a:ext>
                </a:extLst>
              </a:tr>
              <a:tr h="2475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Jagua de Ibirico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76824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Valledupar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19,94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849585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González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289796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Pailitas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347419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Curumaní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945868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Chimichagua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406874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Chiriguaná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425215"/>
                  </a:ext>
                </a:extLst>
              </a:tr>
              <a:tr h="2080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Gamarra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59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49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3C1E8FF-FF33-FB89-2456-45F0F80FE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94" t="2946" r="27719" b="3817"/>
          <a:stretch/>
        </p:blipFill>
        <p:spPr>
          <a:xfrm>
            <a:off x="457600" y="627967"/>
            <a:ext cx="2261453" cy="3213292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Chocó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AFAB35-3FD2-8805-2AB0-64C65DA7E94F}"/>
              </a:ext>
            </a:extLst>
          </p:cNvPr>
          <p:cNvSpPr txBox="1"/>
          <p:nvPr/>
        </p:nvSpPr>
        <p:spPr>
          <a:xfrm>
            <a:off x="3487892" y="3564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F8BFE6-0E58-5231-358E-279758403F26}"/>
              </a:ext>
            </a:extLst>
          </p:cNvPr>
          <p:cNvSpPr txBox="1"/>
          <p:nvPr/>
        </p:nvSpPr>
        <p:spPr>
          <a:xfrm>
            <a:off x="5967983" y="3564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BAFD6D-9055-20CB-1F6D-D3DACC2C2D52}"/>
              </a:ext>
            </a:extLst>
          </p:cNvPr>
          <p:cNvSpPr txBox="1"/>
          <p:nvPr/>
        </p:nvSpPr>
        <p:spPr>
          <a:xfrm>
            <a:off x="8740877" y="3564260"/>
            <a:ext cx="312957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3A262E-7447-2E70-67E4-04D31F2D9822}"/>
              </a:ext>
            </a:extLst>
          </p:cNvPr>
          <p:cNvSpPr txBox="1"/>
          <p:nvPr/>
        </p:nvSpPr>
        <p:spPr>
          <a:xfrm>
            <a:off x="4800600" y="3100000"/>
            <a:ext cx="6337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4659B2D-E45D-D674-2413-039C1F890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18437"/>
              </p:ext>
            </p:extLst>
          </p:nvPr>
        </p:nvGraphicFramePr>
        <p:xfrm>
          <a:off x="90055" y="3841260"/>
          <a:ext cx="11869881" cy="2824327"/>
        </p:xfrm>
        <a:graphic>
          <a:graphicData uri="http://schemas.openxmlformats.org/drawingml/2006/table">
            <a:tbl>
              <a:tblPr/>
              <a:tblGrid>
                <a:gridCol w="1567004">
                  <a:extLst>
                    <a:ext uri="{9D8B030D-6E8A-4147-A177-3AD203B41FA5}">
                      <a16:colId xmlns:a16="http://schemas.microsoft.com/office/drawing/2014/main" val="623649375"/>
                    </a:ext>
                  </a:extLst>
                </a:gridCol>
                <a:gridCol w="755890">
                  <a:extLst>
                    <a:ext uri="{9D8B030D-6E8A-4147-A177-3AD203B41FA5}">
                      <a16:colId xmlns:a16="http://schemas.microsoft.com/office/drawing/2014/main" val="2957821397"/>
                    </a:ext>
                  </a:extLst>
                </a:gridCol>
                <a:gridCol w="1009912">
                  <a:extLst>
                    <a:ext uri="{9D8B030D-6E8A-4147-A177-3AD203B41FA5}">
                      <a16:colId xmlns:a16="http://schemas.microsoft.com/office/drawing/2014/main" val="3330157012"/>
                    </a:ext>
                  </a:extLst>
                </a:gridCol>
                <a:gridCol w="860648">
                  <a:extLst>
                    <a:ext uri="{9D8B030D-6E8A-4147-A177-3AD203B41FA5}">
                      <a16:colId xmlns:a16="http://schemas.microsoft.com/office/drawing/2014/main" val="3778809043"/>
                    </a:ext>
                  </a:extLst>
                </a:gridCol>
                <a:gridCol w="1027226">
                  <a:extLst>
                    <a:ext uri="{9D8B030D-6E8A-4147-A177-3AD203B41FA5}">
                      <a16:colId xmlns:a16="http://schemas.microsoft.com/office/drawing/2014/main" val="1521935123"/>
                    </a:ext>
                  </a:extLst>
                </a:gridCol>
                <a:gridCol w="1485312">
                  <a:extLst>
                    <a:ext uri="{9D8B030D-6E8A-4147-A177-3AD203B41FA5}">
                      <a16:colId xmlns:a16="http://schemas.microsoft.com/office/drawing/2014/main" val="2833227512"/>
                    </a:ext>
                  </a:extLst>
                </a:gridCol>
                <a:gridCol w="1221566">
                  <a:extLst>
                    <a:ext uri="{9D8B030D-6E8A-4147-A177-3AD203B41FA5}">
                      <a16:colId xmlns:a16="http://schemas.microsoft.com/office/drawing/2014/main" val="1082501474"/>
                    </a:ext>
                  </a:extLst>
                </a:gridCol>
                <a:gridCol w="1360379">
                  <a:extLst>
                    <a:ext uri="{9D8B030D-6E8A-4147-A177-3AD203B41FA5}">
                      <a16:colId xmlns:a16="http://schemas.microsoft.com/office/drawing/2014/main" val="3042174374"/>
                    </a:ext>
                  </a:extLst>
                </a:gridCol>
                <a:gridCol w="860648">
                  <a:extLst>
                    <a:ext uri="{9D8B030D-6E8A-4147-A177-3AD203B41FA5}">
                      <a16:colId xmlns:a16="http://schemas.microsoft.com/office/drawing/2014/main" val="1685570888"/>
                    </a:ext>
                  </a:extLst>
                </a:gridCol>
                <a:gridCol w="860648">
                  <a:extLst>
                    <a:ext uri="{9D8B030D-6E8A-4147-A177-3AD203B41FA5}">
                      <a16:colId xmlns:a16="http://schemas.microsoft.com/office/drawing/2014/main" val="726955177"/>
                    </a:ext>
                  </a:extLst>
                </a:gridCol>
                <a:gridCol w="860648">
                  <a:extLst>
                    <a:ext uri="{9D8B030D-6E8A-4147-A177-3AD203B41FA5}">
                      <a16:colId xmlns:a16="http://schemas.microsoft.com/office/drawing/2014/main" val="3158751504"/>
                    </a:ext>
                  </a:extLst>
                </a:gridCol>
              </a:tblGrid>
              <a:tr h="5640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940093"/>
                  </a:ext>
                </a:extLst>
              </a:tr>
              <a:tr h="2125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Bahía Solano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99037"/>
                  </a:ext>
                </a:extLst>
              </a:tr>
              <a:tr h="2402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Atrato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98931"/>
                  </a:ext>
                </a:extLst>
              </a:tr>
              <a:tr h="2125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Cértegui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72469"/>
                  </a:ext>
                </a:extLst>
              </a:tr>
              <a:tr h="2125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Quibdó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197590"/>
                  </a:ext>
                </a:extLst>
              </a:tr>
              <a:tr h="2616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Palmar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12297"/>
                  </a:ext>
                </a:extLst>
              </a:tr>
              <a:tr h="2706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Carmen del Darién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689238"/>
                  </a:ext>
                </a:extLst>
              </a:tr>
              <a:tr h="2125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Nóvita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75292"/>
                  </a:ext>
                </a:extLst>
              </a:tr>
              <a:tr h="2125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Riosucio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74671"/>
                  </a:ext>
                </a:extLst>
              </a:tr>
              <a:tr h="2125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Iró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27985"/>
                  </a:ext>
                </a:extLst>
              </a:tr>
              <a:tr h="2125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Medio Baudó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40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6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0A4BF5E-AAF7-35EC-BCBB-45878482A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972" t="3728" r="18259" b="2969"/>
          <a:stretch/>
        </p:blipFill>
        <p:spPr>
          <a:xfrm>
            <a:off x="313483" y="662084"/>
            <a:ext cx="3334961" cy="302677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Córdoba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2F91F8-AB25-1125-D958-7513B10D5F2E}"/>
              </a:ext>
            </a:extLst>
          </p:cNvPr>
          <p:cNvSpPr txBox="1"/>
          <p:nvPr/>
        </p:nvSpPr>
        <p:spPr>
          <a:xfrm>
            <a:off x="3726017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F322CA-1A54-B00F-3E49-766F1C5EF116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1BA86E-E52A-9D36-E2E9-DB984D219F81}"/>
              </a:ext>
            </a:extLst>
          </p:cNvPr>
          <p:cNvSpPr txBox="1"/>
          <p:nvPr/>
        </p:nvSpPr>
        <p:spPr>
          <a:xfrm>
            <a:off x="8799871" y="3411860"/>
            <a:ext cx="307058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059CFD-BB52-48C7-242A-DCF2A695C791}"/>
              </a:ext>
            </a:extLst>
          </p:cNvPr>
          <p:cNvSpPr txBox="1"/>
          <p:nvPr/>
        </p:nvSpPr>
        <p:spPr>
          <a:xfrm>
            <a:off x="4769427" y="2947600"/>
            <a:ext cx="6368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70DDDAA-D973-3CAC-4A15-C83E0F565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708176"/>
              </p:ext>
            </p:extLst>
          </p:nvPr>
        </p:nvGraphicFramePr>
        <p:xfrm>
          <a:off x="162791" y="3688859"/>
          <a:ext cx="11807538" cy="3026774"/>
        </p:xfrm>
        <a:graphic>
          <a:graphicData uri="http://schemas.openxmlformats.org/drawingml/2006/table">
            <a:tbl>
              <a:tblPr/>
              <a:tblGrid>
                <a:gridCol w="1621591">
                  <a:extLst>
                    <a:ext uri="{9D8B030D-6E8A-4147-A177-3AD203B41FA5}">
                      <a16:colId xmlns:a16="http://schemas.microsoft.com/office/drawing/2014/main" val="1120613266"/>
                    </a:ext>
                  </a:extLst>
                </a:gridCol>
                <a:gridCol w="560123">
                  <a:extLst>
                    <a:ext uri="{9D8B030D-6E8A-4147-A177-3AD203B41FA5}">
                      <a16:colId xmlns:a16="http://schemas.microsoft.com/office/drawing/2014/main" val="2072213460"/>
                    </a:ext>
                  </a:extLst>
                </a:gridCol>
                <a:gridCol w="985403">
                  <a:extLst>
                    <a:ext uri="{9D8B030D-6E8A-4147-A177-3AD203B41FA5}">
                      <a16:colId xmlns:a16="http://schemas.microsoft.com/office/drawing/2014/main" val="1008614606"/>
                    </a:ext>
                  </a:extLst>
                </a:gridCol>
                <a:gridCol w="1037266">
                  <a:extLst>
                    <a:ext uri="{9D8B030D-6E8A-4147-A177-3AD203B41FA5}">
                      <a16:colId xmlns:a16="http://schemas.microsoft.com/office/drawing/2014/main" val="367130637"/>
                    </a:ext>
                  </a:extLst>
                </a:gridCol>
                <a:gridCol w="1244718">
                  <a:extLst>
                    <a:ext uri="{9D8B030D-6E8A-4147-A177-3AD203B41FA5}">
                      <a16:colId xmlns:a16="http://schemas.microsoft.com/office/drawing/2014/main" val="2333094547"/>
                    </a:ext>
                  </a:extLst>
                </a:gridCol>
                <a:gridCol w="1275837">
                  <a:extLst>
                    <a:ext uri="{9D8B030D-6E8A-4147-A177-3AD203B41FA5}">
                      <a16:colId xmlns:a16="http://schemas.microsoft.com/office/drawing/2014/main" val="1997705974"/>
                    </a:ext>
                  </a:extLst>
                </a:gridCol>
                <a:gridCol w="1234346">
                  <a:extLst>
                    <a:ext uri="{9D8B030D-6E8A-4147-A177-3AD203B41FA5}">
                      <a16:colId xmlns:a16="http://schemas.microsoft.com/office/drawing/2014/main" val="1227163779"/>
                    </a:ext>
                  </a:extLst>
                </a:gridCol>
                <a:gridCol w="1171306">
                  <a:extLst>
                    <a:ext uri="{9D8B030D-6E8A-4147-A177-3AD203B41FA5}">
                      <a16:colId xmlns:a16="http://schemas.microsoft.com/office/drawing/2014/main" val="46920119"/>
                    </a:ext>
                  </a:extLst>
                </a:gridCol>
                <a:gridCol w="892316">
                  <a:extLst>
                    <a:ext uri="{9D8B030D-6E8A-4147-A177-3AD203B41FA5}">
                      <a16:colId xmlns:a16="http://schemas.microsoft.com/office/drawing/2014/main" val="4099526229"/>
                    </a:ext>
                  </a:extLst>
                </a:gridCol>
                <a:gridCol w="892316">
                  <a:extLst>
                    <a:ext uri="{9D8B030D-6E8A-4147-A177-3AD203B41FA5}">
                      <a16:colId xmlns:a16="http://schemas.microsoft.com/office/drawing/2014/main" val="2027802796"/>
                    </a:ext>
                  </a:extLst>
                </a:gridCol>
                <a:gridCol w="892316">
                  <a:extLst>
                    <a:ext uri="{9D8B030D-6E8A-4147-A177-3AD203B41FA5}">
                      <a16:colId xmlns:a16="http://schemas.microsoft.com/office/drawing/2014/main" val="3313840963"/>
                    </a:ext>
                  </a:extLst>
                </a:gridCol>
              </a:tblGrid>
              <a:tr h="6111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112298"/>
                  </a:ext>
                </a:extLst>
              </a:tr>
              <a:tr h="2940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 Sotavento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449290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Libertador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695179"/>
                  </a:ext>
                </a:extLst>
              </a:tr>
              <a:tr h="2303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Valencia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708300"/>
                  </a:ext>
                </a:extLst>
              </a:tr>
              <a:tr h="2303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Purísima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065224"/>
                  </a:ext>
                </a:extLst>
              </a:tr>
              <a:tr h="2303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Los Córdobas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23736"/>
                  </a:ext>
                </a:extLst>
              </a:tr>
              <a:tr h="2303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Ayapel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30169"/>
                  </a:ext>
                </a:extLst>
              </a:tr>
              <a:tr h="2303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Tierralta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893227"/>
                  </a:ext>
                </a:extLst>
              </a:tr>
              <a:tr h="2303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Apartada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868352"/>
                  </a:ext>
                </a:extLst>
              </a:tr>
              <a:tr h="21550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Ure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419255"/>
                  </a:ext>
                </a:extLst>
              </a:tr>
              <a:tr h="2303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Pelayo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452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9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C27FB65-CE69-DD06-6B7A-C5A05BDC1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030" t="3865" r="16606" b="2902"/>
          <a:stretch/>
        </p:blipFill>
        <p:spPr>
          <a:xfrm>
            <a:off x="83419" y="747983"/>
            <a:ext cx="3764972" cy="322368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Cundinamarca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6C2323-D7FC-7570-86B9-A5FCF555EC73}"/>
              </a:ext>
            </a:extLst>
          </p:cNvPr>
          <p:cNvSpPr txBox="1"/>
          <p:nvPr/>
        </p:nvSpPr>
        <p:spPr>
          <a:xfrm>
            <a:off x="3516467" y="36023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F154C8-B577-1F0C-FFA7-0CC5EA681B73}"/>
              </a:ext>
            </a:extLst>
          </p:cNvPr>
          <p:cNvSpPr txBox="1"/>
          <p:nvPr/>
        </p:nvSpPr>
        <p:spPr>
          <a:xfrm>
            <a:off x="5967983" y="36023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42E848-3095-D1D0-F0D8-955A28E1A261}"/>
              </a:ext>
            </a:extLst>
          </p:cNvPr>
          <p:cNvSpPr txBox="1"/>
          <p:nvPr/>
        </p:nvSpPr>
        <p:spPr>
          <a:xfrm>
            <a:off x="8829369" y="3602360"/>
            <a:ext cx="304108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666852-736B-7B4B-5981-92434973C4B9}"/>
              </a:ext>
            </a:extLst>
          </p:cNvPr>
          <p:cNvSpPr txBox="1"/>
          <p:nvPr/>
        </p:nvSpPr>
        <p:spPr>
          <a:xfrm>
            <a:off x="4852555" y="3138100"/>
            <a:ext cx="6285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B791511-F544-47CB-F3BE-68EFFB3E2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00527"/>
              </p:ext>
            </p:extLst>
          </p:nvPr>
        </p:nvGraphicFramePr>
        <p:xfrm>
          <a:off x="83419" y="3971667"/>
          <a:ext cx="11866125" cy="2762070"/>
        </p:xfrm>
        <a:graphic>
          <a:graphicData uri="http://schemas.openxmlformats.org/drawingml/2006/table">
            <a:tbl>
              <a:tblPr/>
              <a:tblGrid>
                <a:gridCol w="1026877">
                  <a:extLst>
                    <a:ext uri="{9D8B030D-6E8A-4147-A177-3AD203B41FA5}">
                      <a16:colId xmlns:a16="http://schemas.microsoft.com/office/drawing/2014/main" val="596611396"/>
                    </a:ext>
                  </a:extLst>
                </a:gridCol>
                <a:gridCol w="884254">
                  <a:extLst>
                    <a:ext uri="{9D8B030D-6E8A-4147-A177-3AD203B41FA5}">
                      <a16:colId xmlns:a16="http://schemas.microsoft.com/office/drawing/2014/main" val="1401684634"/>
                    </a:ext>
                  </a:extLst>
                </a:gridCol>
                <a:gridCol w="1183760">
                  <a:extLst>
                    <a:ext uri="{9D8B030D-6E8A-4147-A177-3AD203B41FA5}">
                      <a16:colId xmlns:a16="http://schemas.microsoft.com/office/drawing/2014/main" val="2429466830"/>
                    </a:ext>
                  </a:extLst>
                </a:gridCol>
                <a:gridCol w="884254">
                  <a:extLst>
                    <a:ext uri="{9D8B030D-6E8A-4147-A177-3AD203B41FA5}">
                      <a16:colId xmlns:a16="http://schemas.microsoft.com/office/drawing/2014/main" val="3316702338"/>
                    </a:ext>
                  </a:extLst>
                </a:gridCol>
                <a:gridCol w="1055401">
                  <a:extLst>
                    <a:ext uri="{9D8B030D-6E8A-4147-A177-3AD203B41FA5}">
                      <a16:colId xmlns:a16="http://schemas.microsoft.com/office/drawing/2014/main" val="4252185208"/>
                    </a:ext>
                  </a:extLst>
                </a:gridCol>
                <a:gridCol w="1526053">
                  <a:extLst>
                    <a:ext uri="{9D8B030D-6E8A-4147-A177-3AD203B41FA5}">
                      <a16:colId xmlns:a16="http://schemas.microsoft.com/office/drawing/2014/main" val="609293742"/>
                    </a:ext>
                  </a:extLst>
                </a:gridCol>
                <a:gridCol w="1255071">
                  <a:extLst>
                    <a:ext uri="{9D8B030D-6E8A-4147-A177-3AD203B41FA5}">
                      <a16:colId xmlns:a16="http://schemas.microsoft.com/office/drawing/2014/main" val="210953088"/>
                    </a:ext>
                  </a:extLst>
                </a:gridCol>
                <a:gridCol w="1397693">
                  <a:extLst>
                    <a:ext uri="{9D8B030D-6E8A-4147-A177-3AD203B41FA5}">
                      <a16:colId xmlns:a16="http://schemas.microsoft.com/office/drawing/2014/main" val="1534403379"/>
                    </a:ext>
                  </a:extLst>
                </a:gridCol>
                <a:gridCol w="884254">
                  <a:extLst>
                    <a:ext uri="{9D8B030D-6E8A-4147-A177-3AD203B41FA5}">
                      <a16:colId xmlns:a16="http://schemas.microsoft.com/office/drawing/2014/main" val="1074508415"/>
                    </a:ext>
                  </a:extLst>
                </a:gridCol>
                <a:gridCol w="884254">
                  <a:extLst>
                    <a:ext uri="{9D8B030D-6E8A-4147-A177-3AD203B41FA5}">
                      <a16:colId xmlns:a16="http://schemas.microsoft.com/office/drawing/2014/main" val="2604259943"/>
                    </a:ext>
                  </a:extLst>
                </a:gridCol>
                <a:gridCol w="884254">
                  <a:extLst>
                    <a:ext uri="{9D8B030D-6E8A-4147-A177-3AD203B41FA5}">
                      <a16:colId xmlns:a16="http://schemas.microsoft.com/office/drawing/2014/main" val="1387059987"/>
                    </a:ext>
                  </a:extLst>
                </a:gridCol>
              </a:tblGrid>
              <a:tr h="5792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961076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Pulí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45497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Tibirita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77,33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442984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Yacopí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234604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Paratebueno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69,94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171742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Gachalá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27005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Paime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160179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Cayetano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332383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Ubalá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27013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Apulo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522427"/>
                  </a:ext>
                </a:extLst>
              </a:tr>
              <a:tr h="21827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Peñón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22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01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94BC2D34-727E-67B8-2948-243733BF6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9" t="1731" b="4089"/>
          <a:stretch/>
        </p:blipFill>
        <p:spPr>
          <a:xfrm>
            <a:off x="83419" y="717447"/>
            <a:ext cx="5366083" cy="3103988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Guainía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EFC44E-6FBF-6435-5765-042B317F29E2}"/>
              </a:ext>
            </a:extLst>
          </p:cNvPr>
          <p:cNvSpPr txBox="1"/>
          <p:nvPr/>
        </p:nvSpPr>
        <p:spPr>
          <a:xfrm>
            <a:off x="3544495" y="382143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98F1A7-C324-3BF6-621F-37002E274312}"/>
              </a:ext>
            </a:extLst>
          </p:cNvPr>
          <p:cNvSpPr txBox="1"/>
          <p:nvPr/>
        </p:nvSpPr>
        <p:spPr>
          <a:xfrm>
            <a:off x="5967983" y="38214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868310-8188-82FA-332D-099A37CFFE65}"/>
              </a:ext>
            </a:extLst>
          </p:cNvPr>
          <p:cNvSpPr txBox="1"/>
          <p:nvPr/>
        </p:nvSpPr>
        <p:spPr>
          <a:xfrm>
            <a:off x="8770375" y="3821435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4D57E0-AD4E-C695-335F-AB1DD3CA48DA}"/>
              </a:ext>
            </a:extLst>
          </p:cNvPr>
          <p:cNvSpPr txBox="1"/>
          <p:nvPr/>
        </p:nvSpPr>
        <p:spPr>
          <a:xfrm>
            <a:off x="5366083" y="336710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Servicios Públicos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EED209A6-B426-259B-A6D7-D901857BF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217831"/>
              </p:ext>
            </p:extLst>
          </p:nvPr>
        </p:nvGraphicFramePr>
        <p:xfrm>
          <a:off x="177383" y="4275761"/>
          <a:ext cx="11581199" cy="1805016"/>
        </p:xfrm>
        <a:graphic>
          <a:graphicData uri="http://schemas.openxmlformats.org/drawingml/2006/table">
            <a:tbl>
              <a:tblPr/>
              <a:tblGrid>
                <a:gridCol w="1298126">
                  <a:extLst>
                    <a:ext uri="{9D8B030D-6E8A-4147-A177-3AD203B41FA5}">
                      <a16:colId xmlns:a16="http://schemas.microsoft.com/office/drawing/2014/main" val="327960451"/>
                    </a:ext>
                  </a:extLst>
                </a:gridCol>
                <a:gridCol w="567115">
                  <a:extLst>
                    <a:ext uri="{9D8B030D-6E8A-4147-A177-3AD203B41FA5}">
                      <a16:colId xmlns:a16="http://schemas.microsoft.com/office/drawing/2014/main" val="1348123959"/>
                    </a:ext>
                  </a:extLst>
                </a:gridCol>
                <a:gridCol w="1155336">
                  <a:extLst>
                    <a:ext uri="{9D8B030D-6E8A-4147-A177-3AD203B41FA5}">
                      <a16:colId xmlns:a16="http://schemas.microsoft.com/office/drawing/2014/main" val="1657249787"/>
                    </a:ext>
                  </a:extLst>
                </a:gridCol>
                <a:gridCol w="863022">
                  <a:extLst>
                    <a:ext uri="{9D8B030D-6E8A-4147-A177-3AD203B41FA5}">
                      <a16:colId xmlns:a16="http://schemas.microsoft.com/office/drawing/2014/main" val="365027748"/>
                    </a:ext>
                  </a:extLst>
                </a:gridCol>
                <a:gridCol w="1030059">
                  <a:extLst>
                    <a:ext uri="{9D8B030D-6E8A-4147-A177-3AD203B41FA5}">
                      <a16:colId xmlns:a16="http://schemas.microsoft.com/office/drawing/2014/main" val="2479940421"/>
                    </a:ext>
                  </a:extLst>
                </a:gridCol>
                <a:gridCol w="1489409">
                  <a:extLst>
                    <a:ext uri="{9D8B030D-6E8A-4147-A177-3AD203B41FA5}">
                      <a16:colId xmlns:a16="http://schemas.microsoft.com/office/drawing/2014/main" val="283181091"/>
                    </a:ext>
                  </a:extLst>
                </a:gridCol>
                <a:gridCol w="1224935">
                  <a:extLst>
                    <a:ext uri="{9D8B030D-6E8A-4147-A177-3AD203B41FA5}">
                      <a16:colId xmlns:a16="http://schemas.microsoft.com/office/drawing/2014/main" val="3022118275"/>
                    </a:ext>
                  </a:extLst>
                </a:gridCol>
                <a:gridCol w="1364131">
                  <a:extLst>
                    <a:ext uri="{9D8B030D-6E8A-4147-A177-3AD203B41FA5}">
                      <a16:colId xmlns:a16="http://schemas.microsoft.com/office/drawing/2014/main" val="1925635328"/>
                    </a:ext>
                  </a:extLst>
                </a:gridCol>
                <a:gridCol w="863022">
                  <a:extLst>
                    <a:ext uri="{9D8B030D-6E8A-4147-A177-3AD203B41FA5}">
                      <a16:colId xmlns:a16="http://schemas.microsoft.com/office/drawing/2014/main" val="2453601489"/>
                    </a:ext>
                  </a:extLst>
                </a:gridCol>
                <a:gridCol w="863022">
                  <a:extLst>
                    <a:ext uri="{9D8B030D-6E8A-4147-A177-3AD203B41FA5}">
                      <a16:colId xmlns:a16="http://schemas.microsoft.com/office/drawing/2014/main" val="823273869"/>
                    </a:ext>
                  </a:extLst>
                </a:gridCol>
                <a:gridCol w="863022">
                  <a:extLst>
                    <a:ext uri="{9D8B030D-6E8A-4147-A177-3AD203B41FA5}">
                      <a16:colId xmlns:a16="http://schemas.microsoft.com/office/drawing/2014/main" val="3700196453"/>
                    </a:ext>
                  </a:extLst>
                </a:gridCol>
              </a:tblGrid>
              <a:tr h="111995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086017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Inírida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992509"/>
                  </a:ext>
                </a:extLst>
              </a:tr>
              <a:tr h="352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Barrancominas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659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75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93A8FC2C-98FE-A0F3-238E-5A45A6A0F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62" t="6255" b="6527"/>
          <a:stretch/>
        </p:blipFill>
        <p:spPr>
          <a:xfrm>
            <a:off x="187712" y="698573"/>
            <a:ext cx="5256836" cy="2790041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Guaviare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00FC7E-2B81-1230-28A5-B96952DCB0D0}"/>
              </a:ext>
            </a:extLst>
          </p:cNvPr>
          <p:cNvSpPr txBox="1"/>
          <p:nvPr/>
        </p:nvSpPr>
        <p:spPr>
          <a:xfrm>
            <a:off x="3640292" y="3183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9F115E-BCEE-EE44-1DB1-1FC538ABC2AB}"/>
              </a:ext>
            </a:extLst>
          </p:cNvPr>
          <p:cNvSpPr txBox="1"/>
          <p:nvPr/>
        </p:nvSpPr>
        <p:spPr>
          <a:xfrm>
            <a:off x="5967983" y="3183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F9042E-2265-A15F-8D68-343C99CCA3DB}"/>
              </a:ext>
            </a:extLst>
          </p:cNvPr>
          <p:cNvSpPr txBox="1"/>
          <p:nvPr/>
        </p:nvSpPr>
        <p:spPr>
          <a:xfrm>
            <a:off x="8849033" y="3183260"/>
            <a:ext cx="302142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889048-E4EB-E151-9E46-E4919BAA1A8B}"/>
              </a:ext>
            </a:extLst>
          </p:cNvPr>
          <p:cNvSpPr txBox="1"/>
          <p:nvPr/>
        </p:nvSpPr>
        <p:spPr>
          <a:xfrm>
            <a:off x="4759036" y="2719000"/>
            <a:ext cx="6379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1CA6A40-5BE0-7CE4-A694-E76128229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858935"/>
              </p:ext>
            </p:extLst>
          </p:nvPr>
        </p:nvGraphicFramePr>
        <p:xfrm>
          <a:off x="187712" y="3923477"/>
          <a:ext cx="11683709" cy="1818054"/>
        </p:xfrm>
        <a:graphic>
          <a:graphicData uri="http://schemas.openxmlformats.org/drawingml/2006/table">
            <a:tbl>
              <a:tblPr/>
              <a:tblGrid>
                <a:gridCol w="1506006">
                  <a:extLst>
                    <a:ext uri="{9D8B030D-6E8A-4147-A177-3AD203B41FA5}">
                      <a16:colId xmlns:a16="http://schemas.microsoft.com/office/drawing/2014/main" val="3245024010"/>
                    </a:ext>
                  </a:extLst>
                </a:gridCol>
                <a:gridCol w="488373">
                  <a:extLst>
                    <a:ext uri="{9D8B030D-6E8A-4147-A177-3AD203B41FA5}">
                      <a16:colId xmlns:a16="http://schemas.microsoft.com/office/drawing/2014/main" val="2308589887"/>
                    </a:ext>
                  </a:extLst>
                </a:gridCol>
                <a:gridCol w="1052934">
                  <a:extLst>
                    <a:ext uri="{9D8B030D-6E8A-4147-A177-3AD203B41FA5}">
                      <a16:colId xmlns:a16="http://schemas.microsoft.com/office/drawing/2014/main" val="981411832"/>
                    </a:ext>
                  </a:extLst>
                </a:gridCol>
                <a:gridCol w="870661">
                  <a:extLst>
                    <a:ext uri="{9D8B030D-6E8A-4147-A177-3AD203B41FA5}">
                      <a16:colId xmlns:a16="http://schemas.microsoft.com/office/drawing/2014/main" val="3829479039"/>
                    </a:ext>
                  </a:extLst>
                </a:gridCol>
                <a:gridCol w="1039176">
                  <a:extLst>
                    <a:ext uri="{9D8B030D-6E8A-4147-A177-3AD203B41FA5}">
                      <a16:colId xmlns:a16="http://schemas.microsoft.com/office/drawing/2014/main" val="3952825532"/>
                    </a:ext>
                  </a:extLst>
                </a:gridCol>
                <a:gridCol w="1502593">
                  <a:extLst>
                    <a:ext uri="{9D8B030D-6E8A-4147-A177-3AD203B41FA5}">
                      <a16:colId xmlns:a16="http://schemas.microsoft.com/office/drawing/2014/main" val="596015929"/>
                    </a:ext>
                  </a:extLst>
                </a:gridCol>
                <a:gridCol w="1235777">
                  <a:extLst>
                    <a:ext uri="{9D8B030D-6E8A-4147-A177-3AD203B41FA5}">
                      <a16:colId xmlns:a16="http://schemas.microsoft.com/office/drawing/2014/main" val="680596236"/>
                    </a:ext>
                  </a:extLst>
                </a:gridCol>
                <a:gridCol w="1376206">
                  <a:extLst>
                    <a:ext uri="{9D8B030D-6E8A-4147-A177-3AD203B41FA5}">
                      <a16:colId xmlns:a16="http://schemas.microsoft.com/office/drawing/2014/main" val="3626103942"/>
                    </a:ext>
                  </a:extLst>
                </a:gridCol>
                <a:gridCol w="870661">
                  <a:extLst>
                    <a:ext uri="{9D8B030D-6E8A-4147-A177-3AD203B41FA5}">
                      <a16:colId xmlns:a16="http://schemas.microsoft.com/office/drawing/2014/main" val="1614020694"/>
                    </a:ext>
                  </a:extLst>
                </a:gridCol>
                <a:gridCol w="870661">
                  <a:extLst>
                    <a:ext uri="{9D8B030D-6E8A-4147-A177-3AD203B41FA5}">
                      <a16:colId xmlns:a16="http://schemas.microsoft.com/office/drawing/2014/main" val="2651349322"/>
                    </a:ext>
                  </a:extLst>
                </a:gridCol>
                <a:gridCol w="870661">
                  <a:extLst>
                    <a:ext uri="{9D8B030D-6E8A-4147-A177-3AD203B41FA5}">
                      <a16:colId xmlns:a16="http://schemas.microsoft.com/office/drawing/2014/main" val="1047594579"/>
                    </a:ext>
                  </a:extLst>
                </a:gridCol>
              </a:tblGrid>
              <a:tr h="7108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223522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Calamar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6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204525"/>
                  </a:ext>
                </a:extLst>
              </a:tr>
              <a:tr h="3037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Guaviare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6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99150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Miraflores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6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71946"/>
                  </a:ext>
                </a:extLst>
              </a:tr>
              <a:tr h="26784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Retorno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6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157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1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FE565E81-4CDF-5A9E-FB75-F47DF4956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573" t="5215" r="15195" b="4286"/>
          <a:stretch/>
        </p:blipFill>
        <p:spPr>
          <a:xfrm>
            <a:off x="294416" y="739932"/>
            <a:ext cx="3898124" cy="3101632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Huila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17BFBD-6005-C786-63CB-B6BF7D237D1A}"/>
              </a:ext>
            </a:extLst>
          </p:cNvPr>
          <p:cNvSpPr txBox="1"/>
          <p:nvPr/>
        </p:nvSpPr>
        <p:spPr>
          <a:xfrm>
            <a:off x="337359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2DC7ED-151C-68CE-73DB-BBCBDA0A43EB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F72607-06B2-D90E-D374-0C392E7945D3}"/>
              </a:ext>
            </a:extLst>
          </p:cNvPr>
          <p:cNvSpPr txBox="1"/>
          <p:nvPr/>
        </p:nvSpPr>
        <p:spPr>
          <a:xfrm>
            <a:off x="8770375" y="3449960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F50E02-83D6-D4D2-6E6A-D749ACF67D42}"/>
              </a:ext>
            </a:extLst>
          </p:cNvPr>
          <p:cNvSpPr txBox="1"/>
          <p:nvPr/>
        </p:nvSpPr>
        <p:spPr>
          <a:xfrm>
            <a:off x="4810991" y="298570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71ABF34-FF5F-2826-1F5C-2307245866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131620"/>
              </p:ext>
            </p:extLst>
          </p:nvPr>
        </p:nvGraphicFramePr>
        <p:xfrm>
          <a:off x="100446" y="3942065"/>
          <a:ext cx="11921838" cy="2749682"/>
        </p:xfrm>
        <a:graphic>
          <a:graphicData uri="http://schemas.openxmlformats.org/drawingml/2006/table">
            <a:tbl>
              <a:tblPr/>
              <a:tblGrid>
                <a:gridCol w="1260763">
                  <a:extLst>
                    <a:ext uri="{9D8B030D-6E8A-4147-A177-3AD203B41FA5}">
                      <a16:colId xmlns:a16="http://schemas.microsoft.com/office/drawing/2014/main" val="208672426"/>
                    </a:ext>
                  </a:extLst>
                </a:gridCol>
                <a:gridCol w="659341">
                  <a:extLst>
                    <a:ext uri="{9D8B030D-6E8A-4147-A177-3AD203B41FA5}">
                      <a16:colId xmlns:a16="http://schemas.microsoft.com/office/drawing/2014/main" val="2660806044"/>
                    </a:ext>
                  </a:extLst>
                </a:gridCol>
                <a:gridCol w="1189318">
                  <a:extLst>
                    <a:ext uri="{9D8B030D-6E8A-4147-A177-3AD203B41FA5}">
                      <a16:colId xmlns:a16="http://schemas.microsoft.com/office/drawing/2014/main" val="144886948"/>
                    </a:ext>
                  </a:extLst>
                </a:gridCol>
                <a:gridCol w="888406">
                  <a:extLst>
                    <a:ext uri="{9D8B030D-6E8A-4147-A177-3AD203B41FA5}">
                      <a16:colId xmlns:a16="http://schemas.microsoft.com/office/drawing/2014/main" val="2047757650"/>
                    </a:ext>
                  </a:extLst>
                </a:gridCol>
                <a:gridCol w="1060356">
                  <a:extLst>
                    <a:ext uri="{9D8B030D-6E8A-4147-A177-3AD203B41FA5}">
                      <a16:colId xmlns:a16="http://schemas.microsoft.com/office/drawing/2014/main" val="3911117123"/>
                    </a:ext>
                  </a:extLst>
                </a:gridCol>
                <a:gridCol w="1533217">
                  <a:extLst>
                    <a:ext uri="{9D8B030D-6E8A-4147-A177-3AD203B41FA5}">
                      <a16:colId xmlns:a16="http://schemas.microsoft.com/office/drawing/2014/main" val="2431034752"/>
                    </a:ext>
                  </a:extLst>
                </a:gridCol>
                <a:gridCol w="1260964">
                  <a:extLst>
                    <a:ext uri="{9D8B030D-6E8A-4147-A177-3AD203B41FA5}">
                      <a16:colId xmlns:a16="http://schemas.microsoft.com/office/drawing/2014/main" val="1282696692"/>
                    </a:ext>
                  </a:extLst>
                </a:gridCol>
                <a:gridCol w="1404255">
                  <a:extLst>
                    <a:ext uri="{9D8B030D-6E8A-4147-A177-3AD203B41FA5}">
                      <a16:colId xmlns:a16="http://schemas.microsoft.com/office/drawing/2014/main" val="2224192388"/>
                    </a:ext>
                  </a:extLst>
                </a:gridCol>
                <a:gridCol w="888406">
                  <a:extLst>
                    <a:ext uri="{9D8B030D-6E8A-4147-A177-3AD203B41FA5}">
                      <a16:colId xmlns:a16="http://schemas.microsoft.com/office/drawing/2014/main" val="1958157544"/>
                    </a:ext>
                  </a:extLst>
                </a:gridCol>
                <a:gridCol w="888406">
                  <a:extLst>
                    <a:ext uri="{9D8B030D-6E8A-4147-A177-3AD203B41FA5}">
                      <a16:colId xmlns:a16="http://schemas.microsoft.com/office/drawing/2014/main" val="3527066059"/>
                    </a:ext>
                  </a:extLst>
                </a:gridCol>
                <a:gridCol w="888406">
                  <a:extLst>
                    <a:ext uri="{9D8B030D-6E8A-4147-A177-3AD203B41FA5}">
                      <a16:colId xmlns:a16="http://schemas.microsoft.com/office/drawing/2014/main" val="3286805065"/>
                    </a:ext>
                  </a:extLst>
                </a:gridCol>
              </a:tblGrid>
              <a:tr h="5766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522867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Colombia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98005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Villavieja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022105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Tello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369882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Tarqui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067142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María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466082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Argentina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09703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Baraya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053515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Pital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742574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Hobo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947863"/>
                  </a:ext>
                </a:extLst>
              </a:tr>
              <a:tr h="2173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Palermo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14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191CBEBF-701F-428A-737F-81A5FE5004E4}"/>
              </a:ext>
            </a:extLst>
          </p:cNvPr>
          <p:cNvGrpSpPr/>
          <p:nvPr/>
        </p:nvGrpSpPr>
        <p:grpSpPr>
          <a:xfrm>
            <a:off x="371452" y="879605"/>
            <a:ext cx="4562173" cy="4243079"/>
            <a:chOff x="373511" y="879605"/>
            <a:chExt cx="4562173" cy="4243079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9B0757C-D149-EC5E-CCB4-C368B703C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1179" t="19191" r="20206" b="4266"/>
            <a:stretch/>
          </p:blipFill>
          <p:spPr>
            <a:xfrm>
              <a:off x="376668" y="879605"/>
              <a:ext cx="4559016" cy="4243079"/>
            </a:xfrm>
            <a:prstGeom prst="rect">
              <a:avLst/>
            </a:prstGeom>
          </p:spPr>
        </p:pic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68A441D5-EF5A-A8E4-446E-AE6C5F2BEE48}"/>
                </a:ext>
              </a:extLst>
            </p:cNvPr>
            <p:cNvGrpSpPr/>
            <p:nvPr/>
          </p:nvGrpSpPr>
          <p:grpSpPr>
            <a:xfrm>
              <a:off x="373511" y="879605"/>
              <a:ext cx="747044" cy="949195"/>
              <a:chOff x="373511" y="879605"/>
              <a:chExt cx="747044" cy="949195"/>
            </a:xfrm>
          </p:grpSpPr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851F4082-6079-200E-9B6F-D1F245FE8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6802" t="60663" r="59481" b="25192"/>
              <a:stretch/>
            </p:blipFill>
            <p:spPr>
              <a:xfrm>
                <a:off x="373511" y="879605"/>
                <a:ext cx="421988" cy="949195"/>
              </a:xfrm>
              <a:prstGeom prst="rect">
                <a:avLst/>
              </a:prstGeom>
            </p:spPr>
          </p:pic>
          <p:pic>
            <p:nvPicPr>
              <p:cNvPr id="28" name="Gráfico 27">
                <a:extLst>
                  <a:ext uri="{FF2B5EF4-FFF2-40B4-BE49-F238E27FC236}">
                    <a16:creationId xmlns:a16="http://schemas.microsoft.com/office/drawing/2014/main" id="{0176C95D-444E-1E0C-DC17-EE35E1AD1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1118" t="4292" r="45981" b="89440"/>
              <a:stretch/>
            </p:blipFill>
            <p:spPr>
              <a:xfrm>
                <a:off x="778435" y="917186"/>
                <a:ext cx="342120" cy="437016"/>
              </a:xfrm>
              <a:prstGeom prst="rect">
                <a:avLst/>
              </a:prstGeom>
            </p:spPr>
          </p:pic>
        </p:grp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15884CF8-6736-B31C-C709-18DA3A906D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142" r="6604" b="5217"/>
          <a:stretch/>
        </p:blipFill>
        <p:spPr>
          <a:xfrm>
            <a:off x="2813593" y="4371817"/>
            <a:ext cx="4999784" cy="236194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D0A2AC8-2B9D-904A-DEA6-0D2E0D31B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581"/>
          <a:stretch/>
        </p:blipFill>
        <p:spPr>
          <a:xfrm>
            <a:off x="5173033" y="695654"/>
            <a:ext cx="6937206" cy="4166556"/>
          </a:xfrm>
          <a:prstGeom prst="rect">
            <a:avLst/>
          </a:prstGeom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id="{595DDBB7-CB62-E65E-DC14-FC2B1348274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Mapa general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03" name="Triángulo isósceles 502">
            <a:extLst>
              <a:ext uri="{FF2B5EF4-FFF2-40B4-BE49-F238E27FC236}">
                <a16:creationId xmlns:a16="http://schemas.microsoft.com/office/drawing/2014/main" id="{635DA482-E9ED-B2DC-A087-3456B182665E}"/>
              </a:ext>
            </a:extLst>
          </p:cNvPr>
          <p:cNvSpPr/>
          <p:nvPr/>
        </p:nvSpPr>
        <p:spPr>
          <a:xfrm rot="5400000">
            <a:off x="7918337" y="5161784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16" name="Grupo 515">
            <a:extLst>
              <a:ext uri="{FF2B5EF4-FFF2-40B4-BE49-F238E27FC236}">
                <a16:creationId xmlns:a16="http://schemas.microsoft.com/office/drawing/2014/main" id="{63EC0ECD-0D81-83DC-0EA4-18D71D1A84E3}"/>
              </a:ext>
            </a:extLst>
          </p:cNvPr>
          <p:cNvGrpSpPr/>
          <p:nvPr/>
        </p:nvGrpSpPr>
        <p:grpSpPr>
          <a:xfrm>
            <a:off x="7954120" y="5052927"/>
            <a:ext cx="4127892" cy="1600438"/>
            <a:chOff x="7889846" y="4725942"/>
            <a:chExt cx="4127892" cy="1600438"/>
          </a:xfrm>
        </p:grpSpPr>
        <p:sp>
          <p:nvSpPr>
            <p:cNvPr id="502" name="CuadroTexto 501">
              <a:extLst>
                <a:ext uri="{FF2B5EF4-FFF2-40B4-BE49-F238E27FC236}">
                  <a16:creationId xmlns:a16="http://schemas.microsoft.com/office/drawing/2014/main" id="{25EBF96F-17E8-9F30-FF59-B21EF266C6FE}"/>
                </a:ext>
              </a:extLst>
            </p:cNvPr>
            <p:cNvSpPr txBox="1"/>
            <p:nvPr/>
          </p:nvSpPr>
          <p:spPr>
            <a:xfrm>
              <a:off x="8071213" y="4725942"/>
              <a:ext cx="3946525" cy="1600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A </a:t>
              </a:r>
              <a:r>
                <a:rPr lang="es-CO" sz="1400" b="1" dirty="0">
                  <a:solidFill>
                    <a:srgbClr val="3E415F"/>
                  </a:solidFill>
                  <a:latin typeface="Verdana"/>
                  <a:ea typeface="Verdana"/>
                </a:rPr>
                <a:t>mayor valor </a:t>
              </a:r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en el RADAR.SPD </a:t>
              </a:r>
              <a:r>
                <a:rPr lang="es-CO" sz="1400" b="1" dirty="0">
                  <a:solidFill>
                    <a:srgbClr val="3E415F"/>
                  </a:solidFill>
                  <a:latin typeface="Verdana"/>
                  <a:ea typeface="Verdana"/>
                </a:rPr>
                <a:t>mayor posibilidad de corrupción </a:t>
              </a:r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y mayor vulneración en el derecho a los Servicios públicos.</a:t>
              </a:r>
            </a:p>
            <a:p>
              <a:pPr algn="just"/>
              <a:endParaRPr lang="en-US" sz="1400" dirty="0">
                <a:solidFill>
                  <a:srgbClr val="3E415F"/>
                </a:solidFill>
                <a:latin typeface="Verdana"/>
                <a:ea typeface="Verdana"/>
              </a:endParaRPr>
            </a:p>
            <a:p>
              <a:pPr algn="just"/>
              <a:r>
                <a:rPr lang="es-ES" sz="1400" dirty="0">
                  <a:solidFill>
                    <a:srgbClr val="3E415F"/>
                  </a:solidFill>
                  <a:latin typeface="Verdana"/>
                  <a:ea typeface="Verdana"/>
                </a:rPr>
                <a:t>Se obtiene un indicador que varía entre 4,4 y 59,4.</a:t>
              </a:r>
              <a:endParaRPr lang="en-US" sz="1400" dirty="0">
                <a:solidFill>
                  <a:srgbClr val="3E415F"/>
                </a:solidFill>
                <a:latin typeface="Verdana"/>
                <a:ea typeface="Verdana"/>
              </a:endParaRPr>
            </a:p>
          </p:txBody>
        </p:sp>
        <p:pic>
          <p:nvPicPr>
            <p:cNvPr id="515" name="Imagen 514">
              <a:extLst>
                <a:ext uri="{FF2B5EF4-FFF2-40B4-BE49-F238E27FC236}">
                  <a16:creationId xmlns:a16="http://schemas.microsoft.com/office/drawing/2014/main" id="{7F094CD0-7965-B022-4006-DCDEA767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846" y="5828843"/>
              <a:ext cx="115834" cy="1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41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C9B39842-BAE7-8D32-A223-748B87B4E430}"/>
              </a:ext>
            </a:extLst>
          </p:cNvPr>
          <p:cNvGrpSpPr/>
          <p:nvPr/>
        </p:nvGrpSpPr>
        <p:grpSpPr>
          <a:xfrm>
            <a:off x="321544" y="707016"/>
            <a:ext cx="4520620" cy="2745053"/>
            <a:chOff x="321544" y="707016"/>
            <a:chExt cx="4520620" cy="2745053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E92E8DD7-37B2-D504-6B83-A53858D41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074" t="4067" r="23032"/>
            <a:stretch/>
          </p:blipFill>
          <p:spPr>
            <a:xfrm>
              <a:off x="321544" y="707016"/>
              <a:ext cx="3334961" cy="2745053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C77146F-F934-620E-49B4-7C9391CEF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0438" t="31134" r="4705" b="30315"/>
            <a:stretch/>
          </p:blipFill>
          <p:spPr>
            <a:xfrm>
              <a:off x="3765908" y="823659"/>
              <a:ext cx="1076256" cy="165081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La Guajira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E24905-288D-57FA-21B4-B857D19EF319}"/>
              </a:ext>
            </a:extLst>
          </p:cNvPr>
          <p:cNvSpPr txBox="1"/>
          <p:nvPr/>
        </p:nvSpPr>
        <p:spPr>
          <a:xfrm>
            <a:off x="347836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E73FE9-B17C-5F41-A6E5-ADFA355541CE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C99C58-6053-CC46-4702-EF3E083D3D0E}"/>
              </a:ext>
            </a:extLst>
          </p:cNvPr>
          <p:cNvSpPr txBox="1"/>
          <p:nvPr/>
        </p:nvSpPr>
        <p:spPr>
          <a:xfrm>
            <a:off x="8819535" y="3021335"/>
            <a:ext cx="305092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A6B4E9-BEDD-3991-4882-AF19D19B34B1}"/>
              </a:ext>
            </a:extLst>
          </p:cNvPr>
          <p:cNvSpPr txBox="1"/>
          <p:nvPr/>
        </p:nvSpPr>
        <p:spPr>
          <a:xfrm>
            <a:off x="4842164" y="2557075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CCFC5632-968B-9DA5-735B-6F784E582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46092"/>
              </p:ext>
            </p:extLst>
          </p:nvPr>
        </p:nvGraphicFramePr>
        <p:xfrm>
          <a:off x="131618" y="3510365"/>
          <a:ext cx="11828315" cy="3181380"/>
        </p:xfrm>
        <a:graphic>
          <a:graphicData uri="http://schemas.openxmlformats.org/drawingml/2006/table">
            <a:tbl>
              <a:tblPr/>
              <a:tblGrid>
                <a:gridCol w="1282672">
                  <a:extLst>
                    <a:ext uri="{9D8B030D-6E8A-4147-A177-3AD203B41FA5}">
                      <a16:colId xmlns:a16="http://schemas.microsoft.com/office/drawing/2014/main" val="3431934485"/>
                    </a:ext>
                  </a:extLst>
                </a:gridCol>
                <a:gridCol w="622370">
                  <a:extLst>
                    <a:ext uri="{9D8B030D-6E8A-4147-A177-3AD203B41FA5}">
                      <a16:colId xmlns:a16="http://schemas.microsoft.com/office/drawing/2014/main" val="1223438018"/>
                    </a:ext>
                  </a:extLst>
                </a:gridCol>
                <a:gridCol w="1179989">
                  <a:extLst>
                    <a:ext uri="{9D8B030D-6E8A-4147-A177-3AD203B41FA5}">
                      <a16:colId xmlns:a16="http://schemas.microsoft.com/office/drawing/2014/main" val="1072841125"/>
                    </a:ext>
                  </a:extLst>
                </a:gridCol>
                <a:gridCol w="881436">
                  <a:extLst>
                    <a:ext uri="{9D8B030D-6E8A-4147-A177-3AD203B41FA5}">
                      <a16:colId xmlns:a16="http://schemas.microsoft.com/office/drawing/2014/main" val="4167476214"/>
                    </a:ext>
                  </a:extLst>
                </a:gridCol>
                <a:gridCol w="1052038">
                  <a:extLst>
                    <a:ext uri="{9D8B030D-6E8A-4147-A177-3AD203B41FA5}">
                      <a16:colId xmlns:a16="http://schemas.microsoft.com/office/drawing/2014/main" val="3044007574"/>
                    </a:ext>
                  </a:extLst>
                </a:gridCol>
                <a:gridCol w="1521191">
                  <a:extLst>
                    <a:ext uri="{9D8B030D-6E8A-4147-A177-3AD203B41FA5}">
                      <a16:colId xmlns:a16="http://schemas.microsoft.com/office/drawing/2014/main" val="3633660620"/>
                    </a:ext>
                  </a:extLst>
                </a:gridCol>
                <a:gridCol w="1251072">
                  <a:extLst>
                    <a:ext uri="{9D8B030D-6E8A-4147-A177-3AD203B41FA5}">
                      <a16:colId xmlns:a16="http://schemas.microsoft.com/office/drawing/2014/main" val="3072459133"/>
                    </a:ext>
                  </a:extLst>
                </a:gridCol>
                <a:gridCol w="1393239">
                  <a:extLst>
                    <a:ext uri="{9D8B030D-6E8A-4147-A177-3AD203B41FA5}">
                      <a16:colId xmlns:a16="http://schemas.microsoft.com/office/drawing/2014/main" val="1507867603"/>
                    </a:ext>
                  </a:extLst>
                </a:gridCol>
                <a:gridCol w="881436">
                  <a:extLst>
                    <a:ext uri="{9D8B030D-6E8A-4147-A177-3AD203B41FA5}">
                      <a16:colId xmlns:a16="http://schemas.microsoft.com/office/drawing/2014/main" val="3347416642"/>
                    </a:ext>
                  </a:extLst>
                </a:gridCol>
                <a:gridCol w="881436">
                  <a:extLst>
                    <a:ext uri="{9D8B030D-6E8A-4147-A177-3AD203B41FA5}">
                      <a16:colId xmlns:a16="http://schemas.microsoft.com/office/drawing/2014/main" val="2942954645"/>
                    </a:ext>
                  </a:extLst>
                </a:gridCol>
                <a:gridCol w="881436">
                  <a:extLst>
                    <a:ext uri="{9D8B030D-6E8A-4147-A177-3AD203B41FA5}">
                      <a16:colId xmlns:a16="http://schemas.microsoft.com/office/drawing/2014/main" val="3650003991"/>
                    </a:ext>
                  </a:extLst>
                </a:gridCol>
              </a:tblGrid>
              <a:tr h="65875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726769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Molino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117769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Manaure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805657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Maicao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186111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Hatonuevo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639511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Villanueva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279904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Uribia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125104"/>
                  </a:ext>
                </a:extLst>
              </a:tr>
              <a:tr h="2886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Jagua del Pilar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010627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98270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Fonseca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682233"/>
                  </a:ext>
                </a:extLst>
              </a:tr>
              <a:tr h="2482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Riohacha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67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93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Magdalena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07D9DA-65F2-9F49-88F9-91929F867557}"/>
              </a:ext>
            </a:extLst>
          </p:cNvPr>
          <p:cNvSpPr txBox="1"/>
          <p:nvPr/>
        </p:nvSpPr>
        <p:spPr>
          <a:xfrm>
            <a:off x="3535517" y="32689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16502E-48F3-9B8D-F5F3-E2D096B0DD7C}"/>
              </a:ext>
            </a:extLst>
          </p:cNvPr>
          <p:cNvSpPr txBox="1"/>
          <p:nvPr/>
        </p:nvSpPr>
        <p:spPr>
          <a:xfrm>
            <a:off x="5967983" y="32689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150788-988B-2EB1-494E-80270ED5FD9A}"/>
              </a:ext>
            </a:extLst>
          </p:cNvPr>
          <p:cNvSpPr txBox="1"/>
          <p:nvPr/>
        </p:nvSpPr>
        <p:spPr>
          <a:xfrm>
            <a:off x="8721213" y="3268985"/>
            <a:ext cx="314924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91DEE4-13CC-21E0-F946-058F2417F8CA}"/>
              </a:ext>
            </a:extLst>
          </p:cNvPr>
          <p:cNvSpPr txBox="1"/>
          <p:nvPr/>
        </p:nvSpPr>
        <p:spPr>
          <a:xfrm>
            <a:off x="4821382" y="2804725"/>
            <a:ext cx="6316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D6A302C-1E91-DA3E-72CF-3B5BB01EA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42706"/>
              </p:ext>
            </p:extLst>
          </p:nvPr>
        </p:nvGraphicFramePr>
        <p:xfrm>
          <a:off x="142010" y="3733245"/>
          <a:ext cx="11859490" cy="2889409"/>
        </p:xfrm>
        <a:graphic>
          <a:graphicData uri="http://schemas.openxmlformats.org/drawingml/2006/table">
            <a:tbl>
              <a:tblPr/>
              <a:tblGrid>
                <a:gridCol w="1530926">
                  <a:extLst>
                    <a:ext uri="{9D8B030D-6E8A-4147-A177-3AD203B41FA5}">
                      <a16:colId xmlns:a16="http://schemas.microsoft.com/office/drawing/2014/main" val="563028431"/>
                    </a:ext>
                  </a:extLst>
                </a:gridCol>
                <a:gridCol w="550719">
                  <a:extLst>
                    <a:ext uri="{9D8B030D-6E8A-4147-A177-3AD203B41FA5}">
                      <a16:colId xmlns:a16="http://schemas.microsoft.com/office/drawing/2014/main" val="3311633429"/>
                    </a:ext>
                  </a:extLst>
                </a:gridCol>
                <a:gridCol w="1011515">
                  <a:extLst>
                    <a:ext uri="{9D8B030D-6E8A-4147-A177-3AD203B41FA5}">
                      <a16:colId xmlns:a16="http://schemas.microsoft.com/office/drawing/2014/main" val="51766115"/>
                    </a:ext>
                  </a:extLst>
                </a:gridCol>
                <a:gridCol w="883760">
                  <a:extLst>
                    <a:ext uri="{9D8B030D-6E8A-4147-A177-3AD203B41FA5}">
                      <a16:colId xmlns:a16="http://schemas.microsoft.com/office/drawing/2014/main" val="1533626162"/>
                    </a:ext>
                  </a:extLst>
                </a:gridCol>
                <a:gridCol w="1054811">
                  <a:extLst>
                    <a:ext uri="{9D8B030D-6E8A-4147-A177-3AD203B41FA5}">
                      <a16:colId xmlns:a16="http://schemas.microsoft.com/office/drawing/2014/main" val="3775502110"/>
                    </a:ext>
                  </a:extLst>
                </a:gridCol>
                <a:gridCol w="1525199">
                  <a:extLst>
                    <a:ext uri="{9D8B030D-6E8A-4147-A177-3AD203B41FA5}">
                      <a16:colId xmlns:a16="http://schemas.microsoft.com/office/drawing/2014/main" val="4190031054"/>
                    </a:ext>
                  </a:extLst>
                </a:gridCol>
                <a:gridCol w="1254369">
                  <a:extLst>
                    <a:ext uri="{9D8B030D-6E8A-4147-A177-3AD203B41FA5}">
                      <a16:colId xmlns:a16="http://schemas.microsoft.com/office/drawing/2014/main" val="471111538"/>
                    </a:ext>
                  </a:extLst>
                </a:gridCol>
                <a:gridCol w="1396911">
                  <a:extLst>
                    <a:ext uri="{9D8B030D-6E8A-4147-A177-3AD203B41FA5}">
                      <a16:colId xmlns:a16="http://schemas.microsoft.com/office/drawing/2014/main" val="544035965"/>
                    </a:ext>
                  </a:extLst>
                </a:gridCol>
                <a:gridCol w="883760">
                  <a:extLst>
                    <a:ext uri="{9D8B030D-6E8A-4147-A177-3AD203B41FA5}">
                      <a16:colId xmlns:a16="http://schemas.microsoft.com/office/drawing/2014/main" val="2805189171"/>
                    </a:ext>
                  </a:extLst>
                </a:gridCol>
                <a:gridCol w="883760">
                  <a:extLst>
                    <a:ext uri="{9D8B030D-6E8A-4147-A177-3AD203B41FA5}">
                      <a16:colId xmlns:a16="http://schemas.microsoft.com/office/drawing/2014/main" val="2728507113"/>
                    </a:ext>
                  </a:extLst>
                </a:gridCol>
                <a:gridCol w="883760">
                  <a:extLst>
                    <a:ext uri="{9D8B030D-6E8A-4147-A177-3AD203B41FA5}">
                      <a16:colId xmlns:a16="http://schemas.microsoft.com/office/drawing/2014/main" val="994636918"/>
                    </a:ext>
                  </a:extLst>
                </a:gridCol>
              </a:tblGrid>
              <a:tr h="59449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774908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Marta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814450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Plato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281009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Chibolo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383281"/>
                  </a:ext>
                </a:extLst>
              </a:tr>
              <a:tr h="27880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Bárbara de Pinto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286975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Pivijay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881399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Remolino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295083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Tenerife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0062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Puebloviejo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7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58017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Banco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079264"/>
                  </a:ext>
                </a:extLst>
              </a:tr>
              <a:tr h="2240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Retén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940228"/>
                  </a:ext>
                </a:extLst>
              </a:tr>
            </a:tbl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id="{3864F493-53FA-2F16-2296-F950907B4195}"/>
              </a:ext>
            </a:extLst>
          </p:cNvPr>
          <p:cNvGrpSpPr/>
          <p:nvPr/>
        </p:nvGrpSpPr>
        <p:grpSpPr>
          <a:xfrm>
            <a:off x="522307" y="739932"/>
            <a:ext cx="2541758" cy="3000154"/>
            <a:chOff x="522307" y="739932"/>
            <a:chExt cx="2541758" cy="3000154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97BA5D75-7158-4849-1CFA-F53B299F6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7659" t="3582" r="25362" b="2608"/>
            <a:stretch/>
          </p:blipFill>
          <p:spPr>
            <a:xfrm>
              <a:off x="522307" y="739932"/>
              <a:ext cx="2541758" cy="3000154"/>
            </a:xfrm>
            <a:prstGeom prst="rect">
              <a:avLst/>
            </a:prstGeom>
          </p:spPr>
        </p:pic>
        <p:sp>
          <p:nvSpPr>
            <p:cNvPr id="3" name="Triángulo isósceles 4">
              <a:extLst>
                <a:ext uri="{FF2B5EF4-FFF2-40B4-BE49-F238E27FC236}">
                  <a16:creationId xmlns:a16="http://schemas.microsoft.com/office/drawing/2014/main" id="{4B7C027A-7383-16A5-3557-04FA6F933755}"/>
                </a:ext>
              </a:extLst>
            </p:cNvPr>
            <p:cNvSpPr/>
            <p:nvPr/>
          </p:nvSpPr>
          <p:spPr>
            <a:xfrm rot="11151752">
              <a:off x="1094074" y="1224134"/>
              <a:ext cx="237553" cy="324154"/>
            </a:xfrm>
            <a:custGeom>
              <a:avLst/>
              <a:gdLst>
                <a:gd name="connsiteX0" fmla="*/ 0 w 255708"/>
                <a:gd name="connsiteY0" fmla="*/ 314217 h 314217"/>
                <a:gd name="connsiteX1" fmla="*/ 127854 w 255708"/>
                <a:gd name="connsiteY1" fmla="*/ 0 h 314217"/>
                <a:gd name="connsiteX2" fmla="*/ 255708 w 255708"/>
                <a:gd name="connsiteY2" fmla="*/ 314217 h 314217"/>
                <a:gd name="connsiteX3" fmla="*/ 0 w 255708"/>
                <a:gd name="connsiteY3" fmla="*/ 314217 h 314217"/>
                <a:gd name="connsiteX0" fmla="*/ 0 w 255708"/>
                <a:gd name="connsiteY0" fmla="*/ 314217 h 314217"/>
                <a:gd name="connsiteX1" fmla="*/ 127854 w 255708"/>
                <a:gd name="connsiteY1" fmla="*/ 0 h 314217"/>
                <a:gd name="connsiteX2" fmla="*/ 247339 w 255708"/>
                <a:gd name="connsiteY2" fmla="*/ 206904 h 314217"/>
                <a:gd name="connsiteX3" fmla="*/ 255708 w 255708"/>
                <a:gd name="connsiteY3" fmla="*/ 314217 h 314217"/>
                <a:gd name="connsiteX4" fmla="*/ 0 w 255708"/>
                <a:gd name="connsiteY4" fmla="*/ 314217 h 314217"/>
                <a:gd name="connsiteX0" fmla="*/ 0 w 255708"/>
                <a:gd name="connsiteY0" fmla="*/ 337560 h 337560"/>
                <a:gd name="connsiteX1" fmla="*/ 127854 w 255708"/>
                <a:gd name="connsiteY1" fmla="*/ 23343 h 337560"/>
                <a:gd name="connsiteX2" fmla="*/ 161726 w 255708"/>
                <a:gd name="connsiteY2" fmla="*/ 42537 h 337560"/>
                <a:gd name="connsiteX3" fmla="*/ 247339 w 255708"/>
                <a:gd name="connsiteY3" fmla="*/ 230247 h 337560"/>
                <a:gd name="connsiteX4" fmla="*/ 255708 w 255708"/>
                <a:gd name="connsiteY4" fmla="*/ 337560 h 337560"/>
                <a:gd name="connsiteX5" fmla="*/ 0 w 255708"/>
                <a:gd name="connsiteY5" fmla="*/ 337560 h 337560"/>
                <a:gd name="connsiteX0" fmla="*/ 0 w 255708"/>
                <a:gd name="connsiteY0" fmla="*/ 337560 h 337560"/>
                <a:gd name="connsiteX1" fmla="*/ 47520 w 255708"/>
                <a:gd name="connsiteY1" fmla="*/ 122133 h 337560"/>
                <a:gd name="connsiteX2" fmla="*/ 127854 w 255708"/>
                <a:gd name="connsiteY2" fmla="*/ 23343 h 337560"/>
                <a:gd name="connsiteX3" fmla="*/ 161726 w 255708"/>
                <a:gd name="connsiteY3" fmla="*/ 42537 h 337560"/>
                <a:gd name="connsiteX4" fmla="*/ 247339 w 255708"/>
                <a:gd name="connsiteY4" fmla="*/ 230247 h 337560"/>
                <a:gd name="connsiteX5" fmla="*/ 255708 w 255708"/>
                <a:gd name="connsiteY5" fmla="*/ 337560 h 337560"/>
                <a:gd name="connsiteX6" fmla="*/ 0 w 255708"/>
                <a:gd name="connsiteY6" fmla="*/ 337560 h 337560"/>
                <a:gd name="connsiteX0" fmla="*/ 0 w 255708"/>
                <a:gd name="connsiteY0" fmla="*/ 323701 h 323701"/>
                <a:gd name="connsiteX1" fmla="*/ 47520 w 255708"/>
                <a:gd name="connsiteY1" fmla="*/ 108274 h 323701"/>
                <a:gd name="connsiteX2" fmla="*/ 91849 w 255708"/>
                <a:gd name="connsiteY2" fmla="*/ 31894 h 323701"/>
                <a:gd name="connsiteX3" fmla="*/ 161726 w 255708"/>
                <a:gd name="connsiteY3" fmla="*/ 28678 h 323701"/>
                <a:gd name="connsiteX4" fmla="*/ 247339 w 255708"/>
                <a:gd name="connsiteY4" fmla="*/ 216388 h 323701"/>
                <a:gd name="connsiteX5" fmla="*/ 255708 w 255708"/>
                <a:gd name="connsiteY5" fmla="*/ 323701 h 323701"/>
                <a:gd name="connsiteX6" fmla="*/ 0 w 255708"/>
                <a:gd name="connsiteY6" fmla="*/ 323701 h 323701"/>
                <a:gd name="connsiteX0" fmla="*/ 0 w 266380"/>
                <a:gd name="connsiteY0" fmla="*/ 327965 h 327965"/>
                <a:gd name="connsiteX1" fmla="*/ 58192 w 266380"/>
                <a:gd name="connsiteY1" fmla="*/ 108274 h 327965"/>
                <a:gd name="connsiteX2" fmla="*/ 102521 w 266380"/>
                <a:gd name="connsiteY2" fmla="*/ 31894 h 327965"/>
                <a:gd name="connsiteX3" fmla="*/ 172398 w 266380"/>
                <a:gd name="connsiteY3" fmla="*/ 28678 h 327965"/>
                <a:gd name="connsiteX4" fmla="*/ 258011 w 266380"/>
                <a:gd name="connsiteY4" fmla="*/ 216388 h 327965"/>
                <a:gd name="connsiteX5" fmla="*/ 266380 w 266380"/>
                <a:gd name="connsiteY5" fmla="*/ 323701 h 327965"/>
                <a:gd name="connsiteX6" fmla="*/ 0 w 266380"/>
                <a:gd name="connsiteY6" fmla="*/ 327965 h 327965"/>
                <a:gd name="connsiteX0" fmla="*/ 0 w 266380"/>
                <a:gd name="connsiteY0" fmla="*/ 326556 h 326556"/>
                <a:gd name="connsiteX1" fmla="*/ 58192 w 266380"/>
                <a:gd name="connsiteY1" fmla="*/ 106865 h 326556"/>
                <a:gd name="connsiteX2" fmla="*/ 80523 w 266380"/>
                <a:gd name="connsiteY2" fmla="*/ 33238 h 326556"/>
                <a:gd name="connsiteX3" fmla="*/ 172398 w 266380"/>
                <a:gd name="connsiteY3" fmla="*/ 27269 h 326556"/>
                <a:gd name="connsiteX4" fmla="*/ 258011 w 266380"/>
                <a:gd name="connsiteY4" fmla="*/ 214979 h 326556"/>
                <a:gd name="connsiteX5" fmla="*/ 266380 w 266380"/>
                <a:gd name="connsiteY5" fmla="*/ 322292 h 326556"/>
                <a:gd name="connsiteX6" fmla="*/ 0 w 266380"/>
                <a:gd name="connsiteY6" fmla="*/ 326556 h 326556"/>
                <a:gd name="connsiteX0" fmla="*/ 0 w 266380"/>
                <a:gd name="connsiteY0" fmla="*/ 344451 h 344451"/>
                <a:gd name="connsiteX1" fmla="*/ 58192 w 266380"/>
                <a:gd name="connsiteY1" fmla="*/ 124760 h 344451"/>
                <a:gd name="connsiteX2" fmla="*/ 80523 w 266380"/>
                <a:gd name="connsiteY2" fmla="*/ 51133 h 344451"/>
                <a:gd name="connsiteX3" fmla="*/ 166368 w 266380"/>
                <a:gd name="connsiteY3" fmla="*/ 16650 h 344451"/>
                <a:gd name="connsiteX4" fmla="*/ 258011 w 266380"/>
                <a:gd name="connsiteY4" fmla="*/ 232874 h 344451"/>
                <a:gd name="connsiteX5" fmla="*/ 266380 w 266380"/>
                <a:gd name="connsiteY5" fmla="*/ 340187 h 344451"/>
                <a:gd name="connsiteX6" fmla="*/ 0 w 266380"/>
                <a:gd name="connsiteY6" fmla="*/ 344451 h 344451"/>
                <a:gd name="connsiteX0" fmla="*/ 0 w 263428"/>
                <a:gd name="connsiteY0" fmla="*/ 370425 h 370425"/>
                <a:gd name="connsiteX1" fmla="*/ 55240 w 263428"/>
                <a:gd name="connsiteY1" fmla="*/ 124760 h 370425"/>
                <a:gd name="connsiteX2" fmla="*/ 77571 w 263428"/>
                <a:gd name="connsiteY2" fmla="*/ 51133 h 370425"/>
                <a:gd name="connsiteX3" fmla="*/ 163416 w 263428"/>
                <a:gd name="connsiteY3" fmla="*/ 16650 h 370425"/>
                <a:gd name="connsiteX4" fmla="*/ 255059 w 263428"/>
                <a:gd name="connsiteY4" fmla="*/ 232874 h 370425"/>
                <a:gd name="connsiteX5" fmla="*/ 263428 w 263428"/>
                <a:gd name="connsiteY5" fmla="*/ 340187 h 370425"/>
                <a:gd name="connsiteX6" fmla="*/ 0 w 263428"/>
                <a:gd name="connsiteY6" fmla="*/ 370425 h 370425"/>
                <a:gd name="connsiteX0" fmla="*/ 761 w 264189"/>
                <a:gd name="connsiteY0" fmla="*/ 370425 h 370425"/>
                <a:gd name="connsiteX1" fmla="*/ 8935 w 264189"/>
                <a:gd name="connsiteY1" fmla="*/ 268316 h 370425"/>
                <a:gd name="connsiteX2" fmla="*/ 78332 w 264189"/>
                <a:gd name="connsiteY2" fmla="*/ 51133 h 370425"/>
                <a:gd name="connsiteX3" fmla="*/ 164177 w 264189"/>
                <a:gd name="connsiteY3" fmla="*/ 16650 h 370425"/>
                <a:gd name="connsiteX4" fmla="*/ 255820 w 264189"/>
                <a:gd name="connsiteY4" fmla="*/ 232874 h 370425"/>
                <a:gd name="connsiteX5" fmla="*/ 264189 w 264189"/>
                <a:gd name="connsiteY5" fmla="*/ 340187 h 370425"/>
                <a:gd name="connsiteX6" fmla="*/ 761 w 264189"/>
                <a:gd name="connsiteY6" fmla="*/ 370425 h 370425"/>
                <a:gd name="connsiteX0" fmla="*/ 761 w 264189"/>
                <a:gd name="connsiteY0" fmla="*/ 370425 h 370425"/>
                <a:gd name="connsiteX1" fmla="*/ 8935 w 264189"/>
                <a:gd name="connsiteY1" fmla="*/ 268316 h 370425"/>
                <a:gd name="connsiteX2" fmla="*/ 78332 w 264189"/>
                <a:gd name="connsiteY2" fmla="*/ 51133 h 370425"/>
                <a:gd name="connsiteX3" fmla="*/ 164177 w 264189"/>
                <a:gd name="connsiteY3" fmla="*/ 16650 h 370425"/>
                <a:gd name="connsiteX4" fmla="*/ 262845 w 264189"/>
                <a:gd name="connsiteY4" fmla="*/ 246615 h 370425"/>
                <a:gd name="connsiteX5" fmla="*/ 264189 w 264189"/>
                <a:gd name="connsiteY5" fmla="*/ 340187 h 370425"/>
                <a:gd name="connsiteX6" fmla="*/ 761 w 264189"/>
                <a:gd name="connsiteY6" fmla="*/ 370425 h 370425"/>
                <a:gd name="connsiteX0" fmla="*/ 761 w 277990"/>
                <a:gd name="connsiteY0" fmla="*/ 370425 h 370425"/>
                <a:gd name="connsiteX1" fmla="*/ 8935 w 277990"/>
                <a:gd name="connsiteY1" fmla="*/ 268316 h 370425"/>
                <a:gd name="connsiteX2" fmla="*/ 78332 w 277990"/>
                <a:gd name="connsiteY2" fmla="*/ 51133 h 370425"/>
                <a:gd name="connsiteX3" fmla="*/ 164177 w 277990"/>
                <a:gd name="connsiteY3" fmla="*/ 16650 h 370425"/>
                <a:gd name="connsiteX4" fmla="*/ 277990 w 277990"/>
                <a:gd name="connsiteY4" fmla="*/ 259324 h 370425"/>
                <a:gd name="connsiteX5" fmla="*/ 264189 w 277990"/>
                <a:gd name="connsiteY5" fmla="*/ 340187 h 370425"/>
                <a:gd name="connsiteX6" fmla="*/ 761 w 277990"/>
                <a:gd name="connsiteY6" fmla="*/ 370425 h 370425"/>
                <a:gd name="connsiteX0" fmla="*/ 761 w 277990"/>
                <a:gd name="connsiteY0" fmla="*/ 370425 h 370425"/>
                <a:gd name="connsiteX1" fmla="*/ 8935 w 277990"/>
                <a:gd name="connsiteY1" fmla="*/ 268316 h 370425"/>
                <a:gd name="connsiteX2" fmla="*/ 23946 w 277990"/>
                <a:gd name="connsiteY2" fmla="*/ 160730 h 370425"/>
                <a:gd name="connsiteX3" fmla="*/ 78332 w 277990"/>
                <a:gd name="connsiteY3" fmla="*/ 51133 h 370425"/>
                <a:gd name="connsiteX4" fmla="*/ 164177 w 277990"/>
                <a:gd name="connsiteY4" fmla="*/ 16650 h 370425"/>
                <a:gd name="connsiteX5" fmla="*/ 277990 w 277990"/>
                <a:gd name="connsiteY5" fmla="*/ 259324 h 370425"/>
                <a:gd name="connsiteX6" fmla="*/ 264189 w 277990"/>
                <a:gd name="connsiteY6" fmla="*/ 340187 h 370425"/>
                <a:gd name="connsiteX7" fmla="*/ 761 w 277990"/>
                <a:gd name="connsiteY7" fmla="*/ 370425 h 370425"/>
                <a:gd name="connsiteX0" fmla="*/ 14849 w 292078"/>
                <a:gd name="connsiteY0" fmla="*/ 370425 h 370425"/>
                <a:gd name="connsiteX1" fmla="*/ 7055 w 292078"/>
                <a:gd name="connsiteY1" fmla="*/ 307979 h 370425"/>
                <a:gd name="connsiteX2" fmla="*/ 38034 w 292078"/>
                <a:gd name="connsiteY2" fmla="*/ 160730 h 370425"/>
                <a:gd name="connsiteX3" fmla="*/ 92420 w 292078"/>
                <a:gd name="connsiteY3" fmla="*/ 51133 h 370425"/>
                <a:gd name="connsiteX4" fmla="*/ 178265 w 292078"/>
                <a:gd name="connsiteY4" fmla="*/ 16650 h 370425"/>
                <a:gd name="connsiteX5" fmla="*/ 292078 w 292078"/>
                <a:gd name="connsiteY5" fmla="*/ 259324 h 370425"/>
                <a:gd name="connsiteX6" fmla="*/ 278277 w 292078"/>
                <a:gd name="connsiteY6" fmla="*/ 340187 h 370425"/>
                <a:gd name="connsiteX7" fmla="*/ 14849 w 292078"/>
                <a:gd name="connsiteY7" fmla="*/ 370425 h 370425"/>
                <a:gd name="connsiteX0" fmla="*/ 0 w 297825"/>
                <a:gd name="connsiteY0" fmla="*/ 363829 h 363829"/>
                <a:gd name="connsiteX1" fmla="*/ 12802 w 297825"/>
                <a:gd name="connsiteY1" fmla="*/ 307979 h 363829"/>
                <a:gd name="connsiteX2" fmla="*/ 43781 w 297825"/>
                <a:gd name="connsiteY2" fmla="*/ 160730 h 363829"/>
                <a:gd name="connsiteX3" fmla="*/ 98167 w 297825"/>
                <a:gd name="connsiteY3" fmla="*/ 51133 h 363829"/>
                <a:gd name="connsiteX4" fmla="*/ 184012 w 297825"/>
                <a:gd name="connsiteY4" fmla="*/ 16650 h 363829"/>
                <a:gd name="connsiteX5" fmla="*/ 297825 w 297825"/>
                <a:gd name="connsiteY5" fmla="*/ 259324 h 363829"/>
                <a:gd name="connsiteX6" fmla="*/ 284024 w 297825"/>
                <a:gd name="connsiteY6" fmla="*/ 340187 h 363829"/>
                <a:gd name="connsiteX7" fmla="*/ 0 w 297825"/>
                <a:gd name="connsiteY7" fmla="*/ 363829 h 363829"/>
                <a:gd name="connsiteX0" fmla="*/ 0 w 297825"/>
                <a:gd name="connsiteY0" fmla="*/ 363829 h 363829"/>
                <a:gd name="connsiteX1" fmla="*/ 14408 w 297825"/>
                <a:gd name="connsiteY1" fmla="*/ 290698 h 363829"/>
                <a:gd name="connsiteX2" fmla="*/ 43781 w 297825"/>
                <a:gd name="connsiteY2" fmla="*/ 160730 h 363829"/>
                <a:gd name="connsiteX3" fmla="*/ 98167 w 297825"/>
                <a:gd name="connsiteY3" fmla="*/ 51133 h 363829"/>
                <a:gd name="connsiteX4" fmla="*/ 184012 w 297825"/>
                <a:gd name="connsiteY4" fmla="*/ 16650 h 363829"/>
                <a:gd name="connsiteX5" fmla="*/ 297825 w 297825"/>
                <a:gd name="connsiteY5" fmla="*/ 259324 h 363829"/>
                <a:gd name="connsiteX6" fmla="*/ 284024 w 297825"/>
                <a:gd name="connsiteY6" fmla="*/ 340187 h 363829"/>
                <a:gd name="connsiteX7" fmla="*/ 0 w 297825"/>
                <a:gd name="connsiteY7" fmla="*/ 363829 h 3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825" h="363829">
                  <a:moveTo>
                    <a:pt x="0" y="363829"/>
                  </a:moveTo>
                  <a:cubicBezTo>
                    <a:pt x="27220" y="295244"/>
                    <a:pt x="-12812" y="359283"/>
                    <a:pt x="14408" y="290698"/>
                  </a:cubicBezTo>
                  <a:cubicBezTo>
                    <a:pt x="25146" y="257034"/>
                    <a:pt x="33043" y="194394"/>
                    <a:pt x="43781" y="160730"/>
                  </a:cubicBezTo>
                  <a:lnTo>
                    <a:pt x="98167" y="51133"/>
                  </a:lnTo>
                  <a:cubicBezTo>
                    <a:pt x="123186" y="4942"/>
                    <a:pt x="164098" y="-17834"/>
                    <a:pt x="184012" y="16650"/>
                  </a:cubicBezTo>
                  <a:cubicBezTo>
                    <a:pt x="203926" y="51134"/>
                    <a:pt x="280226" y="213133"/>
                    <a:pt x="297825" y="259324"/>
                  </a:cubicBezTo>
                  <a:lnTo>
                    <a:pt x="284024" y="340187"/>
                  </a:lnTo>
                  <a:lnTo>
                    <a:pt x="0" y="363829"/>
                  </a:lnTo>
                  <a:close/>
                </a:path>
              </a:pathLst>
            </a:custGeom>
            <a:solidFill>
              <a:srgbClr val="BF25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86232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78C420BC-B667-627F-B300-D2D716368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805" t="4614" r="7945" b="3247"/>
          <a:stretch/>
        </p:blipFill>
        <p:spPr>
          <a:xfrm>
            <a:off x="115079" y="684191"/>
            <a:ext cx="4360707" cy="295955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Meta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5BA8AC-A41D-60C7-22FD-85AFE4E0963B}"/>
              </a:ext>
            </a:extLst>
          </p:cNvPr>
          <p:cNvSpPr txBox="1"/>
          <p:nvPr/>
        </p:nvSpPr>
        <p:spPr>
          <a:xfrm>
            <a:off x="3640292" y="32308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A80DDE-2E2D-3A4A-CA07-15F4B5BE2AA4}"/>
              </a:ext>
            </a:extLst>
          </p:cNvPr>
          <p:cNvSpPr txBox="1"/>
          <p:nvPr/>
        </p:nvSpPr>
        <p:spPr>
          <a:xfrm>
            <a:off x="5967983" y="32308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256C22-9C31-CB52-2224-0E5DAB1568C2}"/>
              </a:ext>
            </a:extLst>
          </p:cNvPr>
          <p:cNvSpPr txBox="1"/>
          <p:nvPr/>
        </p:nvSpPr>
        <p:spPr>
          <a:xfrm>
            <a:off x="8799871" y="3230885"/>
            <a:ext cx="307058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15C661-785C-825B-677B-984C84E2226C}"/>
              </a:ext>
            </a:extLst>
          </p:cNvPr>
          <p:cNvSpPr txBox="1"/>
          <p:nvPr/>
        </p:nvSpPr>
        <p:spPr>
          <a:xfrm>
            <a:off x="4862945" y="2766625"/>
            <a:ext cx="6275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74DBB41-6BFC-4E0C-C483-EF389BAE4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48737"/>
              </p:ext>
            </p:extLst>
          </p:nvPr>
        </p:nvGraphicFramePr>
        <p:xfrm>
          <a:off x="139355" y="3643744"/>
          <a:ext cx="11937566" cy="2870878"/>
        </p:xfrm>
        <a:graphic>
          <a:graphicData uri="http://schemas.openxmlformats.org/drawingml/2006/table">
            <a:tbl>
              <a:tblPr/>
              <a:tblGrid>
                <a:gridCol w="1512800">
                  <a:extLst>
                    <a:ext uri="{9D8B030D-6E8A-4147-A177-3AD203B41FA5}">
                      <a16:colId xmlns:a16="http://schemas.microsoft.com/office/drawing/2014/main" val="1746243760"/>
                    </a:ext>
                  </a:extLst>
                </a:gridCol>
                <a:gridCol w="602672">
                  <a:extLst>
                    <a:ext uri="{9D8B030D-6E8A-4147-A177-3AD203B41FA5}">
                      <a16:colId xmlns:a16="http://schemas.microsoft.com/office/drawing/2014/main" val="2131798817"/>
                    </a:ext>
                  </a:extLst>
                </a:gridCol>
                <a:gridCol w="998052">
                  <a:extLst>
                    <a:ext uri="{9D8B030D-6E8A-4147-A177-3AD203B41FA5}">
                      <a16:colId xmlns:a16="http://schemas.microsoft.com/office/drawing/2014/main" val="542445003"/>
                    </a:ext>
                  </a:extLst>
                </a:gridCol>
                <a:gridCol w="889578">
                  <a:extLst>
                    <a:ext uri="{9D8B030D-6E8A-4147-A177-3AD203B41FA5}">
                      <a16:colId xmlns:a16="http://schemas.microsoft.com/office/drawing/2014/main" val="975722477"/>
                    </a:ext>
                  </a:extLst>
                </a:gridCol>
                <a:gridCol w="1061755">
                  <a:extLst>
                    <a:ext uri="{9D8B030D-6E8A-4147-A177-3AD203B41FA5}">
                      <a16:colId xmlns:a16="http://schemas.microsoft.com/office/drawing/2014/main" val="1400765389"/>
                    </a:ext>
                  </a:extLst>
                </a:gridCol>
                <a:gridCol w="1535240">
                  <a:extLst>
                    <a:ext uri="{9D8B030D-6E8A-4147-A177-3AD203B41FA5}">
                      <a16:colId xmlns:a16="http://schemas.microsoft.com/office/drawing/2014/main" val="2109836066"/>
                    </a:ext>
                  </a:extLst>
                </a:gridCol>
                <a:gridCol w="1262628">
                  <a:extLst>
                    <a:ext uri="{9D8B030D-6E8A-4147-A177-3AD203B41FA5}">
                      <a16:colId xmlns:a16="http://schemas.microsoft.com/office/drawing/2014/main" val="1388399146"/>
                    </a:ext>
                  </a:extLst>
                </a:gridCol>
                <a:gridCol w="1406107">
                  <a:extLst>
                    <a:ext uri="{9D8B030D-6E8A-4147-A177-3AD203B41FA5}">
                      <a16:colId xmlns:a16="http://schemas.microsoft.com/office/drawing/2014/main" val="2595664079"/>
                    </a:ext>
                  </a:extLst>
                </a:gridCol>
                <a:gridCol w="889578">
                  <a:extLst>
                    <a:ext uri="{9D8B030D-6E8A-4147-A177-3AD203B41FA5}">
                      <a16:colId xmlns:a16="http://schemas.microsoft.com/office/drawing/2014/main" val="2292850949"/>
                    </a:ext>
                  </a:extLst>
                </a:gridCol>
                <a:gridCol w="889578">
                  <a:extLst>
                    <a:ext uri="{9D8B030D-6E8A-4147-A177-3AD203B41FA5}">
                      <a16:colId xmlns:a16="http://schemas.microsoft.com/office/drawing/2014/main" val="3530207965"/>
                    </a:ext>
                  </a:extLst>
                </a:gridCol>
                <a:gridCol w="889578">
                  <a:extLst>
                    <a:ext uri="{9D8B030D-6E8A-4147-A177-3AD203B41FA5}">
                      <a16:colId xmlns:a16="http://schemas.microsoft.com/office/drawing/2014/main" val="2656556526"/>
                    </a:ext>
                  </a:extLst>
                </a:gridCol>
              </a:tblGrid>
              <a:tr h="6060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456843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Mapiripán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50389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Macarena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39554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Rico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37786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Juanito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063057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Martín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900914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Lejanías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821871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Lleras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3246"/>
                  </a:ext>
                </a:extLst>
              </a:tr>
              <a:tr h="2095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 Arama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194459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Calvario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250508"/>
                  </a:ext>
                </a:extLst>
              </a:tr>
              <a:tr h="22836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Vistahermosa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266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72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E900132-4462-BE05-83D7-98397629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93" t="3520" r="14713" b="4067"/>
          <a:stretch/>
        </p:blipFill>
        <p:spPr>
          <a:xfrm>
            <a:off x="391392" y="680989"/>
            <a:ext cx="3511120" cy="284594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Nariño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EBDCD8-0A94-F58A-180D-14718E27DA34}"/>
              </a:ext>
            </a:extLst>
          </p:cNvPr>
          <p:cNvSpPr txBox="1"/>
          <p:nvPr/>
        </p:nvSpPr>
        <p:spPr>
          <a:xfrm>
            <a:off x="3602192" y="32499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B93781-74D7-A3CB-FF9F-5D4FB93A088A}"/>
              </a:ext>
            </a:extLst>
          </p:cNvPr>
          <p:cNvSpPr txBox="1"/>
          <p:nvPr/>
        </p:nvSpPr>
        <p:spPr>
          <a:xfrm>
            <a:off x="5967983" y="32499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552AB5-07ED-3D45-01EF-85916C2559A7}"/>
              </a:ext>
            </a:extLst>
          </p:cNvPr>
          <p:cNvSpPr txBox="1"/>
          <p:nvPr/>
        </p:nvSpPr>
        <p:spPr>
          <a:xfrm>
            <a:off x="8780207" y="3249935"/>
            <a:ext cx="309025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2B9441-32DF-05F0-6E41-BBD5E6F3E782}"/>
              </a:ext>
            </a:extLst>
          </p:cNvPr>
          <p:cNvSpPr txBox="1"/>
          <p:nvPr/>
        </p:nvSpPr>
        <p:spPr>
          <a:xfrm>
            <a:off x="4779818" y="2785675"/>
            <a:ext cx="6358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C896F961-B0CA-C9DE-56DF-AE3E1F1FA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072704"/>
              </p:ext>
            </p:extLst>
          </p:nvPr>
        </p:nvGraphicFramePr>
        <p:xfrm>
          <a:off x="193965" y="3526933"/>
          <a:ext cx="11838709" cy="3227156"/>
        </p:xfrm>
        <a:graphic>
          <a:graphicData uri="http://schemas.openxmlformats.org/drawingml/2006/table">
            <a:tbl>
              <a:tblPr/>
              <a:tblGrid>
                <a:gridCol w="1575256">
                  <a:extLst>
                    <a:ext uri="{9D8B030D-6E8A-4147-A177-3AD203B41FA5}">
                      <a16:colId xmlns:a16="http://schemas.microsoft.com/office/drawing/2014/main" val="4181290979"/>
                    </a:ext>
                  </a:extLst>
                </a:gridCol>
                <a:gridCol w="530868">
                  <a:extLst>
                    <a:ext uri="{9D8B030D-6E8A-4147-A177-3AD203B41FA5}">
                      <a16:colId xmlns:a16="http://schemas.microsoft.com/office/drawing/2014/main" val="393963065"/>
                    </a:ext>
                  </a:extLst>
                </a:gridCol>
                <a:gridCol w="981617">
                  <a:extLst>
                    <a:ext uri="{9D8B030D-6E8A-4147-A177-3AD203B41FA5}">
                      <a16:colId xmlns:a16="http://schemas.microsoft.com/office/drawing/2014/main" val="56297787"/>
                    </a:ext>
                  </a:extLst>
                </a:gridCol>
                <a:gridCol w="882211">
                  <a:extLst>
                    <a:ext uri="{9D8B030D-6E8A-4147-A177-3AD203B41FA5}">
                      <a16:colId xmlns:a16="http://schemas.microsoft.com/office/drawing/2014/main" val="2811875320"/>
                    </a:ext>
                  </a:extLst>
                </a:gridCol>
                <a:gridCol w="1052963">
                  <a:extLst>
                    <a:ext uri="{9D8B030D-6E8A-4147-A177-3AD203B41FA5}">
                      <a16:colId xmlns:a16="http://schemas.microsoft.com/office/drawing/2014/main" val="1708689951"/>
                    </a:ext>
                  </a:extLst>
                </a:gridCol>
                <a:gridCol w="1522527">
                  <a:extLst>
                    <a:ext uri="{9D8B030D-6E8A-4147-A177-3AD203B41FA5}">
                      <a16:colId xmlns:a16="http://schemas.microsoft.com/office/drawing/2014/main" val="3347490156"/>
                    </a:ext>
                  </a:extLst>
                </a:gridCol>
                <a:gridCol w="1252171">
                  <a:extLst>
                    <a:ext uri="{9D8B030D-6E8A-4147-A177-3AD203B41FA5}">
                      <a16:colId xmlns:a16="http://schemas.microsoft.com/office/drawing/2014/main" val="3216539525"/>
                    </a:ext>
                  </a:extLst>
                </a:gridCol>
                <a:gridCol w="1394463">
                  <a:extLst>
                    <a:ext uri="{9D8B030D-6E8A-4147-A177-3AD203B41FA5}">
                      <a16:colId xmlns:a16="http://schemas.microsoft.com/office/drawing/2014/main" val="2533302487"/>
                    </a:ext>
                  </a:extLst>
                </a:gridCol>
                <a:gridCol w="882211">
                  <a:extLst>
                    <a:ext uri="{9D8B030D-6E8A-4147-A177-3AD203B41FA5}">
                      <a16:colId xmlns:a16="http://schemas.microsoft.com/office/drawing/2014/main" val="2929837671"/>
                    </a:ext>
                  </a:extLst>
                </a:gridCol>
                <a:gridCol w="882211">
                  <a:extLst>
                    <a:ext uri="{9D8B030D-6E8A-4147-A177-3AD203B41FA5}">
                      <a16:colId xmlns:a16="http://schemas.microsoft.com/office/drawing/2014/main" val="1599217613"/>
                    </a:ext>
                  </a:extLst>
                </a:gridCol>
                <a:gridCol w="882211">
                  <a:extLst>
                    <a:ext uri="{9D8B030D-6E8A-4147-A177-3AD203B41FA5}">
                      <a16:colId xmlns:a16="http://schemas.microsoft.com/office/drawing/2014/main" val="707765712"/>
                    </a:ext>
                  </a:extLst>
                </a:gridCol>
              </a:tblGrid>
              <a:tr h="6671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358320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Pasto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351303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Cruz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077422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Santacruz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215782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Rosario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42401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Tangua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574448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Leiva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838819"/>
                  </a:ext>
                </a:extLst>
              </a:tr>
              <a:tr h="26900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 de Tumaco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857272"/>
                  </a:ext>
                </a:extLst>
              </a:tr>
              <a:tr h="27993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Pedro de Cartago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663330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Albán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38168"/>
                  </a:ext>
                </a:extLst>
              </a:tr>
              <a:tr h="25138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Olaya Herrera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842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50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759CC5A0-818E-6EDF-6920-DD663E96A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079" t="5263" r="23051" b="2654"/>
          <a:stretch/>
        </p:blipFill>
        <p:spPr>
          <a:xfrm>
            <a:off x="501390" y="739932"/>
            <a:ext cx="2858076" cy="2999137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Norte de 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172068-A6EA-ABC6-61D3-3F157CD63478}"/>
              </a:ext>
            </a:extLst>
          </p:cNvPr>
          <p:cNvSpPr txBox="1"/>
          <p:nvPr/>
        </p:nvSpPr>
        <p:spPr>
          <a:xfrm>
            <a:off x="3678392" y="33356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1618EC-C924-7D65-51BD-98503B4ACBB7}"/>
              </a:ext>
            </a:extLst>
          </p:cNvPr>
          <p:cNvSpPr txBox="1"/>
          <p:nvPr/>
        </p:nvSpPr>
        <p:spPr>
          <a:xfrm>
            <a:off x="5967983" y="33356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28FF3D-275F-3205-E92A-DAF08A4677FD}"/>
              </a:ext>
            </a:extLst>
          </p:cNvPr>
          <p:cNvSpPr txBox="1"/>
          <p:nvPr/>
        </p:nvSpPr>
        <p:spPr>
          <a:xfrm>
            <a:off x="8686803" y="3335660"/>
            <a:ext cx="318365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C3FC2B-522B-2259-8925-1BF8F2AB12EF}"/>
              </a:ext>
            </a:extLst>
          </p:cNvPr>
          <p:cNvSpPr txBox="1"/>
          <p:nvPr/>
        </p:nvSpPr>
        <p:spPr>
          <a:xfrm>
            <a:off x="4842164" y="2871400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0D6298DD-418E-3453-F6BC-B7D5250EB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537567"/>
              </p:ext>
            </p:extLst>
          </p:nvPr>
        </p:nvGraphicFramePr>
        <p:xfrm>
          <a:off x="131619" y="3694178"/>
          <a:ext cx="11880269" cy="2871408"/>
        </p:xfrm>
        <a:graphic>
          <a:graphicData uri="http://schemas.openxmlformats.org/drawingml/2006/table">
            <a:tbl>
              <a:tblPr/>
              <a:tblGrid>
                <a:gridCol w="1312717">
                  <a:extLst>
                    <a:ext uri="{9D8B030D-6E8A-4147-A177-3AD203B41FA5}">
                      <a16:colId xmlns:a16="http://schemas.microsoft.com/office/drawing/2014/main" val="3163253852"/>
                    </a:ext>
                  </a:extLst>
                </a:gridCol>
                <a:gridCol w="600692">
                  <a:extLst>
                    <a:ext uri="{9D8B030D-6E8A-4147-A177-3AD203B41FA5}">
                      <a16:colId xmlns:a16="http://schemas.microsoft.com/office/drawing/2014/main" val="1435828580"/>
                    </a:ext>
                  </a:extLst>
                </a:gridCol>
                <a:gridCol w="1185171">
                  <a:extLst>
                    <a:ext uri="{9D8B030D-6E8A-4147-A177-3AD203B41FA5}">
                      <a16:colId xmlns:a16="http://schemas.microsoft.com/office/drawing/2014/main" val="2323991094"/>
                    </a:ext>
                  </a:extLst>
                </a:gridCol>
                <a:gridCol w="885308">
                  <a:extLst>
                    <a:ext uri="{9D8B030D-6E8A-4147-A177-3AD203B41FA5}">
                      <a16:colId xmlns:a16="http://schemas.microsoft.com/office/drawing/2014/main" val="3242181969"/>
                    </a:ext>
                  </a:extLst>
                </a:gridCol>
                <a:gridCol w="1056659">
                  <a:extLst>
                    <a:ext uri="{9D8B030D-6E8A-4147-A177-3AD203B41FA5}">
                      <a16:colId xmlns:a16="http://schemas.microsoft.com/office/drawing/2014/main" val="3150256983"/>
                    </a:ext>
                  </a:extLst>
                </a:gridCol>
                <a:gridCol w="1527872">
                  <a:extLst>
                    <a:ext uri="{9D8B030D-6E8A-4147-A177-3AD203B41FA5}">
                      <a16:colId xmlns:a16="http://schemas.microsoft.com/office/drawing/2014/main" val="3800041430"/>
                    </a:ext>
                  </a:extLst>
                </a:gridCol>
                <a:gridCol w="1256567">
                  <a:extLst>
                    <a:ext uri="{9D8B030D-6E8A-4147-A177-3AD203B41FA5}">
                      <a16:colId xmlns:a16="http://schemas.microsoft.com/office/drawing/2014/main" val="1707580770"/>
                    </a:ext>
                  </a:extLst>
                </a:gridCol>
                <a:gridCol w="1399359">
                  <a:extLst>
                    <a:ext uri="{9D8B030D-6E8A-4147-A177-3AD203B41FA5}">
                      <a16:colId xmlns:a16="http://schemas.microsoft.com/office/drawing/2014/main" val="857329240"/>
                    </a:ext>
                  </a:extLst>
                </a:gridCol>
                <a:gridCol w="885308">
                  <a:extLst>
                    <a:ext uri="{9D8B030D-6E8A-4147-A177-3AD203B41FA5}">
                      <a16:colId xmlns:a16="http://schemas.microsoft.com/office/drawing/2014/main" val="3688752647"/>
                    </a:ext>
                  </a:extLst>
                </a:gridCol>
                <a:gridCol w="885308">
                  <a:extLst>
                    <a:ext uri="{9D8B030D-6E8A-4147-A177-3AD203B41FA5}">
                      <a16:colId xmlns:a16="http://schemas.microsoft.com/office/drawing/2014/main" val="2184585351"/>
                    </a:ext>
                  </a:extLst>
                </a:gridCol>
                <a:gridCol w="885308">
                  <a:extLst>
                    <a:ext uri="{9D8B030D-6E8A-4147-A177-3AD203B41FA5}">
                      <a16:colId xmlns:a16="http://schemas.microsoft.com/office/drawing/2014/main" val="2321802193"/>
                    </a:ext>
                  </a:extLst>
                </a:gridCol>
              </a:tblGrid>
              <a:tr h="59429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154015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Gramalote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349965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Cúcuta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963798"/>
                  </a:ext>
                </a:extLst>
              </a:tr>
              <a:tr h="2616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Santander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973827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Mutiscua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267677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Herrán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70773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20077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Chinácota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562435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Salazar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505528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Durania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19408"/>
                  </a:ext>
                </a:extLst>
              </a:tr>
              <a:tr h="2239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Toledo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149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1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137EAF9B-CC85-9044-4B3B-A585303B5B50}"/>
              </a:ext>
            </a:extLst>
          </p:cNvPr>
          <p:cNvGrpSpPr/>
          <p:nvPr/>
        </p:nvGrpSpPr>
        <p:grpSpPr>
          <a:xfrm>
            <a:off x="71029" y="744520"/>
            <a:ext cx="4324326" cy="2473170"/>
            <a:chOff x="71029" y="744520"/>
            <a:chExt cx="4324326" cy="2473170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23B09B13-CBA0-70AB-BC96-70632FA0B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47" t="7214" r="16007" b="7347"/>
            <a:stretch/>
          </p:blipFill>
          <p:spPr>
            <a:xfrm>
              <a:off x="71029" y="793346"/>
              <a:ext cx="3871290" cy="2424344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34185E35-7AF1-6F10-3357-F62227FF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6094" t="31682" b="29767"/>
            <a:stretch/>
          </p:blipFill>
          <p:spPr>
            <a:xfrm>
              <a:off x="3313124" y="744520"/>
              <a:ext cx="1082231" cy="1773496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Putumayo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D2239B-EA46-C424-1035-3DC5518899C1}"/>
              </a:ext>
            </a:extLst>
          </p:cNvPr>
          <p:cNvSpPr txBox="1"/>
          <p:nvPr/>
        </p:nvSpPr>
        <p:spPr>
          <a:xfrm>
            <a:off x="3602192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0CA0ED-7B2D-61E1-D905-B5EAA865F80A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7407AC-D8DD-8FFE-15B9-437EE7B9F4D4}"/>
              </a:ext>
            </a:extLst>
          </p:cNvPr>
          <p:cNvSpPr txBox="1"/>
          <p:nvPr/>
        </p:nvSpPr>
        <p:spPr>
          <a:xfrm>
            <a:off x="8750711" y="3021335"/>
            <a:ext cx="3119746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CA04D103-1A7C-74D8-02AE-DC1538197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524192"/>
              </p:ext>
            </p:extLst>
          </p:nvPr>
        </p:nvGraphicFramePr>
        <p:xfrm>
          <a:off x="225137" y="3269931"/>
          <a:ext cx="11807535" cy="3364085"/>
        </p:xfrm>
        <a:graphic>
          <a:graphicData uri="http://schemas.openxmlformats.org/drawingml/2006/table">
            <a:tbl>
              <a:tblPr/>
              <a:tblGrid>
                <a:gridCol w="1263034">
                  <a:extLst>
                    <a:ext uri="{9D8B030D-6E8A-4147-A177-3AD203B41FA5}">
                      <a16:colId xmlns:a16="http://schemas.microsoft.com/office/drawing/2014/main" val="739830152"/>
                    </a:ext>
                  </a:extLst>
                </a:gridCol>
                <a:gridCol w="856936">
                  <a:extLst>
                    <a:ext uri="{9D8B030D-6E8A-4147-A177-3AD203B41FA5}">
                      <a16:colId xmlns:a16="http://schemas.microsoft.com/office/drawing/2014/main" val="328312394"/>
                    </a:ext>
                  </a:extLst>
                </a:gridCol>
                <a:gridCol w="959640">
                  <a:extLst>
                    <a:ext uri="{9D8B030D-6E8A-4147-A177-3AD203B41FA5}">
                      <a16:colId xmlns:a16="http://schemas.microsoft.com/office/drawing/2014/main" val="2089047032"/>
                    </a:ext>
                  </a:extLst>
                </a:gridCol>
                <a:gridCol w="879888">
                  <a:extLst>
                    <a:ext uri="{9D8B030D-6E8A-4147-A177-3AD203B41FA5}">
                      <a16:colId xmlns:a16="http://schemas.microsoft.com/office/drawing/2014/main" val="3734091224"/>
                    </a:ext>
                  </a:extLst>
                </a:gridCol>
                <a:gridCol w="1050190">
                  <a:extLst>
                    <a:ext uri="{9D8B030D-6E8A-4147-A177-3AD203B41FA5}">
                      <a16:colId xmlns:a16="http://schemas.microsoft.com/office/drawing/2014/main" val="2505446039"/>
                    </a:ext>
                  </a:extLst>
                </a:gridCol>
                <a:gridCol w="1518518">
                  <a:extLst>
                    <a:ext uri="{9D8B030D-6E8A-4147-A177-3AD203B41FA5}">
                      <a16:colId xmlns:a16="http://schemas.microsoft.com/office/drawing/2014/main" val="3969373581"/>
                    </a:ext>
                  </a:extLst>
                </a:gridCol>
                <a:gridCol w="1248874">
                  <a:extLst>
                    <a:ext uri="{9D8B030D-6E8A-4147-A177-3AD203B41FA5}">
                      <a16:colId xmlns:a16="http://schemas.microsoft.com/office/drawing/2014/main" val="3683062320"/>
                    </a:ext>
                  </a:extLst>
                </a:gridCol>
                <a:gridCol w="1390791">
                  <a:extLst>
                    <a:ext uri="{9D8B030D-6E8A-4147-A177-3AD203B41FA5}">
                      <a16:colId xmlns:a16="http://schemas.microsoft.com/office/drawing/2014/main" val="3225908711"/>
                    </a:ext>
                  </a:extLst>
                </a:gridCol>
                <a:gridCol w="879888">
                  <a:extLst>
                    <a:ext uri="{9D8B030D-6E8A-4147-A177-3AD203B41FA5}">
                      <a16:colId xmlns:a16="http://schemas.microsoft.com/office/drawing/2014/main" val="3908072716"/>
                    </a:ext>
                  </a:extLst>
                </a:gridCol>
                <a:gridCol w="879888">
                  <a:extLst>
                    <a:ext uri="{9D8B030D-6E8A-4147-A177-3AD203B41FA5}">
                      <a16:colId xmlns:a16="http://schemas.microsoft.com/office/drawing/2014/main" val="3498702228"/>
                    </a:ext>
                  </a:extLst>
                </a:gridCol>
                <a:gridCol w="879888">
                  <a:extLst>
                    <a:ext uri="{9D8B030D-6E8A-4147-A177-3AD203B41FA5}">
                      <a16:colId xmlns:a16="http://schemas.microsoft.com/office/drawing/2014/main" val="3292519970"/>
                    </a:ext>
                  </a:extLst>
                </a:gridCol>
              </a:tblGrid>
              <a:tr h="76174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814935"/>
                  </a:ext>
                </a:extLst>
              </a:tr>
              <a:tr h="2546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728992"/>
                  </a:ext>
                </a:extLst>
              </a:tr>
              <a:tr h="3197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Leguízamo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9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53223"/>
                  </a:ext>
                </a:extLst>
              </a:tr>
              <a:tr h="2546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Asís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284075"/>
                  </a:ext>
                </a:extLst>
              </a:tr>
              <a:tr h="2546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Francisco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827835"/>
                  </a:ext>
                </a:extLst>
              </a:tr>
              <a:tr h="2546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Miguel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76955"/>
                  </a:ext>
                </a:extLst>
              </a:tr>
              <a:tr h="26543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Guzmán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483291"/>
                  </a:ext>
                </a:extLst>
              </a:tr>
              <a:tr h="2546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Villagarzón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62857"/>
                  </a:ext>
                </a:extLst>
              </a:tr>
              <a:tr h="2546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Sibundoy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42006"/>
                  </a:ext>
                </a:extLst>
              </a:tr>
              <a:tr h="2348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 del Guamuez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729502"/>
                  </a:ext>
                </a:extLst>
              </a:tr>
              <a:tr h="2546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Colón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84,58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957069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4720DC4-9854-AD4E-ED49-CB45562F096D}"/>
              </a:ext>
            </a:extLst>
          </p:cNvPr>
          <p:cNvSpPr txBox="1"/>
          <p:nvPr/>
        </p:nvSpPr>
        <p:spPr>
          <a:xfrm>
            <a:off x="5294227" y="2518016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</p:spTree>
    <p:extLst>
      <p:ext uri="{BB962C8B-B14F-4D97-AF65-F5344CB8AC3E}">
        <p14:creationId xmlns:p14="http://schemas.microsoft.com/office/powerpoint/2010/main" val="289580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8614649F-FA49-B0B1-64CF-17905E068193}"/>
              </a:ext>
            </a:extLst>
          </p:cNvPr>
          <p:cNvGrpSpPr/>
          <p:nvPr/>
        </p:nvGrpSpPr>
        <p:grpSpPr>
          <a:xfrm>
            <a:off x="260104" y="680284"/>
            <a:ext cx="3802741" cy="2599000"/>
            <a:chOff x="260104" y="680284"/>
            <a:chExt cx="3802741" cy="2599000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E883461-3FFB-F7E4-7852-1D0775CCA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820" t="2700" r="31434" b="3520"/>
            <a:stretch/>
          </p:blipFill>
          <p:spPr>
            <a:xfrm>
              <a:off x="260104" y="680284"/>
              <a:ext cx="2379187" cy="2599000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2D3F3832-0EA5-AF24-9E4C-8C03C42CD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9933" t="31614" r="14552" b="29221"/>
            <a:stretch/>
          </p:blipFill>
          <p:spPr>
            <a:xfrm>
              <a:off x="3005159" y="967222"/>
              <a:ext cx="1057686" cy="1578237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Quindío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D4125D9-7F02-F3F9-8C18-54EA74F2CA87}"/>
              </a:ext>
            </a:extLst>
          </p:cNvPr>
          <p:cNvSpPr txBox="1"/>
          <p:nvPr/>
        </p:nvSpPr>
        <p:spPr>
          <a:xfrm>
            <a:off x="3459317" y="30022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2007FA-0D17-7C47-CE77-119E97186A8D}"/>
              </a:ext>
            </a:extLst>
          </p:cNvPr>
          <p:cNvSpPr txBox="1"/>
          <p:nvPr/>
        </p:nvSpPr>
        <p:spPr>
          <a:xfrm>
            <a:off x="5967983" y="30022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5094C5-A7EC-6B70-5735-9C6238B08FAB}"/>
              </a:ext>
            </a:extLst>
          </p:cNvPr>
          <p:cNvSpPr txBox="1"/>
          <p:nvPr/>
        </p:nvSpPr>
        <p:spPr>
          <a:xfrm>
            <a:off x="8730089" y="3002285"/>
            <a:ext cx="3140367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8527CC4E-15D3-DA58-3284-A981D20C9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76534"/>
              </p:ext>
            </p:extLst>
          </p:nvPr>
        </p:nvGraphicFramePr>
        <p:xfrm>
          <a:off x="108284" y="3279283"/>
          <a:ext cx="11924388" cy="3454022"/>
        </p:xfrm>
        <a:graphic>
          <a:graphicData uri="http://schemas.openxmlformats.org/drawingml/2006/table">
            <a:tbl>
              <a:tblPr/>
              <a:tblGrid>
                <a:gridCol w="1023244">
                  <a:extLst>
                    <a:ext uri="{9D8B030D-6E8A-4147-A177-3AD203B41FA5}">
                      <a16:colId xmlns:a16="http://schemas.microsoft.com/office/drawing/2014/main" val="1188255504"/>
                    </a:ext>
                  </a:extLst>
                </a:gridCol>
                <a:gridCol w="881126">
                  <a:extLst>
                    <a:ext uri="{9D8B030D-6E8A-4147-A177-3AD203B41FA5}">
                      <a16:colId xmlns:a16="http://schemas.microsoft.com/office/drawing/2014/main" val="4268623779"/>
                    </a:ext>
                  </a:extLst>
                </a:gridCol>
                <a:gridCol w="1179573">
                  <a:extLst>
                    <a:ext uri="{9D8B030D-6E8A-4147-A177-3AD203B41FA5}">
                      <a16:colId xmlns:a16="http://schemas.microsoft.com/office/drawing/2014/main" val="4073802810"/>
                    </a:ext>
                  </a:extLst>
                </a:gridCol>
                <a:gridCol w="881126">
                  <a:extLst>
                    <a:ext uri="{9D8B030D-6E8A-4147-A177-3AD203B41FA5}">
                      <a16:colId xmlns:a16="http://schemas.microsoft.com/office/drawing/2014/main" val="1475494513"/>
                    </a:ext>
                  </a:extLst>
                </a:gridCol>
                <a:gridCol w="1051668">
                  <a:extLst>
                    <a:ext uri="{9D8B030D-6E8A-4147-A177-3AD203B41FA5}">
                      <a16:colId xmlns:a16="http://schemas.microsoft.com/office/drawing/2014/main" val="3232607389"/>
                    </a:ext>
                  </a:extLst>
                </a:gridCol>
                <a:gridCol w="1520655">
                  <a:extLst>
                    <a:ext uri="{9D8B030D-6E8A-4147-A177-3AD203B41FA5}">
                      <a16:colId xmlns:a16="http://schemas.microsoft.com/office/drawing/2014/main" val="1376780268"/>
                    </a:ext>
                  </a:extLst>
                </a:gridCol>
                <a:gridCol w="1250632">
                  <a:extLst>
                    <a:ext uri="{9D8B030D-6E8A-4147-A177-3AD203B41FA5}">
                      <a16:colId xmlns:a16="http://schemas.microsoft.com/office/drawing/2014/main" val="2834980430"/>
                    </a:ext>
                  </a:extLst>
                </a:gridCol>
                <a:gridCol w="1392748">
                  <a:extLst>
                    <a:ext uri="{9D8B030D-6E8A-4147-A177-3AD203B41FA5}">
                      <a16:colId xmlns:a16="http://schemas.microsoft.com/office/drawing/2014/main" val="3169136425"/>
                    </a:ext>
                  </a:extLst>
                </a:gridCol>
                <a:gridCol w="881126">
                  <a:extLst>
                    <a:ext uri="{9D8B030D-6E8A-4147-A177-3AD203B41FA5}">
                      <a16:colId xmlns:a16="http://schemas.microsoft.com/office/drawing/2014/main" val="2673291727"/>
                    </a:ext>
                  </a:extLst>
                </a:gridCol>
                <a:gridCol w="881126">
                  <a:extLst>
                    <a:ext uri="{9D8B030D-6E8A-4147-A177-3AD203B41FA5}">
                      <a16:colId xmlns:a16="http://schemas.microsoft.com/office/drawing/2014/main" val="357283974"/>
                    </a:ext>
                  </a:extLst>
                </a:gridCol>
                <a:gridCol w="981364">
                  <a:extLst>
                    <a:ext uri="{9D8B030D-6E8A-4147-A177-3AD203B41FA5}">
                      <a16:colId xmlns:a16="http://schemas.microsoft.com/office/drawing/2014/main" val="2140148337"/>
                    </a:ext>
                  </a:extLst>
                </a:gridCol>
              </a:tblGrid>
              <a:tr h="72440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777740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688621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Génova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726804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Pijao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60352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Salento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55543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Montenegro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93315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Córdoba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100274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Filandia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9804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Circasia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880602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Armenia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7251"/>
                  </a:ext>
                </a:extLst>
              </a:tr>
              <a:tr h="2729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Quimbaya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3945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556CBDF-DFE9-70DB-1F6B-2D5445E7E62C}"/>
              </a:ext>
            </a:extLst>
          </p:cNvPr>
          <p:cNvSpPr txBox="1"/>
          <p:nvPr/>
        </p:nvSpPr>
        <p:spPr>
          <a:xfrm>
            <a:off x="5294227" y="2518016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</p:spTree>
    <p:extLst>
      <p:ext uri="{BB962C8B-B14F-4D97-AF65-F5344CB8AC3E}">
        <p14:creationId xmlns:p14="http://schemas.microsoft.com/office/powerpoint/2010/main" val="405938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1A2D5AB8-46E5-0307-AB72-E43EFA11392C}"/>
              </a:ext>
            </a:extLst>
          </p:cNvPr>
          <p:cNvGrpSpPr/>
          <p:nvPr/>
        </p:nvGrpSpPr>
        <p:grpSpPr>
          <a:xfrm>
            <a:off x="0" y="667355"/>
            <a:ext cx="4364182" cy="2668127"/>
            <a:chOff x="0" y="667355"/>
            <a:chExt cx="4364182" cy="2668127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DD7E343-B06B-C72A-8A82-8AC7719B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335" t="3521" r="22479" b="2424"/>
            <a:stretch/>
          </p:blipFill>
          <p:spPr>
            <a:xfrm>
              <a:off x="0" y="667355"/>
              <a:ext cx="3224244" cy="2668127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F9072598-1DF6-FF6F-1F47-0094305C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013" t="32502" r="6633" b="28947"/>
            <a:stretch/>
          </p:blipFill>
          <p:spPr>
            <a:xfrm>
              <a:off x="3224244" y="957194"/>
              <a:ext cx="1139938" cy="169190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Risaralda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4A0E41-216A-B7A5-048C-7E8A7E471466}"/>
              </a:ext>
            </a:extLst>
          </p:cNvPr>
          <p:cNvSpPr txBox="1"/>
          <p:nvPr/>
        </p:nvSpPr>
        <p:spPr>
          <a:xfrm>
            <a:off x="368791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25824F-4333-2B5A-2F02-F728B70FFCF7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BD03C9-71A3-AE57-6A4B-BC8D89E955F3}"/>
              </a:ext>
            </a:extLst>
          </p:cNvPr>
          <p:cNvSpPr txBox="1"/>
          <p:nvPr/>
        </p:nvSpPr>
        <p:spPr>
          <a:xfrm>
            <a:off x="8646213" y="3021335"/>
            <a:ext cx="322424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4034BB4-7F4D-313C-1468-D1860EE0B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22670"/>
              </p:ext>
            </p:extLst>
          </p:nvPr>
        </p:nvGraphicFramePr>
        <p:xfrm>
          <a:off x="108283" y="3282947"/>
          <a:ext cx="12000300" cy="3408799"/>
        </p:xfrm>
        <a:graphic>
          <a:graphicData uri="http://schemas.openxmlformats.org/drawingml/2006/table">
            <a:tbl>
              <a:tblPr/>
              <a:tblGrid>
                <a:gridCol w="1533481">
                  <a:extLst>
                    <a:ext uri="{9D8B030D-6E8A-4147-A177-3AD203B41FA5}">
                      <a16:colId xmlns:a16="http://schemas.microsoft.com/office/drawing/2014/main" val="178956905"/>
                    </a:ext>
                  </a:extLst>
                </a:gridCol>
                <a:gridCol w="644236">
                  <a:extLst>
                    <a:ext uri="{9D8B030D-6E8A-4147-A177-3AD203B41FA5}">
                      <a16:colId xmlns:a16="http://schemas.microsoft.com/office/drawing/2014/main" val="4155195249"/>
                    </a:ext>
                  </a:extLst>
                </a:gridCol>
                <a:gridCol w="952169">
                  <a:extLst>
                    <a:ext uri="{9D8B030D-6E8A-4147-A177-3AD203B41FA5}">
                      <a16:colId xmlns:a16="http://schemas.microsoft.com/office/drawing/2014/main" val="392974356"/>
                    </a:ext>
                  </a:extLst>
                </a:gridCol>
                <a:gridCol w="894253">
                  <a:extLst>
                    <a:ext uri="{9D8B030D-6E8A-4147-A177-3AD203B41FA5}">
                      <a16:colId xmlns:a16="http://schemas.microsoft.com/office/drawing/2014/main" val="1649947558"/>
                    </a:ext>
                  </a:extLst>
                </a:gridCol>
                <a:gridCol w="1067335">
                  <a:extLst>
                    <a:ext uri="{9D8B030D-6E8A-4147-A177-3AD203B41FA5}">
                      <a16:colId xmlns:a16="http://schemas.microsoft.com/office/drawing/2014/main" val="3062668121"/>
                    </a:ext>
                  </a:extLst>
                </a:gridCol>
                <a:gridCol w="1543308">
                  <a:extLst>
                    <a:ext uri="{9D8B030D-6E8A-4147-A177-3AD203B41FA5}">
                      <a16:colId xmlns:a16="http://schemas.microsoft.com/office/drawing/2014/main" val="3956035634"/>
                    </a:ext>
                  </a:extLst>
                </a:gridCol>
                <a:gridCol w="1269263">
                  <a:extLst>
                    <a:ext uri="{9D8B030D-6E8A-4147-A177-3AD203B41FA5}">
                      <a16:colId xmlns:a16="http://schemas.microsoft.com/office/drawing/2014/main" val="3598244520"/>
                    </a:ext>
                  </a:extLst>
                </a:gridCol>
                <a:gridCol w="1413496">
                  <a:extLst>
                    <a:ext uri="{9D8B030D-6E8A-4147-A177-3AD203B41FA5}">
                      <a16:colId xmlns:a16="http://schemas.microsoft.com/office/drawing/2014/main" val="3868806181"/>
                    </a:ext>
                  </a:extLst>
                </a:gridCol>
                <a:gridCol w="894253">
                  <a:extLst>
                    <a:ext uri="{9D8B030D-6E8A-4147-A177-3AD203B41FA5}">
                      <a16:colId xmlns:a16="http://schemas.microsoft.com/office/drawing/2014/main" val="4055968459"/>
                    </a:ext>
                  </a:extLst>
                </a:gridCol>
                <a:gridCol w="894253">
                  <a:extLst>
                    <a:ext uri="{9D8B030D-6E8A-4147-A177-3AD203B41FA5}">
                      <a16:colId xmlns:a16="http://schemas.microsoft.com/office/drawing/2014/main" val="2696906988"/>
                    </a:ext>
                  </a:extLst>
                </a:gridCol>
                <a:gridCol w="894253">
                  <a:extLst>
                    <a:ext uri="{9D8B030D-6E8A-4147-A177-3AD203B41FA5}">
                      <a16:colId xmlns:a16="http://schemas.microsoft.com/office/drawing/2014/main" val="945569815"/>
                    </a:ext>
                  </a:extLst>
                </a:gridCol>
              </a:tblGrid>
              <a:tr h="72270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640918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Celia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157656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Santuario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770812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Rico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150333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Marsella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076916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Pereira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253622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Apía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994725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Balboa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05019"/>
                  </a:ext>
                </a:extLst>
              </a:tr>
              <a:tr h="2351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 de Cabal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934617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Guática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403135"/>
                  </a:ext>
                </a:extLst>
              </a:tr>
              <a:tr h="2723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Mistrató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93179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D4B663D-C1D7-1821-B204-5F291669BA93}"/>
              </a:ext>
            </a:extLst>
          </p:cNvPr>
          <p:cNvSpPr txBox="1"/>
          <p:nvPr/>
        </p:nvSpPr>
        <p:spPr>
          <a:xfrm>
            <a:off x="5294227" y="2518016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</p:spTree>
    <p:extLst>
      <p:ext uri="{BB962C8B-B14F-4D97-AF65-F5344CB8AC3E}">
        <p14:creationId xmlns:p14="http://schemas.microsoft.com/office/powerpoint/2010/main" val="3597879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55130D45-08C1-673E-2F49-206D5C9BB81A}"/>
              </a:ext>
            </a:extLst>
          </p:cNvPr>
          <p:cNvGrpSpPr/>
          <p:nvPr/>
        </p:nvGrpSpPr>
        <p:grpSpPr>
          <a:xfrm>
            <a:off x="876593" y="1188145"/>
            <a:ext cx="2929555" cy="1806041"/>
            <a:chOff x="876593" y="1188145"/>
            <a:chExt cx="2929555" cy="1806041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E851C093-F1A4-D63C-9E5A-FEC9C8B226D4}"/>
                </a:ext>
              </a:extLst>
            </p:cNvPr>
            <p:cNvGrpSpPr/>
            <p:nvPr/>
          </p:nvGrpSpPr>
          <p:grpSpPr>
            <a:xfrm>
              <a:off x="876593" y="1360380"/>
              <a:ext cx="1336671" cy="1342072"/>
              <a:chOff x="886984" y="1677610"/>
              <a:chExt cx="1336671" cy="1342072"/>
            </a:xfrm>
          </p:grpSpPr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8DADF55C-391C-C9B0-C431-0E313C4F3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35670" t="61970" r="59482" b="25666"/>
              <a:stretch/>
            </p:blipFill>
            <p:spPr>
              <a:xfrm>
                <a:off x="886984" y="1803678"/>
                <a:ext cx="806733" cy="1216004"/>
              </a:xfrm>
              <a:prstGeom prst="rect">
                <a:avLst/>
              </a:prstGeom>
            </p:spPr>
          </p:pic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3BC4BF94-57DF-9493-4831-2B62919E6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0794" t="3655" r="45744" b="85817"/>
              <a:stretch/>
            </p:blipFill>
            <p:spPr>
              <a:xfrm>
                <a:off x="1693717" y="1677610"/>
                <a:ext cx="529938" cy="952720"/>
              </a:xfrm>
              <a:prstGeom prst="rect">
                <a:avLst/>
              </a:prstGeom>
            </p:spPr>
          </p:pic>
        </p:grpSp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B85F0F5C-6CC3-56FB-E536-9D376814B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4417" t="28985" r="30714" b="29494"/>
            <a:stretch/>
          </p:blipFill>
          <p:spPr>
            <a:xfrm>
              <a:off x="2712027" y="1188145"/>
              <a:ext cx="1094121" cy="180604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 Andrés y Providencia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53C27D-DF48-D6CF-5591-EF82D311819D}"/>
              </a:ext>
            </a:extLst>
          </p:cNvPr>
          <p:cNvSpPr txBox="1"/>
          <p:nvPr/>
        </p:nvSpPr>
        <p:spPr>
          <a:xfrm>
            <a:off x="3468842" y="2994188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D622D0-8DC7-A4CA-AB14-41D588B19884}"/>
              </a:ext>
            </a:extLst>
          </p:cNvPr>
          <p:cNvSpPr txBox="1"/>
          <p:nvPr/>
        </p:nvSpPr>
        <p:spPr>
          <a:xfrm>
            <a:off x="5948933" y="2994187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0CD2E8-8D38-8601-8F10-854FB793FF89}"/>
              </a:ext>
            </a:extLst>
          </p:cNvPr>
          <p:cNvSpPr txBox="1"/>
          <p:nvPr/>
        </p:nvSpPr>
        <p:spPr>
          <a:xfrm>
            <a:off x="8740877" y="2994187"/>
            <a:ext cx="31105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09F478-6846-505C-FFBA-18EC1598D430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Servicios Públicos por municipios</a:t>
            </a:r>
          </a:p>
        </p:txBody>
      </p:sp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A7ED8BAA-B0CF-A071-A944-8E64B8A5A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20539"/>
              </p:ext>
            </p:extLst>
          </p:nvPr>
        </p:nvGraphicFramePr>
        <p:xfrm>
          <a:off x="235527" y="3485913"/>
          <a:ext cx="11714016" cy="1354401"/>
        </p:xfrm>
        <a:graphic>
          <a:graphicData uri="http://schemas.openxmlformats.org/drawingml/2006/table">
            <a:tbl>
              <a:tblPr/>
              <a:tblGrid>
                <a:gridCol w="1013713">
                  <a:extLst>
                    <a:ext uri="{9D8B030D-6E8A-4147-A177-3AD203B41FA5}">
                      <a16:colId xmlns:a16="http://schemas.microsoft.com/office/drawing/2014/main" val="217176273"/>
                    </a:ext>
                  </a:extLst>
                </a:gridCol>
                <a:gridCol w="872919">
                  <a:extLst>
                    <a:ext uri="{9D8B030D-6E8A-4147-A177-3AD203B41FA5}">
                      <a16:colId xmlns:a16="http://schemas.microsoft.com/office/drawing/2014/main" val="807503783"/>
                    </a:ext>
                  </a:extLst>
                </a:gridCol>
                <a:gridCol w="1168586">
                  <a:extLst>
                    <a:ext uri="{9D8B030D-6E8A-4147-A177-3AD203B41FA5}">
                      <a16:colId xmlns:a16="http://schemas.microsoft.com/office/drawing/2014/main" val="2734658668"/>
                    </a:ext>
                  </a:extLst>
                </a:gridCol>
                <a:gridCol w="872919">
                  <a:extLst>
                    <a:ext uri="{9D8B030D-6E8A-4147-A177-3AD203B41FA5}">
                      <a16:colId xmlns:a16="http://schemas.microsoft.com/office/drawing/2014/main" val="4288248474"/>
                    </a:ext>
                  </a:extLst>
                </a:gridCol>
                <a:gridCol w="1041872">
                  <a:extLst>
                    <a:ext uri="{9D8B030D-6E8A-4147-A177-3AD203B41FA5}">
                      <a16:colId xmlns:a16="http://schemas.microsoft.com/office/drawing/2014/main" val="778071755"/>
                    </a:ext>
                  </a:extLst>
                </a:gridCol>
                <a:gridCol w="1506491">
                  <a:extLst>
                    <a:ext uri="{9D8B030D-6E8A-4147-A177-3AD203B41FA5}">
                      <a16:colId xmlns:a16="http://schemas.microsoft.com/office/drawing/2014/main" val="1342594303"/>
                    </a:ext>
                  </a:extLst>
                </a:gridCol>
                <a:gridCol w="1238983">
                  <a:extLst>
                    <a:ext uri="{9D8B030D-6E8A-4147-A177-3AD203B41FA5}">
                      <a16:colId xmlns:a16="http://schemas.microsoft.com/office/drawing/2014/main" val="1846973275"/>
                    </a:ext>
                  </a:extLst>
                </a:gridCol>
                <a:gridCol w="1379776">
                  <a:extLst>
                    <a:ext uri="{9D8B030D-6E8A-4147-A177-3AD203B41FA5}">
                      <a16:colId xmlns:a16="http://schemas.microsoft.com/office/drawing/2014/main" val="870158325"/>
                    </a:ext>
                  </a:extLst>
                </a:gridCol>
                <a:gridCol w="872919">
                  <a:extLst>
                    <a:ext uri="{9D8B030D-6E8A-4147-A177-3AD203B41FA5}">
                      <a16:colId xmlns:a16="http://schemas.microsoft.com/office/drawing/2014/main" val="472566940"/>
                    </a:ext>
                  </a:extLst>
                </a:gridCol>
                <a:gridCol w="872919">
                  <a:extLst>
                    <a:ext uri="{9D8B030D-6E8A-4147-A177-3AD203B41FA5}">
                      <a16:colId xmlns:a16="http://schemas.microsoft.com/office/drawing/2014/main" val="2487982113"/>
                    </a:ext>
                  </a:extLst>
                </a:gridCol>
                <a:gridCol w="872919">
                  <a:extLst>
                    <a:ext uri="{9D8B030D-6E8A-4147-A177-3AD203B41FA5}">
                      <a16:colId xmlns:a16="http://schemas.microsoft.com/office/drawing/2014/main" val="3135482837"/>
                    </a:ext>
                  </a:extLst>
                </a:gridCol>
              </a:tblGrid>
              <a:tr h="7723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279283"/>
                  </a:ext>
                </a:extLst>
              </a:tr>
              <a:tr h="2910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Providencia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16,45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748724"/>
                  </a:ext>
                </a:extLst>
              </a:tr>
              <a:tr h="29102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2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02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DBF05056-5292-6E92-8D5C-EA30A9295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55" t="3247" r="17300" b="3520"/>
          <a:stretch/>
        </p:blipFill>
        <p:spPr>
          <a:xfrm>
            <a:off x="83419" y="642938"/>
            <a:ext cx="3334961" cy="2938557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A7DB78-8E84-B2C9-69FE-4C4824409E40}"/>
              </a:ext>
            </a:extLst>
          </p:cNvPr>
          <p:cNvSpPr txBox="1"/>
          <p:nvPr/>
        </p:nvSpPr>
        <p:spPr>
          <a:xfrm>
            <a:off x="3792692" y="31927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7A6BE-1C77-A692-D551-1365C82A6A58}"/>
              </a:ext>
            </a:extLst>
          </p:cNvPr>
          <p:cNvSpPr txBox="1"/>
          <p:nvPr/>
        </p:nvSpPr>
        <p:spPr>
          <a:xfrm>
            <a:off x="6263258" y="31927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C693BD-6899-0E0E-AE00-787E78CD837E}"/>
              </a:ext>
            </a:extLst>
          </p:cNvPr>
          <p:cNvSpPr txBox="1"/>
          <p:nvPr/>
        </p:nvSpPr>
        <p:spPr>
          <a:xfrm>
            <a:off x="9045678" y="3192785"/>
            <a:ext cx="312005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1DBD71-8E67-9731-1801-2BD6EF91FDFD}"/>
              </a:ext>
            </a:extLst>
          </p:cNvPr>
          <p:cNvSpPr txBox="1"/>
          <p:nvPr/>
        </p:nvSpPr>
        <p:spPr>
          <a:xfrm>
            <a:off x="5091556" y="2728525"/>
            <a:ext cx="63419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916B23D-0C90-3050-86E3-120A15781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35440"/>
              </p:ext>
            </p:extLst>
          </p:nvPr>
        </p:nvGraphicFramePr>
        <p:xfrm>
          <a:off x="90107" y="3581494"/>
          <a:ext cx="11942568" cy="3131036"/>
        </p:xfrm>
        <a:graphic>
          <a:graphicData uri="http://schemas.openxmlformats.org/drawingml/2006/table">
            <a:tbl>
              <a:tblPr/>
              <a:tblGrid>
                <a:gridCol w="1676348">
                  <a:extLst>
                    <a:ext uri="{9D8B030D-6E8A-4147-A177-3AD203B41FA5}">
                      <a16:colId xmlns:a16="http://schemas.microsoft.com/office/drawing/2014/main" val="1113133530"/>
                    </a:ext>
                  </a:extLst>
                </a:gridCol>
                <a:gridCol w="488372">
                  <a:extLst>
                    <a:ext uri="{9D8B030D-6E8A-4147-A177-3AD203B41FA5}">
                      <a16:colId xmlns:a16="http://schemas.microsoft.com/office/drawing/2014/main" val="2335675013"/>
                    </a:ext>
                  </a:extLst>
                </a:gridCol>
                <a:gridCol w="950109">
                  <a:extLst>
                    <a:ext uri="{9D8B030D-6E8A-4147-A177-3AD203B41FA5}">
                      <a16:colId xmlns:a16="http://schemas.microsoft.com/office/drawing/2014/main" val="1654406990"/>
                    </a:ext>
                  </a:extLst>
                </a:gridCol>
                <a:gridCol w="889951">
                  <a:extLst>
                    <a:ext uri="{9D8B030D-6E8A-4147-A177-3AD203B41FA5}">
                      <a16:colId xmlns:a16="http://schemas.microsoft.com/office/drawing/2014/main" val="3194249544"/>
                    </a:ext>
                  </a:extLst>
                </a:gridCol>
                <a:gridCol w="1062200">
                  <a:extLst>
                    <a:ext uri="{9D8B030D-6E8A-4147-A177-3AD203B41FA5}">
                      <a16:colId xmlns:a16="http://schemas.microsoft.com/office/drawing/2014/main" val="3457961150"/>
                    </a:ext>
                  </a:extLst>
                </a:gridCol>
                <a:gridCol w="1535883">
                  <a:extLst>
                    <a:ext uri="{9D8B030D-6E8A-4147-A177-3AD203B41FA5}">
                      <a16:colId xmlns:a16="http://schemas.microsoft.com/office/drawing/2014/main" val="2912081376"/>
                    </a:ext>
                  </a:extLst>
                </a:gridCol>
                <a:gridCol w="1263156">
                  <a:extLst>
                    <a:ext uri="{9D8B030D-6E8A-4147-A177-3AD203B41FA5}">
                      <a16:colId xmlns:a16="http://schemas.microsoft.com/office/drawing/2014/main" val="1842210257"/>
                    </a:ext>
                  </a:extLst>
                </a:gridCol>
                <a:gridCol w="1406696">
                  <a:extLst>
                    <a:ext uri="{9D8B030D-6E8A-4147-A177-3AD203B41FA5}">
                      <a16:colId xmlns:a16="http://schemas.microsoft.com/office/drawing/2014/main" val="972295945"/>
                    </a:ext>
                  </a:extLst>
                </a:gridCol>
                <a:gridCol w="889951">
                  <a:extLst>
                    <a:ext uri="{9D8B030D-6E8A-4147-A177-3AD203B41FA5}">
                      <a16:colId xmlns:a16="http://schemas.microsoft.com/office/drawing/2014/main" val="371245197"/>
                    </a:ext>
                  </a:extLst>
                </a:gridCol>
                <a:gridCol w="889951">
                  <a:extLst>
                    <a:ext uri="{9D8B030D-6E8A-4147-A177-3AD203B41FA5}">
                      <a16:colId xmlns:a16="http://schemas.microsoft.com/office/drawing/2014/main" val="2265977823"/>
                    </a:ext>
                  </a:extLst>
                </a:gridCol>
                <a:gridCol w="889951">
                  <a:extLst>
                    <a:ext uri="{9D8B030D-6E8A-4147-A177-3AD203B41FA5}">
                      <a16:colId xmlns:a16="http://schemas.microsoft.com/office/drawing/2014/main" val="3702046869"/>
                    </a:ext>
                  </a:extLst>
                </a:gridCol>
              </a:tblGrid>
              <a:tr h="6481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772196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Bucaramanga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34191"/>
                  </a:ext>
                </a:extLst>
              </a:tr>
              <a:tr h="24014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Helena del Opón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021964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California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091679"/>
                  </a:ext>
                </a:extLst>
              </a:tr>
              <a:tr h="30714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Chucurí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701148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Gámbita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639185"/>
                  </a:ext>
                </a:extLst>
              </a:tr>
              <a:tr h="23504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 de Torres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02552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Suratá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18,15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120227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Carcasí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48915"/>
                  </a:ext>
                </a:extLst>
              </a:tr>
              <a:tr h="23504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Miranda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634877"/>
                  </a:ext>
                </a:extLst>
              </a:tr>
              <a:tr h="24424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Onzaga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98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02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9B2F6C4A-DC0E-D8C0-BBB5-58EDCE3F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19" t="3020" r="7890" b="4294"/>
          <a:stretch/>
        </p:blipFill>
        <p:spPr>
          <a:xfrm>
            <a:off x="191031" y="636758"/>
            <a:ext cx="5066770" cy="3448814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Amazonas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EBA9A0-3B6D-2E60-62D9-345AADDB51D3}"/>
              </a:ext>
            </a:extLst>
          </p:cNvPr>
          <p:cNvSpPr txBox="1"/>
          <p:nvPr/>
        </p:nvSpPr>
        <p:spPr>
          <a:xfrm>
            <a:off x="3497374" y="40561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056CC3-B79B-021F-EF77-2C2F456CE8D6}"/>
              </a:ext>
            </a:extLst>
          </p:cNvPr>
          <p:cNvSpPr txBox="1"/>
          <p:nvPr/>
        </p:nvSpPr>
        <p:spPr>
          <a:xfrm>
            <a:off x="6026867" y="40561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3CA1C6-F1A8-40BB-39EA-88EF98A67B5E}"/>
              </a:ext>
            </a:extLst>
          </p:cNvPr>
          <p:cNvSpPr txBox="1"/>
          <p:nvPr/>
        </p:nvSpPr>
        <p:spPr>
          <a:xfrm>
            <a:off x="8845360" y="4056101"/>
            <a:ext cx="3045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13E67E-A289-A4F5-59F8-A424BE0ABA4F}"/>
              </a:ext>
            </a:extLst>
          </p:cNvPr>
          <p:cNvSpPr txBox="1"/>
          <p:nvPr/>
        </p:nvSpPr>
        <p:spPr>
          <a:xfrm>
            <a:off x="5366083" y="35004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Servicios Públicos por municipios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30DE8BFA-C325-6F01-8B2C-CFA3EFFB5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686236"/>
              </p:ext>
            </p:extLst>
          </p:nvPr>
        </p:nvGraphicFramePr>
        <p:xfrm>
          <a:off x="422415" y="4499354"/>
          <a:ext cx="11208903" cy="1888141"/>
        </p:xfrm>
        <a:graphic>
          <a:graphicData uri="http://schemas.openxmlformats.org/drawingml/2006/table">
            <a:tbl>
              <a:tblPr/>
              <a:tblGrid>
                <a:gridCol w="1052205">
                  <a:extLst>
                    <a:ext uri="{9D8B030D-6E8A-4147-A177-3AD203B41FA5}">
                      <a16:colId xmlns:a16="http://schemas.microsoft.com/office/drawing/2014/main" val="2525552365"/>
                    </a:ext>
                  </a:extLst>
                </a:gridCol>
                <a:gridCol w="906065">
                  <a:extLst>
                    <a:ext uri="{9D8B030D-6E8A-4147-A177-3AD203B41FA5}">
                      <a16:colId xmlns:a16="http://schemas.microsoft.com/office/drawing/2014/main" val="883034888"/>
                    </a:ext>
                  </a:extLst>
                </a:gridCol>
                <a:gridCol w="1212958">
                  <a:extLst>
                    <a:ext uri="{9D8B030D-6E8A-4147-A177-3AD203B41FA5}">
                      <a16:colId xmlns:a16="http://schemas.microsoft.com/office/drawing/2014/main" val="4003859898"/>
                    </a:ext>
                  </a:extLst>
                </a:gridCol>
                <a:gridCol w="906065">
                  <a:extLst>
                    <a:ext uri="{9D8B030D-6E8A-4147-A177-3AD203B41FA5}">
                      <a16:colId xmlns:a16="http://schemas.microsoft.com/office/drawing/2014/main" val="1499971241"/>
                    </a:ext>
                  </a:extLst>
                </a:gridCol>
                <a:gridCol w="1081433">
                  <a:extLst>
                    <a:ext uri="{9D8B030D-6E8A-4147-A177-3AD203B41FA5}">
                      <a16:colId xmlns:a16="http://schemas.microsoft.com/office/drawing/2014/main" val="810051857"/>
                    </a:ext>
                  </a:extLst>
                </a:gridCol>
                <a:gridCol w="1212958">
                  <a:extLst>
                    <a:ext uri="{9D8B030D-6E8A-4147-A177-3AD203B41FA5}">
                      <a16:colId xmlns:a16="http://schemas.microsoft.com/office/drawing/2014/main" val="3874979591"/>
                    </a:ext>
                  </a:extLst>
                </a:gridCol>
                <a:gridCol w="1096047">
                  <a:extLst>
                    <a:ext uri="{9D8B030D-6E8A-4147-A177-3AD203B41FA5}">
                      <a16:colId xmlns:a16="http://schemas.microsoft.com/office/drawing/2014/main" val="4026095945"/>
                    </a:ext>
                  </a:extLst>
                </a:gridCol>
                <a:gridCol w="1022977">
                  <a:extLst>
                    <a:ext uri="{9D8B030D-6E8A-4147-A177-3AD203B41FA5}">
                      <a16:colId xmlns:a16="http://schemas.microsoft.com/office/drawing/2014/main" val="67762922"/>
                    </a:ext>
                  </a:extLst>
                </a:gridCol>
                <a:gridCol w="906065">
                  <a:extLst>
                    <a:ext uri="{9D8B030D-6E8A-4147-A177-3AD203B41FA5}">
                      <a16:colId xmlns:a16="http://schemas.microsoft.com/office/drawing/2014/main" val="2888907370"/>
                    </a:ext>
                  </a:extLst>
                </a:gridCol>
                <a:gridCol w="906065">
                  <a:extLst>
                    <a:ext uri="{9D8B030D-6E8A-4147-A177-3AD203B41FA5}">
                      <a16:colId xmlns:a16="http://schemas.microsoft.com/office/drawing/2014/main" val="835526937"/>
                    </a:ext>
                  </a:extLst>
                </a:gridCol>
                <a:gridCol w="906065">
                  <a:extLst>
                    <a:ext uri="{9D8B030D-6E8A-4147-A177-3AD203B41FA5}">
                      <a16:colId xmlns:a16="http://schemas.microsoft.com/office/drawing/2014/main" val="2218803483"/>
                    </a:ext>
                  </a:extLst>
                </a:gridCol>
              </a:tblGrid>
              <a:tr h="10767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1844116"/>
                  </a:ext>
                </a:extLst>
              </a:tr>
              <a:tr h="4057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Leticia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75924"/>
                  </a:ext>
                </a:extLst>
              </a:tr>
              <a:tr h="4057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Nariño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91,29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4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3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878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392745C-4D96-F5FF-EFBF-56D8617DB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398" t="3730" r="21340" b="4340"/>
          <a:stretch/>
        </p:blipFill>
        <p:spPr>
          <a:xfrm>
            <a:off x="210827" y="539877"/>
            <a:ext cx="2678229" cy="289553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Sucre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BDF002-5B50-3433-FDB4-09911137C1FF}"/>
              </a:ext>
            </a:extLst>
          </p:cNvPr>
          <p:cNvSpPr txBox="1"/>
          <p:nvPr/>
        </p:nvSpPr>
        <p:spPr>
          <a:xfrm>
            <a:off x="3583142" y="31451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6DB86D-0DA4-FCDD-C688-9F29A3822C1F}"/>
              </a:ext>
            </a:extLst>
          </p:cNvPr>
          <p:cNvSpPr txBox="1"/>
          <p:nvPr/>
        </p:nvSpPr>
        <p:spPr>
          <a:xfrm>
            <a:off x="5967983" y="31451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18FF38-D467-95C8-6711-64B4BA197F83}"/>
              </a:ext>
            </a:extLst>
          </p:cNvPr>
          <p:cNvSpPr txBox="1"/>
          <p:nvPr/>
        </p:nvSpPr>
        <p:spPr>
          <a:xfrm>
            <a:off x="8780045" y="3145160"/>
            <a:ext cx="309041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EEB856-55B5-4523-32C4-6FBCE9AE89B3}"/>
              </a:ext>
            </a:extLst>
          </p:cNvPr>
          <p:cNvSpPr txBox="1"/>
          <p:nvPr/>
        </p:nvSpPr>
        <p:spPr>
          <a:xfrm>
            <a:off x="4852555" y="2680900"/>
            <a:ext cx="6285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11CF345-69C1-CF13-8202-9B99868CA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928056"/>
              </p:ext>
            </p:extLst>
          </p:nvPr>
        </p:nvGraphicFramePr>
        <p:xfrm>
          <a:off x="79663" y="3435412"/>
          <a:ext cx="12028916" cy="3109129"/>
        </p:xfrm>
        <a:graphic>
          <a:graphicData uri="http://schemas.openxmlformats.org/drawingml/2006/table">
            <a:tbl>
              <a:tblPr/>
              <a:tblGrid>
                <a:gridCol w="1333501">
                  <a:extLst>
                    <a:ext uri="{9D8B030D-6E8A-4147-A177-3AD203B41FA5}">
                      <a16:colId xmlns:a16="http://schemas.microsoft.com/office/drawing/2014/main" val="2611442293"/>
                    </a:ext>
                  </a:extLst>
                </a:gridCol>
                <a:gridCol w="603848">
                  <a:extLst>
                    <a:ext uri="{9D8B030D-6E8A-4147-A177-3AD203B41FA5}">
                      <a16:colId xmlns:a16="http://schemas.microsoft.com/office/drawing/2014/main" val="2943465317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2482527776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1626297713"/>
                    </a:ext>
                  </a:extLst>
                </a:gridCol>
                <a:gridCol w="1069880">
                  <a:extLst>
                    <a:ext uri="{9D8B030D-6E8A-4147-A177-3AD203B41FA5}">
                      <a16:colId xmlns:a16="http://schemas.microsoft.com/office/drawing/2014/main" val="3416856695"/>
                    </a:ext>
                  </a:extLst>
                </a:gridCol>
                <a:gridCol w="1546989">
                  <a:extLst>
                    <a:ext uri="{9D8B030D-6E8A-4147-A177-3AD203B41FA5}">
                      <a16:colId xmlns:a16="http://schemas.microsoft.com/office/drawing/2014/main" val="3543993633"/>
                    </a:ext>
                  </a:extLst>
                </a:gridCol>
                <a:gridCol w="1272290">
                  <a:extLst>
                    <a:ext uri="{9D8B030D-6E8A-4147-A177-3AD203B41FA5}">
                      <a16:colId xmlns:a16="http://schemas.microsoft.com/office/drawing/2014/main" val="3329282149"/>
                    </a:ext>
                  </a:extLst>
                </a:gridCol>
                <a:gridCol w="1416868">
                  <a:extLst>
                    <a:ext uri="{9D8B030D-6E8A-4147-A177-3AD203B41FA5}">
                      <a16:colId xmlns:a16="http://schemas.microsoft.com/office/drawing/2014/main" val="4089488738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2194478354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1496030582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3954382278"/>
                    </a:ext>
                  </a:extLst>
                </a:gridCol>
              </a:tblGrid>
              <a:tr h="63748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62590"/>
                  </a:ext>
                </a:extLst>
              </a:tr>
              <a:tr h="2912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 de Tolú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304690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Marcos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40701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Ovejas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172369"/>
                  </a:ext>
                </a:extLst>
              </a:tr>
              <a:tr h="26392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Sincé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62919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Onofre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3,89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294958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Buenavista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171016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Morroa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000666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Sincelejo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932940"/>
                  </a:ext>
                </a:extLst>
              </a:tr>
              <a:tr h="24021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Galeras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14,68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173047"/>
                  </a:ext>
                </a:extLst>
              </a:tr>
              <a:tr h="23496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Benito Abad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80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77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3B3679DB-A950-0DD6-6EC3-6EF17420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711" t="2429" r="21502" b="4067"/>
          <a:stretch/>
        </p:blipFill>
        <p:spPr>
          <a:xfrm>
            <a:off x="321544" y="687957"/>
            <a:ext cx="2982765" cy="300908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Tolima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FA90DA-CAD6-148C-DAA3-C8289B232AA3}"/>
              </a:ext>
            </a:extLst>
          </p:cNvPr>
          <p:cNvSpPr txBox="1"/>
          <p:nvPr/>
        </p:nvSpPr>
        <p:spPr>
          <a:xfrm>
            <a:off x="3592667" y="33642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86403E-336C-83D1-73FD-6FB7EAA60F87}"/>
              </a:ext>
            </a:extLst>
          </p:cNvPr>
          <p:cNvSpPr txBox="1"/>
          <p:nvPr/>
        </p:nvSpPr>
        <p:spPr>
          <a:xfrm>
            <a:off x="5967983" y="33642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69FE62-BE70-3FD2-BA1B-75D35D8E72EA}"/>
              </a:ext>
            </a:extLst>
          </p:cNvPr>
          <p:cNvSpPr txBox="1"/>
          <p:nvPr/>
        </p:nvSpPr>
        <p:spPr>
          <a:xfrm>
            <a:off x="8780117" y="3364235"/>
            <a:ext cx="309033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DE87F7-B750-CE24-68FE-0F6A387255C1}"/>
              </a:ext>
            </a:extLst>
          </p:cNvPr>
          <p:cNvSpPr txBox="1"/>
          <p:nvPr/>
        </p:nvSpPr>
        <p:spPr>
          <a:xfrm>
            <a:off x="4748645" y="2899975"/>
            <a:ext cx="63896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695A205-8396-123E-3EA1-C9DCA6857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969842"/>
              </p:ext>
            </p:extLst>
          </p:nvPr>
        </p:nvGraphicFramePr>
        <p:xfrm>
          <a:off x="79665" y="3697040"/>
          <a:ext cx="12028914" cy="3009089"/>
        </p:xfrm>
        <a:graphic>
          <a:graphicData uri="http://schemas.openxmlformats.org/drawingml/2006/table">
            <a:tbl>
              <a:tblPr/>
              <a:tblGrid>
                <a:gridCol w="1271153">
                  <a:extLst>
                    <a:ext uri="{9D8B030D-6E8A-4147-A177-3AD203B41FA5}">
                      <a16:colId xmlns:a16="http://schemas.microsoft.com/office/drawing/2014/main" val="1330712905"/>
                    </a:ext>
                  </a:extLst>
                </a:gridCol>
                <a:gridCol w="666196">
                  <a:extLst>
                    <a:ext uri="{9D8B030D-6E8A-4147-A177-3AD203B41FA5}">
                      <a16:colId xmlns:a16="http://schemas.microsoft.com/office/drawing/2014/main" val="126242187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2325838322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4230528415"/>
                    </a:ext>
                  </a:extLst>
                </a:gridCol>
                <a:gridCol w="1069880">
                  <a:extLst>
                    <a:ext uri="{9D8B030D-6E8A-4147-A177-3AD203B41FA5}">
                      <a16:colId xmlns:a16="http://schemas.microsoft.com/office/drawing/2014/main" val="3196445282"/>
                    </a:ext>
                  </a:extLst>
                </a:gridCol>
                <a:gridCol w="1546988">
                  <a:extLst>
                    <a:ext uri="{9D8B030D-6E8A-4147-A177-3AD203B41FA5}">
                      <a16:colId xmlns:a16="http://schemas.microsoft.com/office/drawing/2014/main" val="803029802"/>
                    </a:ext>
                  </a:extLst>
                </a:gridCol>
                <a:gridCol w="1272290">
                  <a:extLst>
                    <a:ext uri="{9D8B030D-6E8A-4147-A177-3AD203B41FA5}">
                      <a16:colId xmlns:a16="http://schemas.microsoft.com/office/drawing/2014/main" val="35410498"/>
                    </a:ext>
                  </a:extLst>
                </a:gridCol>
                <a:gridCol w="1416867">
                  <a:extLst>
                    <a:ext uri="{9D8B030D-6E8A-4147-A177-3AD203B41FA5}">
                      <a16:colId xmlns:a16="http://schemas.microsoft.com/office/drawing/2014/main" val="3475030326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1976593838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590415221"/>
                    </a:ext>
                  </a:extLst>
                </a:gridCol>
                <a:gridCol w="896385">
                  <a:extLst>
                    <a:ext uri="{9D8B030D-6E8A-4147-A177-3AD203B41FA5}">
                      <a16:colId xmlns:a16="http://schemas.microsoft.com/office/drawing/2014/main" val="2411525119"/>
                    </a:ext>
                  </a:extLst>
                </a:gridCol>
              </a:tblGrid>
              <a:tr h="62687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6328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Ibagué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988689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Rioblanco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79357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Ambalema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559553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Cunday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08221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Honda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425823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Natagaima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0536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Roncesvalles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36534"/>
                  </a:ext>
                </a:extLst>
              </a:tr>
              <a:tr h="25630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 de San Juan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210643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Murillo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532897"/>
                  </a:ext>
                </a:extLst>
              </a:tr>
              <a:tr h="23621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Coyaima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530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91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27361902-B2F5-278E-3129-B84D024E9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7487" t="25528" b="28128"/>
          <a:stretch/>
        </p:blipFill>
        <p:spPr>
          <a:xfrm>
            <a:off x="418496" y="737186"/>
            <a:ext cx="3782344" cy="243732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Valle del 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5C3A81-3E82-DF4C-6140-08DCC56FD398}"/>
              </a:ext>
            </a:extLst>
          </p:cNvPr>
          <p:cNvSpPr txBox="1"/>
          <p:nvPr/>
        </p:nvSpPr>
        <p:spPr>
          <a:xfrm>
            <a:off x="3649817" y="2897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ADD88D-00E1-7171-D37B-11F353AAFCA3}"/>
              </a:ext>
            </a:extLst>
          </p:cNvPr>
          <p:cNvSpPr txBox="1"/>
          <p:nvPr/>
        </p:nvSpPr>
        <p:spPr>
          <a:xfrm>
            <a:off x="5967983" y="2897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360231-EB9F-CAB3-5634-783E036A0DC9}"/>
              </a:ext>
            </a:extLst>
          </p:cNvPr>
          <p:cNvSpPr txBox="1"/>
          <p:nvPr/>
        </p:nvSpPr>
        <p:spPr>
          <a:xfrm>
            <a:off x="8829369" y="2897510"/>
            <a:ext cx="304108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4ECAA2-CBF8-6F6D-F928-DD728FB787CA}"/>
              </a:ext>
            </a:extLst>
          </p:cNvPr>
          <p:cNvSpPr txBox="1"/>
          <p:nvPr/>
        </p:nvSpPr>
        <p:spPr>
          <a:xfrm>
            <a:off x="4810991" y="243325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E7566A1-1AA4-90FC-6205-9FE031CBD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680092"/>
              </p:ext>
            </p:extLst>
          </p:nvPr>
        </p:nvGraphicFramePr>
        <p:xfrm>
          <a:off x="173183" y="3203903"/>
          <a:ext cx="11935396" cy="3428126"/>
        </p:xfrm>
        <a:graphic>
          <a:graphicData uri="http://schemas.openxmlformats.org/drawingml/2006/table">
            <a:tbl>
              <a:tblPr/>
              <a:tblGrid>
                <a:gridCol w="1291935">
                  <a:extLst>
                    <a:ext uri="{9D8B030D-6E8A-4147-A177-3AD203B41FA5}">
                      <a16:colId xmlns:a16="http://schemas.microsoft.com/office/drawing/2014/main" val="3914739643"/>
                    </a:ext>
                  </a:extLst>
                </a:gridCol>
                <a:gridCol w="630352">
                  <a:extLst>
                    <a:ext uri="{9D8B030D-6E8A-4147-A177-3AD203B41FA5}">
                      <a16:colId xmlns:a16="http://schemas.microsoft.com/office/drawing/2014/main" val="4033008664"/>
                    </a:ext>
                  </a:extLst>
                </a:gridCol>
                <a:gridCol w="1190671">
                  <a:extLst>
                    <a:ext uri="{9D8B030D-6E8A-4147-A177-3AD203B41FA5}">
                      <a16:colId xmlns:a16="http://schemas.microsoft.com/office/drawing/2014/main" val="360990511"/>
                    </a:ext>
                  </a:extLst>
                </a:gridCol>
                <a:gridCol w="889416">
                  <a:extLst>
                    <a:ext uri="{9D8B030D-6E8A-4147-A177-3AD203B41FA5}">
                      <a16:colId xmlns:a16="http://schemas.microsoft.com/office/drawing/2014/main" val="1557645762"/>
                    </a:ext>
                  </a:extLst>
                </a:gridCol>
                <a:gridCol w="1061562">
                  <a:extLst>
                    <a:ext uri="{9D8B030D-6E8A-4147-A177-3AD203B41FA5}">
                      <a16:colId xmlns:a16="http://schemas.microsoft.com/office/drawing/2014/main" val="3048084011"/>
                    </a:ext>
                  </a:extLst>
                </a:gridCol>
                <a:gridCol w="1534962">
                  <a:extLst>
                    <a:ext uri="{9D8B030D-6E8A-4147-A177-3AD203B41FA5}">
                      <a16:colId xmlns:a16="http://schemas.microsoft.com/office/drawing/2014/main" val="3020503429"/>
                    </a:ext>
                  </a:extLst>
                </a:gridCol>
                <a:gridCol w="1262398">
                  <a:extLst>
                    <a:ext uri="{9D8B030D-6E8A-4147-A177-3AD203B41FA5}">
                      <a16:colId xmlns:a16="http://schemas.microsoft.com/office/drawing/2014/main" val="1603853344"/>
                    </a:ext>
                  </a:extLst>
                </a:gridCol>
                <a:gridCol w="1405852">
                  <a:extLst>
                    <a:ext uri="{9D8B030D-6E8A-4147-A177-3AD203B41FA5}">
                      <a16:colId xmlns:a16="http://schemas.microsoft.com/office/drawing/2014/main" val="1335672506"/>
                    </a:ext>
                  </a:extLst>
                </a:gridCol>
                <a:gridCol w="889416">
                  <a:extLst>
                    <a:ext uri="{9D8B030D-6E8A-4147-A177-3AD203B41FA5}">
                      <a16:colId xmlns:a16="http://schemas.microsoft.com/office/drawing/2014/main" val="4052852536"/>
                    </a:ext>
                  </a:extLst>
                </a:gridCol>
                <a:gridCol w="889416">
                  <a:extLst>
                    <a:ext uri="{9D8B030D-6E8A-4147-A177-3AD203B41FA5}">
                      <a16:colId xmlns:a16="http://schemas.microsoft.com/office/drawing/2014/main" val="4256451543"/>
                    </a:ext>
                  </a:extLst>
                </a:gridCol>
                <a:gridCol w="889416">
                  <a:extLst>
                    <a:ext uri="{9D8B030D-6E8A-4147-A177-3AD203B41FA5}">
                      <a16:colId xmlns:a16="http://schemas.microsoft.com/office/drawing/2014/main" val="2943218111"/>
                    </a:ext>
                  </a:extLst>
                </a:gridCol>
              </a:tblGrid>
              <a:tr h="70615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398951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Andalucía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18,25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2601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Cairo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785328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Bugalagrande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19,69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16,95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491574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Sevilla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21350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016068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Obando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525192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Buenaventura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7849"/>
                  </a:ext>
                </a:extLst>
              </a:tr>
              <a:tr h="3271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Ansermanuevo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123735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06492"/>
                  </a:ext>
                </a:extLst>
              </a:tr>
              <a:tr h="2660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Versalles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19,03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23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648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51B5612C-BB1C-5378-D0D3-BE532EFFB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959" t="4853" r="15180" b="3885"/>
          <a:stretch/>
        </p:blipFill>
        <p:spPr>
          <a:xfrm>
            <a:off x="352237" y="739932"/>
            <a:ext cx="3957003" cy="319269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Vaupés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9B9466-A17E-5675-4B14-69AC51A62652}"/>
              </a:ext>
            </a:extLst>
          </p:cNvPr>
          <p:cNvSpPr txBox="1"/>
          <p:nvPr/>
        </p:nvSpPr>
        <p:spPr>
          <a:xfrm>
            <a:off x="3697442" y="3564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C3006-7093-DF8F-717F-C9D4311B332A}"/>
              </a:ext>
            </a:extLst>
          </p:cNvPr>
          <p:cNvSpPr txBox="1"/>
          <p:nvPr/>
        </p:nvSpPr>
        <p:spPr>
          <a:xfrm>
            <a:off x="5967983" y="3564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7F3ADF-8C1C-0885-E855-1D52C108A5A5}"/>
              </a:ext>
            </a:extLst>
          </p:cNvPr>
          <p:cNvSpPr txBox="1"/>
          <p:nvPr/>
        </p:nvSpPr>
        <p:spPr>
          <a:xfrm>
            <a:off x="8740877" y="3564260"/>
            <a:ext cx="312957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E77BD2-D7D3-F96D-8CB5-E928003371EB}"/>
              </a:ext>
            </a:extLst>
          </p:cNvPr>
          <p:cNvSpPr txBox="1"/>
          <p:nvPr/>
        </p:nvSpPr>
        <p:spPr>
          <a:xfrm>
            <a:off x="5366083" y="324328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Servicios Públicos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67262A78-6C34-60BD-544D-FA3C02641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04325"/>
              </p:ext>
            </p:extLst>
          </p:nvPr>
        </p:nvGraphicFramePr>
        <p:xfrm>
          <a:off x="352236" y="4106068"/>
          <a:ext cx="11608535" cy="1474926"/>
        </p:xfrm>
        <a:graphic>
          <a:graphicData uri="http://schemas.openxmlformats.org/drawingml/2006/table">
            <a:tbl>
              <a:tblPr/>
              <a:tblGrid>
                <a:gridCol w="1004585">
                  <a:extLst>
                    <a:ext uri="{9D8B030D-6E8A-4147-A177-3AD203B41FA5}">
                      <a16:colId xmlns:a16="http://schemas.microsoft.com/office/drawing/2014/main" val="1065988788"/>
                    </a:ext>
                  </a:extLst>
                </a:gridCol>
                <a:gridCol w="865059">
                  <a:extLst>
                    <a:ext uri="{9D8B030D-6E8A-4147-A177-3AD203B41FA5}">
                      <a16:colId xmlns:a16="http://schemas.microsoft.com/office/drawing/2014/main" val="3330680702"/>
                    </a:ext>
                  </a:extLst>
                </a:gridCol>
                <a:gridCol w="1158063">
                  <a:extLst>
                    <a:ext uri="{9D8B030D-6E8A-4147-A177-3AD203B41FA5}">
                      <a16:colId xmlns:a16="http://schemas.microsoft.com/office/drawing/2014/main" val="2210177422"/>
                    </a:ext>
                  </a:extLst>
                </a:gridCol>
                <a:gridCol w="865059">
                  <a:extLst>
                    <a:ext uri="{9D8B030D-6E8A-4147-A177-3AD203B41FA5}">
                      <a16:colId xmlns:a16="http://schemas.microsoft.com/office/drawing/2014/main" val="4173339786"/>
                    </a:ext>
                  </a:extLst>
                </a:gridCol>
                <a:gridCol w="1032490">
                  <a:extLst>
                    <a:ext uri="{9D8B030D-6E8A-4147-A177-3AD203B41FA5}">
                      <a16:colId xmlns:a16="http://schemas.microsoft.com/office/drawing/2014/main" val="2174176428"/>
                    </a:ext>
                  </a:extLst>
                </a:gridCol>
                <a:gridCol w="1492925">
                  <a:extLst>
                    <a:ext uri="{9D8B030D-6E8A-4147-A177-3AD203B41FA5}">
                      <a16:colId xmlns:a16="http://schemas.microsoft.com/office/drawing/2014/main" val="677685760"/>
                    </a:ext>
                  </a:extLst>
                </a:gridCol>
                <a:gridCol w="1227826">
                  <a:extLst>
                    <a:ext uri="{9D8B030D-6E8A-4147-A177-3AD203B41FA5}">
                      <a16:colId xmlns:a16="http://schemas.microsoft.com/office/drawing/2014/main" val="3672730387"/>
                    </a:ext>
                  </a:extLst>
                </a:gridCol>
                <a:gridCol w="1367351">
                  <a:extLst>
                    <a:ext uri="{9D8B030D-6E8A-4147-A177-3AD203B41FA5}">
                      <a16:colId xmlns:a16="http://schemas.microsoft.com/office/drawing/2014/main" val="385505166"/>
                    </a:ext>
                  </a:extLst>
                </a:gridCol>
                <a:gridCol w="865059">
                  <a:extLst>
                    <a:ext uri="{9D8B030D-6E8A-4147-A177-3AD203B41FA5}">
                      <a16:colId xmlns:a16="http://schemas.microsoft.com/office/drawing/2014/main" val="1630792922"/>
                    </a:ext>
                  </a:extLst>
                </a:gridCol>
                <a:gridCol w="865059">
                  <a:extLst>
                    <a:ext uri="{9D8B030D-6E8A-4147-A177-3AD203B41FA5}">
                      <a16:colId xmlns:a16="http://schemas.microsoft.com/office/drawing/2014/main" val="1685121491"/>
                    </a:ext>
                  </a:extLst>
                </a:gridCol>
                <a:gridCol w="865059">
                  <a:extLst>
                    <a:ext uri="{9D8B030D-6E8A-4147-A177-3AD203B41FA5}">
                      <a16:colId xmlns:a16="http://schemas.microsoft.com/office/drawing/2014/main" val="3717406333"/>
                    </a:ext>
                  </a:extLst>
                </a:gridCol>
              </a:tblGrid>
              <a:tr h="6923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31905"/>
                  </a:ext>
                </a:extLst>
              </a:tr>
              <a:tr h="2608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Carurú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7,82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236777"/>
                  </a:ext>
                </a:extLst>
              </a:tr>
              <a:tr h="2608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Taraira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376216"/>
                  </a:ext>
                </a:extLst>
              </a:tr>
              <a:tr h="2608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Mitú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86,07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36,23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931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763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82CF0E17-C5AA-7236-4070-5F2C2D0DE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821" t="2917" r="11911" b="4991"/>
          <a:stretch/>
        </p:blipFill>
        <p:spPr>
          <a:xfrm>
            <a:off x="447669" y="739932"/>
            <a:ext cx="4346943" cy="322970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Vichada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4D4652-E371-C7B2-DFF0-A67F8B4F7736}"/>
              </a:ext>
            </a:extLst>
          </p:cNvPr>
          <p:cNvSpPr txBox="1"/>
          <p:nvPr/>
        </p:nvSpPr>
        <p:spPr>
          <a:xfrm>
            <a:off x="362124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C89FFE-79EB-74E3-A35C-D16C51781C76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A67A2D-7EDE-326B-9DBE-FDFF67D1202C}"/>
              </a:ext>
            </a:extLst>
          </p:cNvPr>
          <p:cNvSpPr txBox="1"/>
          <p:nvPr/>
        </p:nvSpPr>
        <p:spPr>
          <a:xfrm>
            <a:off x="8839201" y="3449960"/>
            <a:ext cx="3031256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BD13FB-C8C1-982A-48FF-904CC978EC6A}"/>
              </a:ext>
            </a:extLst>
          </p:cNvPr>
          <p:cNvSpPr txBox="1"/>
          <p:nvPr/>
        </p:nvSpPr>
        <p:spPr>
          <a:xfrm>
            <a:off x="4810991" y="298570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E1C7CBD7-4D8A-3252-C337-BE8AA32B3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531555"/>
              </p:ext>
            </p:extLst>
          </p:nvPr>
        </p:nvGraphicFramePr>
        <p:xfrm>
          <a:off x="144518" y="4156899"/>
          <a:ext cx="11816254" cy="1721709"/>
        </p:xfrm>
        <a:graphic>
          <a:graphicData uri="http://schemas.openxmlformats.org/drawingml/2006/table">
            <a:tbl>
              <a:tblPr/>
              <a:tblGrid>
                <a:gridCol w="1263868">
                  <a:extLst>
                    <a:ext uri="{9D8B030D-6E8A-4147-A177-3AD203B41FA5}">
                      <a16:colId xmlns:a16="http://schemas.microsoft.com/office/drawing/2014/main" val="1070831339"/>
                    </a:ext>
                  </a:extLst>
                </a:gridCol>
                <a:gridCol w="639231">
                  <a:extLst>
                    <a:ext uri="{9D8B030D-6E8A-4147-A177-3AD203B41FA5}">
                      <a16:colId xmlns:a16="http://schemas.microsoft.com/office/drawing/2014/main" val="546708358"/>
                    </a:ext>
                  </a:extLst>
                </a:gridCol>
                <a:gridCol w="1178785">
                  <a:extLst>
                    <a:ext uri="{9D8B030D-6E8A-4147-A177-3AD203B41FA5}">
                      <a16:colId xmlns:a16="http://schemas.microsoft.com/office/drawing/2014/main" val="1835722107"/>
                    </a:ext>
                  </a:extLst>
                </a:gridCol>
                <a:gridCol w="880538">
                  <a:extLst>
                    <a:ext uri="{9D8B030D-6E8A-4147-A177-3AD203B41FA5}">
                      <a16:colId xmlns:a16="http://schemas.microsoft.com/office/drawing/2014/main" val="4139078586"/>
                    </a:ext>
                  </a:extLst>
                </a:gridCol>
                <a:gridCol w="1050965">
                  <a:extLst>
                    <a:ext uri="{9D8B030D-6E8A-4147-A177-3AD203B41FA5}">
                      <a16:colId xmlns:a16="http://schemas.microsoft.com/office/drawing/2014/main" val="2995706314"/>
                    </a:ext>
                  </a:extLst>
                </a:gridCol>
                <a:gridCol w="1519639">
                  <a:extLst>
                    <a:ext uri="{9D8B030D-6E8A-4147-A177-3AD203B41FA5}">
                      <a16:colId xmlns:a16="http://schemas.microsoft.com/office/drawing/2014/main" val="3615079077"/>
                    </a:ext>
                  </a:extLst>
                </a:gridCol>
                <a:gridCol w="1249796">
                  <a:extLst>
                    <a:ext uri="{9D8B030D-6E8A-4147-A177-3AD203B41FA5}">
                      <a16:colId xmlns:a16="http://schemas.microsoft.com/office/drawing/2014/main" val="3390545768"/>
                    </a:ext>
                  </a:extLst>
                </a:gridCol>
                <a:gridCol w="1391818">
                  <a:extLst>
                    <a:ext uri="{9D8B030D-6E8A-4147-A177-3AD203B41FA5}">
                      <a16:colId xmlns:a16="http://schemas.microsoft.com/office/drawing/2014/main" val="3219966886"/>
                    </a:ext>
                  </a:extLst>
                </a:gridCol>
                <a:gridCol w="880538">
                  <a:extLst>
                    <a:ext uri="{9D8B030D-6E8A-4147-A177-3AD203B41FA5}">
                      <a16:colId xmlns:a16="http://schemas.microsoft.com/office/drawing/2014/main" val="1690382839"/>
                    </a:ext>
                  </a:extLst>
                </a:gridCol>
                <a:gridCol w="880538">
                  <a:extLst>
                    <a:ext uri="{9D8B030D-6E8A-4147-A177-3AD203B41FA5}">
                      <a16:colId xmlns:a16="http://schemas.microsoft.com/office/drawing/2014/main" val="1323593979"/>
                    </a:ext>
                  </a:extLst>
                </a:gridCol>
                <a:gridCol w="880538">
                  <a:extLst>
                    <a:ext uri="{9D8B030D-6E8A-4147-A177-3AD203B41FA5}">
                      <a16:colId xmlns:a16="http://schemas.microsoft.com/office/drawing/2014/main" val="2011875786"/>
                    </a:ext>
                  </a:extLst>
                </a:gridCol>
              </a:tblGrid>
              <a:tr h="6883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905975"/>
                  </a:ext>
                </a:extLst>
              </a:tr>
              <a:tr h="2343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Primavera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6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74,71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195569"/>
                  </a:ext>
                </a:extLst>
              </a:tr>
              <a:tr h="2343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Rosalía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82,17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51,35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4123"/>
                  </a:ext>
                </a:extLst>
              </a:tr>
              <a:tr h="2343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Cumaribo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83,80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5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51,29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50,92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38648"/>
                  </a:ext>
                </a:extLst>
              </a:tr>
              <a:tr h="33022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Carreño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583" marR="7583" marT="75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49,14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64,30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80,00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6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63,36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36,77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12,28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33,91</a:t>
                      </a:r>
                    </a:p>
                  </a:txBody>
                  <a:tcPr marL="7583" marR="7583" marT="75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391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685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BDF9CF-D207-1677-C41E-DD5890FF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28"/>
          <a:stretch/>
        </p:blipFill>
        <p:spPr>
          <a:xfrm>
            <a:off x="9661" y="-1788"/>
            <a:ext cx="1307367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CE9036-6CAC-24CC-9BEE-174C37A134F1}"/>
              </a:ext>
            </a:extLst>
          </p:cNvPr>
          <p:cNvSpPr txBox="1"/>
          <p:nvPr/>
        </p:nvSpPr>
        <p:spPr>
          <a:xfrm>
            <a:off x="784907" y="1667051"/>
            <a:ext cx="427051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6000" b="1" dirty="0">
                <a:solidFill>
                  <a:srgbClr val="F8B017"/>
                </a:solidFill>
                <a:latin typeface="Verdana"/>
                <a:ea typeface="Verdana"/>
                <a:cs typeface="Helvetica"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384321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62C4D4F-2340-CB51-8EE6-C9ACA2141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581" t="8214" r="14671" b="3747"/>
          <a:stretch/>
        </p:blipFill>
        <p:spPr>
          <a:xfrm>
            <a:off x="169187" y="701478"/>
            <a:ext cx="4291445" cy="3345872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Antioquia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7391B7-24EE-0FC7-9ACB-58F39D137B73}"/>
              </a:ext>
            </a:extLst>
          </p:cNvPr>
          <p:cNvSpPr txBox="1"/>
          <p:nvPr/>
        </p:nvSpPr>
        <p:spPr>
          <a:xfrm>
            <a:off x="3525949" y="377035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237E06-1410-22BB-45D6-9F42DE1D82D0}"/>
              </a:ext>
            </a:extLst>
          </p:cNvPr>
          <p:cNvSpPr txBox="1"/>
          <p:nvPr/>
        </p:nvSpPr>
        <p:spPr>
          <a:xfrm>
            <a:off x="6120340" y="377035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A5B5A-AC61-6496-67B9-C0884F0877EE}"/>
              </a:ext>
            </a:extLst>
          </p:cNvPr>
          <p:cNvSpPr txBox="1"/>
          <p:nvPr/>
        </p:nvSpPr>
        <p:spPr>
          <a:xfrm>
            <a:off x="8927690" y="3770351"/>
            <a:ext cx="309512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1C792B-F02C-62EC-F3F6-87D7FF59A6AB}"/>
              </a:ext>
            </a:extLst>
          </p:cNvPr>
          <p:cNvSpPr txBox="1"/>
          <p:nvPr/>
        </p:nvSpPr>
        <p:spPr>
          <a:xfrm>
            <a:off x="5053781" y="3354852"/>
            <a:ext cx="6455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793712B-75A0-291E-DBEF-A7DE9A76D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098376"/>
              </p:ext>
            </p:extLst>
          </p:nvPr>
        </p:nvGraphicFramePr>
        <p:xfrm>
          <a:off x="183331" y="4036012"/>
          <a:ext cx="11839481" cy="2707684"/>
        </p:xfrm>
        <a:graphic>
          <a:graphicData uri="http://schemas.openxmlformats.org/drawingml/2006/table">
            <a:tbl>
              <a:tblPr/>
              <a:tblGrid>
                <a:gridCol w="1198845">
                  <a:extLst>
                    <a:ext uri="{9D8B030D-6E8A-4147-A177-3AD203B41FA5}">
                      <a16:colId xmlns:a16="http://schemas.microsoft.com/office/drawing/2014/main" val="1231615052"/>
                    </a:ext>
                  </a:extLst>
                </a:gridCol>
                <a:gridCol w="869592">
                  <a:extLst>
                    <a:ext uri="{9D8B030D-6E8A-4147-A177-3AD203B41FA5}">
                      <a16:colId xmlns:a16="http://schemas.microsoft.com/office/drawing/2014/main" val="4064257075"/>
                    </a:ext>
                  </a:extLst>
                </a:gridCol>
                <a:gridCol w="1281196">
                  <a:extLst>
                    <a:ext uri="{9D8B030D-6E8A-4147-A177-3AD203B41FA5}">
                      <a16:colId xmlns:a16="http://schemas.microsoft.com/office/drawing/2014/main" val="3594103259"/>
                    </a:ext>
                  </a:extLst>
                </a:gridCol>
                <a:gridCol w="957037">
                  <a:extLst>
                    <a:ext uri="{9D8B030D-6E8A-4147-A177-3AD203B41FA5}">
                      <a16:colId xmlns:a16="http://schemas.microsoft.com/office/drawing/2014/main" val="1325358570"/>
                    </a:ext>
                  </a:extLst>
                </a:gridCol>
                <a:gridCol w="1142270">
                  <a:extLst>
                    <a:ext uri="{9D8B030D-6E8A-4147-A177-3AD203B41FA5}">
                      <a16:colId xmlns:a16="http://schemas.microsoft.com/office/drawing/2014/main" val="722048416"/>
                    </a:ext>
                  </a:extLst>
                </a:gridCol>
                <a:gridCol w="1281196">
                  <a:extLst>
                    <a:ext uri="{9D8B030D-6E8A-4147-A177-3AD203B41FA5}">
                      <a16:colId xmlns:a16="http://schemas.microsoft.com/office/drawing/2014/main" val="2271679680"/>
                    </a:ext>
                  </a:extLst>
                </a:gridCol>
                <a:gridCol w="1157707">
                  <a:extLst>
                    <a:ext uri="{9D8B030D-6E8A-4147-A177-3AD203B41FA5}">
                      <a16:colId xmlns:a16="http://schemas.microsoft.com/office/drawing/2014/main" val="3860860779"/>
                    </a:ext>
                  </a:extLst>
                </a:gridCol>
                <a:gridCol w="1080527">
                  <a:extLst>
                    <a:ext uri="{9D8B030D-6E8A-4147-A177-3AD203B41FA5}">
                      <a16:colId xmlns:a16="http://schemas.microsoft.com/office/drawing/2014/main" val="228217722"/>
                    </a:ext>
                  </a:extLst>
                </a:gridCol>
                <a:gridCol w="957037">
                  <a:extLst>
                    <a:ext uri="{9D8B030D-6E8A-4147-A177-3AD203B41FA5}">
                      <a16:colId xmlns:a16="http://schemas.microsoft.com/office/drawing/2014/main" val="3867384125"/>
                    </a:ext>
                  </a:extLst>
                </a:gridCol>
                <a:gridCol w="957037">
                  <a:extLst>
                    <a:ext uri="{9D8B030D-6E8A-4147-A177-3AD203B41FA5}">
                      <a16:colId xmlns:a16="http://schemas.microsoft.com/office/drawing/2014/main" val="618771137"/>
                    </a:ext>
                  </a:extLst>
                </a:gridCol>
                <a:gridCol w="957037">
                  <a:extLst>
                    <a:ext uri="{9D8B030D-6E8A-4147-A177-3AD203B41FA5}">
                      <a16:colId xmlns:a16="http://schemas.microsoft.com/office/drawing/2014/main" val="1633905651"/>
                    </a:ext>
                  </a:extLst>
                </a:gridCol>
              </a:tblGrid>
              <a:tr h="5538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157837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Murindó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987976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Abejorral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83,87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58907"/>
                  </a:ext>
                </a:extLst>
              </a:tr>
              <a:tr h="2755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Vigía del Fuerte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97608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Mutatá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542018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Peñol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783804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Anorí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548448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Nariño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29399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Jericó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343308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Granada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926610"/>
                  </a:ext>
                </a:extLst>
              </a:tr>
              <a:tr h="2086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Fredonia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011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25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C644D4F-4342-E510-BAAD-38DEC5095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5" t="21680" b="18716"/>
          <a:stretch/>
        </p:blipFill>
        <p:spPr>
          <a:xfrm>
            <a:off x="81491" y="757320"/>
            <a:ext cx="6289532" cy="2265218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Arauca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B06711-4DAD-3016-5573-B41BEE58750E}"/>
              </a:ext>
            </a:extLst>
          </p:cNvPr>
          <p:cNvSpPr txBox="1"/>
          <p:nvPr/>
        </p:nvSpPr>
        <p:spPr>
          <a:xfrm>
            <a:off x="3525949" y="3217902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5FF617-217C-A2A5-B05F-B99EEC86E024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7C825D-4D9D-C3FB-25B3-4CF53977CF45}"/>
              </a:ext>
            </a:extLst>
          </p:cNvPr>
          <p:cNvSpPr txBox="1"/>
          <p:nvPr/>
        </p:nvSpPr>
        <p:spPr>
          <a:xfrm>
            <a:off x="8937524" y="3217901"/>
            <a:ext cx="308529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914B59-3974-068A-CE5A-6D43559F2AEA}"/>
              </a:ext>
            </a:extLst>
          </p:cNvPr>
          <p:cNvSpPr txBox="1"/>
          <p:nvPr/>
        </p:nvSpPr>
        <p:spPr>
          <a:xfrm>
            <a:off x="5895975" y="2753641"/>
            <a:ext cx="5394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Radar de Servicios Públicos por municipios</a:t>
            </a:r>
            <a:endParaRPr lang="es-CO" sz="1200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420D1EE-5FE8-4CE8-3084-1CC6EA873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519449"/>
              </p:ext>
            </p:extLst>
          </p:nvPr>
        </p:nvGraphicFramePr>
        <p:xfrm>
          <a:off x="311150" y="3623282"/>
          <a:ext cx="11711666" cy="3009868"/>
        </p:xfrm>
        <a:graphic>
          <a:graphicData uri="http://schemas.openxmlformats.org/drawingml/2006/table">
            <a:tbl>
              <a:tblPr/>
              <a:tblGrid>
                <a:gridCol w="1099400">
                  <a:extLst>
                    <a:ext uri="{9D8B030D-6E8A-4147-A177-3AD203B41FA5}">
                      <a16:colId xmlns:a16="http://schemas.microsoft.com/office/drawing/2014/main" val="2649223581"/>
                    </a:ext>
                  </a:extLst>
                </a:gridCol>
                <a:gridCol w="946706">
                  <a:extLst>
                    <a:ext uri="{9D8B030D-6E8A-4147-A177-3AD203B41FA5}">
                      <a16:colId xmlns:a16="http://schemas.microsoft.com/office/drawing/2014/main" val="3353294812"/>
                    </a:ext>
                  </a:extLst>
                </a:gridCol>
                <a:gridCol w="1267364">
                  <a:extLst>
                    <a:ext uri="{9D8B030D-6E8A-4147-A177-3AD203B41FA5}">
                      <a16:colId xmlns:a16="http://schemas.microsoft.com/office/drawing/2014/main" val="31793380"/>
                    </a:ext>
                  </a:extLst>
                </a:gridCol>
                <a:gridCol w="946706">
                  <a:extLst>
                    <a:ext uri="{9D8B030D-6E8A-4147-A177-3AD203B41FA5}">
                      <a16:colId xmlns:a16="http://schemas.microsoft.com/office/drawing/2014/main" val="2473285923"/>
                    </a:ext>
                  </a:extLst>
                </a:gridCol>
                <a:gridCol w="1129939">
                  <a:extLst>
                    <a:ext uri="{9D8B030D-6E8A-4147-A177-3AD203B41FA5}">
                      <a16:colId xmlns:a16="http://schemas.microsoft.com/office/drawing/2014/main" val="2639783533"/>
                    </a:ext>
                  </a:extLst>
                </a:gridCol>
                <a:gridCol w="1267364">
                  <a:extLst>
                    <a:ext uri="{9D8B030D-6E8A-4147-A177-3AD203B41FA5}">
                      <a16:colId xmlns:a16="http://schemas.microsoft.com/office/drawing/2014/main" val="4179759564"/>
                    </a:ext>
                  </a:extLst>
                </a:gridCol>
                <a:gridCol w="1145208">
                  <a:extLst>
                    <a:ext uri="{9D8B030D-6E8A-4147-A177-3AD203B41FA5}">
                      <a16:colId xmlns:a16="http://schemas.microsoft.com/office/drawing/2014/main" val="1935938275"/>
                    </a:ext>
                  </a:extLst>
                </a:gridCol>
                <a:gridCol w="1068861">
                  <a:extLst>
                    <a:ext uri="{9D8B030D-6E8A-4147-A177-3AD203B41FA5}">
                      <a16:colId xmlns:a16="http://schemas.microsoft.com/office/drawing/2014/main" val="4056733546"/>
                    </a:ext>
                  </a:extLst>
                </a:gridCol>
                <a:gridCol w="946706">
                  <a:extLst>
                    <a:ext uri="{9D8B030D-6E8A-4147-A177-3AD203B41FA5}">
                      <a16:colId xmlns:a16="http://schemas.microsoft.com/office/drawing/2014/main" val="1388504510"/>
                    </a:ext>
                  </a:extLst>
                </a:gridCol>
                <a:gridCol w="946706">
                  <a:extLst>
                    <a:ext uri="{9D8B030D-6E8A-4147-A177-3AD203B41FA5}">
                      <a16:colId xmlns:a16="http://schemas.microsoft.com/office/drawing/2014/main" val="4075917382"/>
                    </a:ext>
                  </a:extLst>
                </a:gridCol>
                <a:gridCol w="946706">
                  <a:extLst>
                    <a:ext uri="{9D8B030D-6E8A-4147-A177-3AD203B41FA5}">
                      <a16:colId xmlns:a16="http://schemas.microsoft.com/office/drawing/2014/main" val="576993461"/>
                    </a:ext>
                  </a:extLst>
                </a:gridCol>
              </a:tblGrid>
              <a:tr h="8032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248684"/>
                  </a:ext>
                </a:extLst>
              </a:tr>
              <a:tr h="35209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Rondón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310375"/>
                  </a:ext>
                </a:extLst>
              </a:tr>
              <a:tr h="3090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Saravena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6,36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343286"/>
                  </a:ext>
                </a:extLst>
              </a:tr>
              <a:tr h="3090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Arauca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491466"/>
                  </a:ext>
                </a:extLst>
              </a:tr>
              <a:tr h="3090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Cravo Norte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515984"/>
                  </a:ext>
                </a:extLst>
              </a:tr>
              <a:tr h="3090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Arauquita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322456"/>
                  </a:ext>
                </a:extLst>
              </a:tr>
              <a:tr h="3090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927802"/>
                  </a:ext>
                </a:extLst>
              </a:tr>
              <a:tr h="30908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Fortul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149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66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788BB68-913E-A2DB-9492-26A71AA94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084" t="3579" r="13912" b="4158"/>
          <a:stretch/>
        </p:blipFill>
        <p:spPr>
          <a:xfrm>
            <a:off x="434965" y="699315"/>
            <a:ext cx="3774024" cy="2982846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Atlántico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2BE6A1-BEF3-C8BF-BAAB-175E09DB022A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9C8EB8-A7F8-610A-0973-F2ED501BCB73}"/>
              </a:ext>
            </a:extLst>
          </p:cNvPr>
          <p:cNvSpPr txBox="1"/>
          <p:nvPr/>
        </p:nvSpPr>
        <p:spPr>
          <a:xfrm>
            <a:off x="8858866" y="3217901"/>
            <a:ext cx="316394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355F54-529F-6085-3143-1254608F7211}"/>
              </a:ext>
            </a:extLst>
          </p:cNvPr>
          <p:cNvSpPr txBox="1"/>
          <p:nvPr/>
        </p:nvSpPr>
        <p:spPr>
          <a:xfrm>
            <a:off x="5194633" y="275364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</a:t>
            </a:r>
            <a:endParaRPr lang="es-CO" sz="12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751849C-615B-DE53-5ED5-BE14F3A020EB}"/>
              </a:ext>
            </a:extLst>
          </p:cNvPr>
          <p:cNvSpPr txBox="1"/>
          <p:nvPr/>
        </p:nvSpPr>
        <p:spPr>
          <a:xfrm>
            <a:off x="3393432" y="322000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8291D01-4AA3-B1DE-166D-890645DB2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242644"/>
              </p:ext>
            </p:extLst>
          </p:nvPr>
        </p:nvGraphicFramePr>
        <p:xfrm>
          <a:off x="165678" y="3682160"/>
          <a:ext cx="11857138" cy="2982848"/>
        </p:xfrm>
        <a:graphic>
          <a:graphicData uri="http://schemas.openxmlformats.org/drawingml/2006/table">
            <a:tbl>
              <a:tblPr/>
              <a:tblGrid>
                <a:gridCol w="1237095">
                  <a:extLst>
                    <a:ext uri="{9D8B030D-6E8A-4147-A177-3AD203B41FA5}">
                      <a16:colId xmlns:a16="http://schemas.microsoft.com/office/drawing/2014/main" val="1018678904"/>
                    </a:ext>
                  </a:extLst>
                </a:gridCol>
                <a:gridCol w="834426">
                  <a:extLst>
                    <a:ext uri="{9D8B030D-6E8A-4147-A177-3AD203B41FA5}">
                      <a16:colId xmlns:a16="http://schemas.microsoft.com/office/drawing/2014/main" val="1687536242"/>
                    </a:ext>
                  </a:extLst>
                </a:gridCol>
                <a:gridCol w="1283106">
                  <a:extLst>
                    <a:ext uri="{9D8B030D-6E8A-4147-A177-3AD203B41FA5}">
                      <a16:colId xmlns:a16="http://schemas.microsoft.com/office/drawing/2014/main" val="2685605960"/>
                    </a:ext>
                  </a:extLst>
                </a:gridCol>
                <a:gridCol w="958465">
                  <a:extLst>
                    <a:ext uri="{9D8B030D-6E8A-4147-A177-3AD203B41FA5}">
                      <a16:colId xmlns:a16="http://schemas.microsoft.com/office/drawing/2014/main" val="2343866546"/>
                    </a:ext>
                  </a:extLst>
                </a:gridCol>
                <a:gridCol w="1143974">
                  <a:extLst>
                    <a:ext uri="{9D8B030D-6E8A-4147-A177-3AD203B41FA5}">
                      <a16:colId xmlns:a16="http://schemas.microsoft.com/office/drawing/2014/main" val="2961119243"/>
                    </a:ext>
                  </a:extLst>
                </a:gridCol>
                <a:gridCol w="1283106">
                  <a:extLst>
                    <a:ext uri="{9D8B030D-6E8A-4147-A177-3AD203B41FA5}">
                      <a16:colId xmlns:a16="http://schemas.microsoft.com/office/drawing/2014/main" val="1449555520"/>
                    </a:ext>
                  </a:extLst>
                </a:gridCol>
                <a:gridCol w="1159433">
                  <a:extLst>
                    <a:ext uri="{9D8B030D-6E8A-4147-A177-3AD203B41FA5}">
                      <a16:colId xmlns:a16="http://schemas.microsoft.com/office/drawing/2014/main" val="1609081756"/>
                    </a:ext>
                  </a:extLst>
                </a:gridCol>
                <a:gridCol w="1082138">
                  <a:extLst>
                    <a:ext uri="{9D8B030D-6E8A-4147-A177-3AD203B41FA5}">
                      <a16:colId xmlns:a16="http://schemas.microsoft.com/office/drawing/2014/main" val="2810616766"/>
                    </a:ext>
                  </a:extLst>
                </a:gridCol>
                <a:gridCol w="958465">
                  <a:extLst>
                    <a:ext uri="{9D8B030D-6E8A-4147-A177-3AD203B41FA5}">
                      <a16:colId xmlns:a16="http://schemas.microsoft.com/office/drawing/2014/main" val="353451291"/>
                    </a:ext>
                  </a:extLst>
                </a:gridCol>
                <a:gridCol w="958465">
                  <a:extLst>
                    <a:ext uri="{9D8B030D-6E8A-4147-A177-3AD203B41FA5}">
                      <a16:colId xmlns:a16="http://schemas.microsoft.com/office/drawing/2014/main" val="1210318278"/>
                    </a:ext>
                  </a:extLst>
                </a:gridCol>
                <a:gridCol w="958465">
                  <a:extLst>
                    <a:ext uri="{9D8B030D-6E8A-4147-A177-3AD203B41FA5}">
                      <a16:colId xmlns:a16="http://schemas.microsoft.com/office/drawing/2014/main" val="2265187466"/>
                    </a:ext>
                  </a:extLst>
                </a:gridCol>
              </a:tblGrid>
              <a:tr h="6324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853695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Malambo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87370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Santo Tomás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94830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Piojó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972779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90274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Sabanalarga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15487"/>
                  </a:ext>
                </a:extLst>
              </a:tr>
              <a:tr h="20538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Palmar de Varela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864093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Tubará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72271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Usiacurí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943322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Lucía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76701"/>
                  </a:ext>
                </a:extLst>
              </a:tr>
              <a:tr h="2383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Baranoa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684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61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EBF8868-1753-A581-D67D-24A5922C3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480" t="3794" r="26151" b="1879"/>
          <a:stretch/>
        </p:blipFill>
        <p:spPr>
          <a:xfrm>
            <a:off x="197426" y="352616"/>
            <a:ext cx="2678229" cy="3443303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Bolívar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6DE2D8-7AB5-C832-CA4C-ABA4A0FB1509}"/>
              </a:ext>
            </a:extLst>
          </p:cNvPr>
          <p:cNvSpPr txBox="1"/>
          <p:nvPr/>
        </p:nvSpPr>
        <p:spPr>
          <a:xfrm>
            <a:off x="3611717" y="3659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767AE9-D371-363E-17DC-593EA3948394}"/>
              </a:ext>
            </a:extLst>
          </p:cNvPr>
          <p:cNvSpPr txBox="1"/>
          <p:nvPr/>
        </p:nvSpPr>
        <p:spPr>
          <a:xfrm>
            <a:off x="6206108" y="3659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B9691D-420F-837B-A15A-15D606A9344B}"/>
              </a:ext>
            </a:extLst>
          </p:cNvPr>
          <p:cNvSpPr txBox="1"/>
          <p:nvPr/>
        </p:nvSpPr>
        <p:spPr>
          <a:xfrm>
            <a:off x="8996516" y="3659510"/>
            <a:ext cx="31120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EA0692-6CA9-6EC5-6EE9-DCFAB806623B}"/>
              </a:ext>
            </a:extLst>
          </p:cNvPr>
          <p:cNvSpPr txBox="1"/>
          <p:nvPr/>
        </p:nvSpPr>
        <p:spPr>
          <a:xfrm>
            <a:off x="5053781" y="3195250"/>
            <a:ext cx="6322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 </a:t>
            </a:r>
            <a:endParaRPr lang="es-CO" sz="1200" b="1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B7C7C4F-FC2A-CFF3-44BE-53BE4CF95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245168"/>
              </p:ext>
            </p:extLst>
          </p:nvPr>
        </p:nvGraphicFramePr>
        <p:xfrm>
          <a:off x="197426" y="3983180"/>
          <a:ext cx="11783291" cy="2715632"/>
        </p:xfrm>
        <a:graphic>
          <a:graphicData uri="http://schemas.openxmlformats.org/drawingml/2006/table">
            <a:tbl>
              <a:tblPr/>
              <a:tblGrid>
                <a:gridCol w="1551797">
                  <a:extLst>
                    <a:ext uri="{9D8B030D-6E8A-4147-A177-3AD203B41FA5}">
                      <a16:colId xmlns:a16="http://schemas.microsoft.com/office/drawing/2014/main" val="3355321407"/>
                    </a:ext>
                  </a:extLst>
                </a:gridCol>
                <a:gridCol w="641408">
                  <a:extLst>
                    <a:ext uri="{9D8B030D-6E8A-4147-A177-3AD203B41FA5}">
                      <a16:colId xmlns:a16="http://schemas.microsoft.com/office/drawing/2014/main" val="4162919496"/>
                    </a:ext>
                  </a:extLst>
                </a:gridCol>
                <a:gridCol w="1140529">
                  <a:extLst>
                    <a:ext uri="{9D8B030D-6E8A-4147-A177-3AD203B41FA5}">
                      <a16:colId xmlns:a16="http://schemas.microsoft.com/office/drawing/2014/main" val="3921148530"/>
                    </a:ext>
                  </a:extLst>
                </a:gridCol>
                <a:gridCol w="952495">
                  <a:extLst>
                    <a:ext uri="{9D8B030D-6E8A-4147-A177-3AD203B41FA5}">
                      <a16:colId xmlns:a16="http://schemas.microsoft.com/office/drawing/2014/main" val="912282297"/>
                    </a:ext>
                  </a:extLst>
                </a:gridCol>
                <a:gridCol w="1136850">
                  <a:extLst>
                    <a:ext uri="{9D8B030D-6E8A-4147-A177-3AD203B41FA5}">
                      <a16:colId xmlns:a16="http://schemas.microsoft.com/office/drawing/2014/main" val="2252362219"/>
                    </a:ext>
                  </a:extLst>
                </a:gridCol>
                <a:gridCol w="1275115">
                  <a:extLst>
                    <a:ext uri="{9D8B030D-6E8A-4147-A177-3AD203B41FA5}">
                      <a16:colId xmlns:a16="http://schemas.microsoft.com/office/drawing/2014/main" val="1671463354"/>
                    </a:ext>
                  </a:extLst>
                </a:gridCol>
                <a:gridCol w="1152213">
                  <a:extLst>
                    <a:ext uri="{9D8B030D-6E8A-4147-A177-3AD203B41FA5}">
                      <a16:colId xmlns:a16="http://schemas.microsoft.com/office/drawing/2014/main" val="2917309028"/>
                    </a:ext>
                  </a:extLst>
                </a:gridCol>
                <a:gridCol w="1075399">
                  <a:extLst>
                    <a:ext uri="{9D8B030D-6E8A-4147-A177-3AD203B41FA5}">
                      <a16:colId xmlns:a16="http://schemas.microsoft.com/office/drawing/2014/main" val="2264755296"/>
                    </a:ext>
                  </a:extLst>
                </a:gridCol>
                <a:gridCol w="952495">
                  <a:extLst>
                    <a:ext uri="{9D8B030D-6E8A-4147-A177-3AD203B41FA5}">
                      <a16:colId xmlns:a16="http://schemas.microsoft.com/office/drawing/2014/main" val="2352637543"/>
                    </a:ext>
                  </a:extLst>
                </a:gridCol>
                <a:gridCol w="952495">
                  <a:extLst>
                    <a:ext uri="{9D8B030D-6E8A-4147-A177-3AD203B41FA5}">
                      <a16:colId xmlns:a16="http://schemas.microsoft.com/office/drawing/2014/main" val="972946869"/>
                    </a:ext>
                  </a:extLst>
                </a:gridCol>
                <a:gridCol w="952495">
                  <a:extLst>
                    <a:ext uri="{9D8B030D-6E8A-4147-A177-3AD203B41FA5}">
                      <a16:colId xmlns:a16="http://schemas.microsoft.com/office/drawing/2014/main" val="916749941"/>
                    </a:ext>
                  </a:extLst>
                </a:gridCol>
              </a:tblGrid>
              <a:tr h="5679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754035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823549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Tiquisio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331817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Soplaviento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46910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484466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Zambrano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488864"/>
                  </a:ext>
                </a:extLst>
              </a:tr>
              <a:tr h="2070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 de Bolívar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29619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Jacinto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281935"/>
                  </a:ext>
                </a:extLst>
              </a:tr>
              <a:tr h="22872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Jacinto del Cauca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889130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Cantagallo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108451"/>
                  </a:ext>
                </a:extLst>
              </a:tr>
              <a:tr h="2139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Viejo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578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50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0427B52-8CE4-A6E5-8CF9-8A34D7443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969" t="3224" r="8678" b="3269"/>
          <a:stretch/>
        </p:blipFill>
        <p:spPr>
          <a:xfrm>
            <a:off x="83419" y="616093"/>
            <a:ext cx="4644617" cy="323515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Boyacá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FA749B-DAE9-C088-8CA3-8994D9278A0E}"/>
              </a:ext>
            </a:extLst>
          </p:cNvPr>
          <p:cNvSpPr txBox="1"/>
          <p:nvPr/>
        </p:nvSpPr>
        <p:spPr>
          <a:xfrm>
            <a:off x="3289753" y="355972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A925AE-4EE7-6290-96E6-0FB23F333AEC}"/>
              </a:ext>
            </a:extLst>
          </p:cNvPr>
          <p:cNvSpPr txBox="1"/>
          <p:nvPr/>
        </p:nvSpPr>
        <p:spPr>
          <a:xfrm>
            <a:off x="5967983" y="35452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AA33F2-847A-AB8A-C289-56D8126566A9}"/>
              </a:ext>
            </a:extLst>
          </p:cNvPr>
          <p:cNvSpPr txBox="1"/>
          <p:nvPr/>
        </p:nvSpPr>
        <p:spPr>
          <a:xfrm>
            <a:off x="8626957" y="3545210"/>
            <a:ext cx="324349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413ABF-13BE-2968-3B41-092B69A172E5}"/>
              </a:ext>
            </a:extLst>
          </p:cNvPr>
          <p:cNvSpPr txBox="1"/>
          <p:nvPr/>
        </p:nvSpPr>
        <p:spPr>
          <a:xfrm>
            <a:off x="5104278" y="3035791"/>
            <a:ext cx="6335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9D2324C-C585-8766-8903-7B1B8DCDA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02025"/>
              </p:ext>
            </p:extLst>
          </p:nvPr>
        </p:nvGraphicFramePr>
        <p:xfrm>
          <a:off x="83419" y="3865760"/>
          <a:ext cx="11928472" cy="2805281"/>
        </p:xfrm>
        <a:graphic>
          <a:graphicData uri="http://schemas.openxmlformats.org/drawingml/2006/table">
            <a:tbl>
              <a:tblPr/>
              <a:tblGrid>
                <a:gridCol w="1119752">
                  <a:extLst>
                    <a:ext uri="{9D8B030D-6E8A-4147-A177-3AD203B41FA5}">
                      <a16:colId xmlns:a16="http://schemas.microsoft.com/office/drawing/2014/main" val="1750596999"/>
                    </a:ext>
                  </a:extLst>
                </a:gridCol>
                <a:gridCol w="964231">
                  <a:extLst>
                    <a:ext uri="{9D8B030D-6E8A-4147-A177-3AD203B41FA5}">
                      <a16:colId xmlns:a16="http://schemas.microsoft.com/office/drawing/2014/main" val="175823219"/>
                    </a:ext>
                  </a:extLst>
                </a:gridCol>
                <a:gridCol w="1290826">
                  <a:extLst>
                    <a:ext uri="{9D8B030D-6E8A-4147-A177-3AD203B41FA5}">
                      <a16:colId xmlns:a16="http://schemas.microsoft.com/office/drawing/2014/main" val="2176314036"/>
                    </a:ext>
                  </a:extLst>
                </a:gridCol>
                <a:gridCol w="964231">
                  <a:extLst>
                    <a:ext uri="{9D8B030D-6E8A-4147-A177-3AD203B41FA5}">
                      <a16:colId xmlns:a16="http://schemas.microsoft.com/office/drawing/2014/main" val="3138717855"/>
                    </a:ext>
                  </a:extLst>
                </a:gridCol>
                <a:gridCol w="1150856">
                  <a:extLst>
                    <a:ext uri="{9D8B030D-6E8A-4147-A177-3AD203B41FA5}">
                      <a16:colId xmlns:a16="http://schemas.microsoft.com/office/drawing/2014/main" val="450684572"/>
                    </a:ext>
                  </a:extLst>
                </a:gridCol>
                <a:gridCol w="1290826">
                  <a:extLst>
                    <a:ext uri="{9D8B030D-6E8A-4147-A177-3AD203B41FA5}">
                      <a16:colId xmlns:a16="http://schemas.microsoft.com/office/drawing/2014/main" val="1061122876"/>
                    </a:ext>
                  </a:extLst>
                </a:gridCol>
                <a:gridCol w="1166409">
                  <a:extLst>
                    <a:ext uri="{9D8B030D-6E8A-4147-A177-3AD203B41FA5}">
                      <a16:colId xmlns:a16="http://schemas.microsoft.com/office/drawing/2014/main" val="2154151274"/>
                    </a:ext>
                  </a:extLst>
                </a:gridCol>
                <a:gridCol w="1088648">
                  <a:extLst>
                    <a:ext uri="{9D8B030D-6E8A-4147-A177-3AD203B41FA5}">
                      <a16:colId xmlns:a16="http://schemas.microsoft.com/office/drawing/2014/main" val="1337772026"/>
                    </a:ext>
                  </a:extLst>
                </a:gridCol>
                <a:gridCol w="964231">
                  <a:extLst>
                    <a:ext uri="{9D8B030D-6E8A-4147-A177-3AD203B41FA5}">
                      <a16:colId xmlns:a16="http://schemas.microsoft.com/office/drawing/2014/main" val="659097302"/>
                    </a:ext>
                  </a:extLst>
                </a:gridCol>
                <a:gridCol w="964231">
                  <a:extLst>
                    <a:ext uri="{9D8B030D-6E8A-4147-A177-3AD203B41FA5}">
                      <a16:colId xmlns:a16="http://schemas.microsoft.com/office/drawing/2014/main" val="1830721252"/>
                    </a:ext>
                  </a:extLst>
                </a:gridCol>
                <a:gridCol w="964231">
                  <a:extLst>
                    <a:ext uri="{9D8B030D-6E8A-4147-A177-3AD203B41FA5}">
                      <a16:colId xmlns:a16="http://schemas.microsoft.com/office/drawing/2014/main" val="3231154805"/>
                    </a:ext>
                  </a:extLst>
                </a:gridCol>
              </a:tblGrid>
              <a:tr h="58834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552356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Monguí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896534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Victoria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71,87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54777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Páez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710086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Sativanorte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363647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Susacón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195241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Cómbita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136437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Ráquira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152527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Gachantivá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11580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Guayatá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980595"/>
                  </a:ext>
                </a:extLst>
              </a:tr>
              <a:tr h="22169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Viracachá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5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442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7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AFE13793-2C8A-2914-4399-0E38941A20E3}"/>
              </a:ext>
            </a:extLst>
          </p:cNvPr>
          <p:cNvGrpSpPr/>
          <p:nvPr/>
        </p:nvGrpSpPr>
        <p:grpSpPr>
          <a:xfrm>
            <a:off x="239560" y="669135"/>
            <a:ext cx="5264929" cy="2952166"/>
            <a:chOff x="239560" y="669135"/>
            <a:chExt cx="5264929" cy="2952166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15A199A-798E-299B-0826-655059B9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989" t="5411" r="19421" b="3817"/>
            <a:stretch/>
          </p:blipFill>
          <p:spPr>
            <a:xfrm>
              <a:off x="239560" y="669135"/>
              <a:ext cx="4103840" cy="2952166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6E76FF7F-DD12-3897-01A8-A4807877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2862" t="30315" r="1941" b="29768"/>
            <a:stretch/>
          </p:blipFill>
          <p:spPr>
            <a:xfrm>
              <a:off x="4343400" y="900447"/>
              <a:ext cx="1161089" cy="180285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Caldas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Servicios Públicos 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5786DA-84D0-BA08-CB00-D41CEAEB1E88}"/>
              </a:ext>
            </a:extLst>
          </p:cNvPr>
          <p:cNvSpPr txBox="1"/>
          <p:nvPr/>
        </p:nvSpPr>
        <p:spPr>
          <a:xfrm>
            <a:off x="3373592" y="33261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E78C4F-0E68-7FF1-B072-83E538312BD3}"/>
              </a:ext>
            </a:extLst>
          </p:cNvPr>
          <p:cNvSpPr txBox="1"/>
          <p:nvPr/>
        </p:nvSpPr>
        <p:spPr>
          <a:xfrm>
            <a:off x="5967983" y="33261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125A92-67F3-A531-F13C-B67DEA0B3E52}"/>
              </a:ext>
            </a:extLst>
          </p:cNvPr>
          <p:cNvSpPr txBox="1"/>
          <p:nvPr/>
        </p:nvSpPr>
        <p:spPr>
          <a:xfrm>
            <a:off x="8721213" y="3326135"/>
            <a:ext cx="314924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Servicios Públicos</a:t>
            </a:r>
            <a:endParaRPr lang="es-CO" sz="1200" b="1" dirty="0">
              <a:solidFill>
                <a:srgbClr val="CD3637"/>
              </a:solidFill>
              <a:latin typeface="Aptos" panose="02110004020202020204"/>
              <a:ea typeface="Verdan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6CEEBC-5376-2DC2-CB65-676799C057E7}"/>
              </a:ext>
            </a:extLst>
          </p:cNvPr>
          <p:cNvSpPr txBox="1"/>
          <p:nvPr/>
        </p:nvSpPr>
        <p:spPr>
          <a:xfrm>
            <a:off x="5164282" y="2863821"/>
            <a:ext cx="6337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Servicios Públicos</a:t>
            </a:r>
            <a:endParaRPr lang="es-CO" sz="1200" b="1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9547ADA-9C28-2BEB-1953-70ACBD10C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828896"/>
              </p:ext>
            </p:extLst>
          </p:nvPr>
        </p:nvGraphicFramePr>
        <p:xfrm>
          <a:off x="193183" y="3718800"/>
          <a:ext cx="11766750" cy="2952166"/>
        </p:xfrm>
        <a:graphic>
          <a:graphicData uri="http://schemas.openxmlformats.org/drawingml/2006/table">
            <a:tbl>
              <a:tblPr/>
              <a:tblGrid>
                <a:gridCol w="1104572">
                  <a:extLst>
                    <a:ext uri="{9D8B030D-6E8A-4147-A177-3AD203B41FA5}">
                      <a16:colId xmlns:a16="http://schemas.microsoft.com/office/drawing/2014/main" val="3453544486"/>
                    </a:ext>
                  </a:extLst>
                </a:gridCol>
                <a:gridCol w="951158">
                  <a:extLst>
                    <a:ext uri="{9D8B030D-6E8A-4147-A177-3AD203B41FA5}">
                      <a16:colId xmlns:a16="http://schemas.microsoft.com/office/drawing/2014/main" val="3820635684"/>
                    </a:ext>
                  </a:extLst>
                </a:gridCol>
                <a:gridCol w="1273325">
                  <a:extLst>
                    <a:ext uri="{9D8B030D-6E8A-4147-A177-3AD203B41FA5}">
                      <a16:colId xmlns:a16="http://schemas.microsoft.com/office/drawing/2014/main" val="2744844588"/>
                    </a:ext>
                  </a:extLst>
                </a:gridCol>
                <a:gridCol w="951158">
                  <a:extLst>
                    <a:ext uri="{9D8B030D-6E8A-4147-A177-3AD203B41FA5}">
                      <a16:colId xmlns:a16="http://schemas.microsoft.com/office/drawing/2014/main" val="1447479465"/>
                    </a:ext>
                  </a:extLst>
                </a:gridCol>
                <a:gridCol w="1135254">
                  <a:extLst>
                    <a:ext uri="{9D8B030D-6E8A-4147-A177-3AD203B41FA5}">
                      <a16:colId xmlns:a16="http://schemas.microsoft.com/office/drawing/2014/main" val="2262751503"/>
                    </a:ext>
                  </a:extLst>
                </a:gridCol>
                <a:gridCol w="1273325">
                  <a:extLst>
                    <a:ext uri="{9D8B030D-6E8A-4147-A177-3AD203B41FA5}">
                      <a16:colId xmlns:a16="http://schemas.microsoft.com/office/drawing/2014/main" val="4200031997"/>
                    </a:ext>
                  </a:extLst>
                </a:gridCol>
                <a:gridCol w="1150595">
                  <a:extLst>
                    <a:ext uri="{9D8B030D-6E8A-4147-A177-3AD203B41FA5}">
                      <a16:colId xmlns:a16="http://schemas.microsoft.com/office/drawing/2014/main" val="3220777482"/>
                    </a:ext>
                  </a:extLst>
                </a:gridCol>
                <a:gridCol w="1073889">
                  <a:extLst>
                    <a:ext uri="{9D8B030D-6E8A-4147-A177-3AD203B41FA5}">
                      <a16:colId xmlns:a16="http://schemas.microsoft.com/office/drawing/2014/main" val="2654186682"/>
                    </a:ext>
                  </a:extLst>
                </a:gridCol>
                <a:gridCol w="951158">
                  <a:extLst>
                    <a:ext uri="{9D8B030D-6E8A-4147-A177-3AD203B41FA5}">
                      <a16:colId xmlns:a16="http://schemas.microsoft.com/office/drawing/2014/main" val="1734238316"/>
                    </a:ext>
                  </a:extLst>
                </a:gridCol>
                <a:gridCol w="951158">
                  <a:extLst>
                    <a:ext uri="{9D8B030D-6E8A-4147-A177-3AD203B41FA5}">
                      <a16:colId xmlns:a16="http://schemas.microsoft.com/office/drawing/2014/main" val="1244663382"/>
                    </a:ext>
                  </a:extLst>
                </a:gridCol>
                <a:gridCol w="951158">
                  <a:extLst>
                    <a:ext uri="{9D8B030D-6E8A-4147-A177-3AD203B41FA5}">
                      <a16:colId xmlns:a16="http://schemas.microsoft.com/office/drawing/2014/main" val="2796426197"/>
                    </a:ext>
                  </a:extLst>
                </a:gridCol>
              </a:tblGrid>
              <a:tr h="61914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SPD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Instucional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Energia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Aseo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867879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Pensilvania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2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521271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04498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Manzanares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558080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Salamina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281395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Marulanda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079840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Anserma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203052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Filadelfia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6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3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846384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Samaná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8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2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519681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Victoria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9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B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117262"/>
                  </a:ext>
                </a:extLst>
              </a:tr>
              <a:tr h="2333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Aguadas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5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5,86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6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E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A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881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14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B5A809C9E30044BFE3FBFD8DED64EF" ma:contentTypeVersion="15" ma:contentTypeDescription="Crear nuevo documento." ma:contentTypeScope="" ma:versionID="bd952e617395b25ce529468325afee5d">
  <xsd:schema xmlns:xsd="http://www.w3.org/2001/XMLSchema" xmlns:xs="http://www.w3.org/2001/XMLSchema" xmlns:p="http://schemas.microsoft.com/office/2006/metadata/properties" xmlns:ns2="6cdd4ce2-03b1-49b4-86c1-7572c28a7541" xmlns:ns3="0e5ab9b7-57ae-41f1-8beb-8290f78adce8" targetNamespace="http://schemas.microsoft.com/office/2006/metadata/properties" ma:root="true" ma:fieldsID="5a09ffbcea020e24337a8aa670046747" ns2:_="" ns3:_="">
    <xsd:import namespace="6cdd4ce2-03b1-49b4-86c1-7572c28a7541"/>
    <xsd:import namespace="0e5ab9b7-57ae-41f1-8beb-8290f78ad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4ce2-03b1-49b4-86c1-7572c28a7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0fb8ed9-e6ff-4cbe-b2c6-bea558e2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b9b7-57ae-41f1-8beb-8290f78adc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273fb1-89d7-45eb-8cf1-af7b5256ac4d}" ma:internalName="TaxCatchAll" ma:showField="CatchAllData" ma:web="0e5ab9b7-57ae-41f1-8beb-8290f78ad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5ab9b7-57ae-41f1-8beb-8290f78adce8" xsi:nil="true"/>
    <lcf76f155ced4ddcb4097134ff3c332f xmlns="6cdd4ce2-03b1-49b4-86c1-7572c28a75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B20D76-4B16-4CD2-A622-485FD4701EA8}"/>
</file>

<file path=customXml/itemProps2.xml><?xml version="1.0" encoding="utf-8"?>
<ds:datastoreItem xmlns:ds="http://schemas.openxmlformats.org/officeDocument/2006/customXml" ds:itemID="{0894FB85-E447-4894-8806-0F5FF859201E}"/>
</file>

<file path=customXml/itemProps3.xml><?xml version="1.0" encoding="utf-8"?>
<ds:datastoreItem xmlns:ds="http://schemas.openxmlformats.org/officeDocument/2006/customXml" ds:itemID="{B838385F-0F37-4FC6-AACF-CE67489B6218}"/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4682</Words>
  <Application>Microsoft Office PowerPoint</Application>
  <PresentationFormat>Panorámica</PresentationFormat>
  <Paragraphs>3537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Aptos</vt:lpstr>
      <vt:lpstr>Arial</vt:lpstr>
      <vt:lpstr>Calibri</vt:lpstr>
      <vt:lpstr>Verdana</vt:lpstr>
      <vt:lpstr>Office Theme</vt:lpstr>
      <vt:lpstr>Radar de Corrupción  &amp; Derechos Económicos  Culturales y Sociales: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de Corrupción  &amp; Derechos Económicos  Culturales y Sociales: </dc:title>
  <dc:creator>Edith Johana Medina Hernández</dc:creator>
  <cp:lastModifiedBy>Edith Medina</cp:lastModifiedBy>
  <cp:revision>68</cp:revision>
  <dcterms:created xsi:type="dcterms:W3CDTF">2024-09-02T03:43:19Z</dcterms:created>
  <dcterms:modified xsi:type="dcterms:W3CDTF">2026-03-25T21:17:15Z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0x01010001B5A809C9E30044BFE3FBFD8DED64EF</vt:lpwstr>
  </property>
</Properties>
</file>