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7"/>
  </p:notesMasterIdLst>
  <p:sldIdLst>
    <p:sldId id="259" r:id="rId2"/>
    <p:sldId id="261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400" r:id="rId3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534F"/>
    <a:srgbClr val="BB756B"/>
    <a:srgbClr val="D14C2D"/>
    <a:srgbClr val="F8B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89935" autoAdjust="0"/>
  </p:normalViewPr>
  <p:slideViewPr>
    <p:cSldViewPr snapToGrid="0">
      <p:cViewPr varScale="1">
        <p:scale>
          <a:sx n="63" d="100"/>
          <a:sy n="63" d="100"/>
        </p:scale>
        <p:origin x="6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E167-32C7-4915-94ED-54308C085E7B}" type="datetimeFigureOut">
              <a:rPr lang="es-CO" smtClean="0"/>
              <a:t>24/03/2026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E2DC4-9DE1-44BB-9253-D21777B980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046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E2DC4-9DE1-44BB-9253-D21777B980F4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2697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E2DC4-9DE1-44BB-9253-D21777B980F4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1983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E2DC4-9DE1-44BB-9253-D21777B980F4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804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3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1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9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24/03/2026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3094B-3B2A-4C1A-84F1-903486D2D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8"/>
            <a:ext cx="12192000" cy="685829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D590E0-EA1E-4BBD-CB15-4058BE250E3A}"/>
              </a:ext>
            </a:extLst>
          </p:cNvPr>
          <p:cNvSpPr txBox="1"/>
          <p:nvPr userDrawn="1"/>
        </p:nvSpPr>
        <p:spPr>
          <a:xfrm>
            <a:off x="8418286" y="2917371"/>
            <a:ext cx="3556000" cy="10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8542CE-1C30-6275-EF60-006396864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8251" y="3013182"/>
            <a:ext cx="3276070" cy="9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1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5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8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0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5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6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9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6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8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48DA3A-A9FC-56DB-307B-304B6479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36887" cy="646560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6A2F246-BCB4-B8AE-60A3-699128731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66" y="947238"/>
            <a:ext cx="7546034" cy="2270399"/>
          </a:xfrm>
          <a:noFill/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Radar de Corrupción </a:t>
            </a:r>
            <a:br>
              <a:rPr lang="es-CO" sz="3600" b="1" dirty="0">
                <a:latin typeface="Verdana"/>
                <a:ea typeface="Verdana"/>
              </a:rPr>
            </a:b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&amp; Derechos Económicos </a:t>
            </a:r>
            <a:br>
              <a:rPr lang="es-CO" sz="3600" b="1" dirty="0">
                <a:latin typeface="Verdana"/>
                <a:ea typeface="Verdana"/>
              </a:rPr>
            </a:b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Culturales y Sociales:</a:t>
            </a:r>
            <a:r>
              <a:rPr lang="es-CO" sz="4000" b="1" dirty="0">
                <a:solidFill>
                  <a:schemeClr val="bg1"/>
                </a:solidFill>
                <a:latin typeface="Verdana"/>
                <a:ea typeface="Verdana"/>
              </a:rPr>
              <a:t> </a:t>
            </a:r>
            <a:endParaRPr lang="es-CO" sz="3200" b="1" dirty="0">
              <a:solidFill>
                <a:schemeClr val="bg1"/>
              </a:solidFill>
              <a:latin typeface="Verdana"/>
              <a:ea typeface="Verdana"/>
            </a:endParaRPr>
          </a:p>
        </p:txBody>
      </p:sp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76EAB12B-4A61-191D-197D-28991FBA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593" y="600878"/>
            <a:ext cx="1918049" cy="6116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3750CE-7D73-D298-2F50-9DC411F8A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67" y="641946"/>
            <a:ext cx="1497908" cy="515409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33F4B56-33CD-A0AB-3441-B9DD8000C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07" y="5556164"/>
            <a:ext cx="2429774" cy="7484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E6C0278-F743-7BA0-FCE6-995E9B910F4C}"/>
              </a:ext>
            </a:extLst>
          </p:cNvPr>
          <p:cNvSpPr/>
          <p:nvPr/>
        </p:nvSpPr>
        <p:spPr>
          <a:xfrm>
            <a:off x="638543" y="3520177"/>
            <a:ext cx="1294166" cy="747623"/>
          </a:xfrm>
          <a:prstGeom prst="rect">
            <a:avLst/>
          </a:prstGeom>
          <a:solidFill>
            <a:srgbClr val="F8B0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B7F6D4-6E88-C774-2A6D-7249D59075DD}"/>
              </a:ext>
            </a:extLst>
          </p:cNvPr>
          <p:cNvSpPr txBox="1"/>
          <p:nvPr/>
        </p:nvSpPr>
        <p:spPr>
          <a:xfrm>
            <a:off x="750561" y="3660351"/>
            <a:ext cx="10990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Verdana"/>
                <a:ea typeface="Verdana"/>
                <a:cs typeface="Calibri"/>
              </a:rPr>
              <a:t>Salud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E72B60-E31A-66BD-9E1B-73A735C9E479}"/>
              </a:ext>
            </a:extLst>
          </p:cNvPr>
          <p:cNvSpPr txBox="1"/>
          <p:nvPr/>
        </p:nvSpPr>
        <p:spPr>
          <a:xfrm>
            <a:off x="3299638" y="4461217"/>
            <a:ext cx="294876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8B017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Resultados Territoriales 2024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F8B017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8605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9C5DE3AD-BC63-0C93-F5F6-0EC905699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2" t="2283" r="1343" b="2624"/>
          <a:stretch/>
        </p:blipFill>
        <p:spPr>
          <a:xfrm>
            <a:off x="221673" y="623455"/>
            <a:ext cx="4968388" cy="2998936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Caquetá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40A40F-DBFB-3467-C8F4-9E98B2BF2C75}"/>
              </a:ext>
            </a:extLst>
          </p:cNvPr>
          <p:cNvSpPr txBox="1"/>
          <p:nvPr/>
        </p:nvSpPr>
        <p:spPr>
          <a:xfrm>
            <a:off x="3358987" y="3411860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7A9A74-FAFD-925F-AAF9-53417250355D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C37C0F-BAFF-4D1C-4C1E-860D4646E4A6}"/>
              </a:ext>
            </a:extLst>
          </p:cNvPr>
          <p:cNvSpPr txBox="1"/>
          <p:nvPr/>
        </p:nvSpPr>
        <p:spPr>
          <a:xfrm>
            <a:off x="8646213" y="3411860"/>
            <a:ext cx="322424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DB8F7E-84AE-AEC5-6B90-4AE4101E441A}"/>
              </a:ext>
            </a:extLst>
          </p:cNvPr>
          <p:cNvSpPr txBox="1"/>
          <p:nvPr/>
        </p:nvSpPr>
        <p:spPr>
          <a:xfrm>
            <a:off x="5039591" y="2958611"/>
            <a:ext cx="6327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BCFA290-6E4E-F460-D77D-81C6560D0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091055"/>
              </p:ext>
            </p:extLst>
          </p:nvPr>
        </p:nvGraphicFramePr>
        <p:xfrm>
          <a:off x="221673" y="3688859"/>
          <a:ext cx="11759046" cy="2998936"/>
        </p:xfrm>
        <a:graphic>
          <a:graphicData uri="http://schemas.openxmlformats.org/drawingml/2006/table">
            <a:tbl>
              <a:tblPr/>
              <a:tblGrid>
                <a:gridCol w="1617518">
                  <a:extLst>
                    <a:ext uri="{9D8B030D-6E8A-4147-A177-3AD203B41FA5}">
                      <a16:colId xmlns:a16="http://schemas.microsoft.com/office/drawing/2014/main" val="1303344506"/>
                    </a:ext>
                  </a:extLst>
                </a:gridCol>
                <a:gridCol w="623454">
                  <a:extLst>
                    <a:ext uri="{9D8B030D-6E8A-4147-A177-3AD203B41FA5}">
                      <a16:colId xmlns:a16="http://schemas.microsoft.com/office/drawing/2014/main" val="2635041146"/>
                    </a:ext>
                  </a:extLst>
                </a:gridCol>
                <a:gridCol w="1188751">
                  <a:extLst>
                    <a:ext uri="{9D8B030D-6E8A-4147-A177-3AD203B41FA5}">
                      <a16:colId xmlns:a16="http://schemas.microsoft.com/office/drawing/2014/main" val="213926611"/>
                    </a:ext>
                  </a:extLst>
                </a:gridCol>
                <a:gridCol w="1006405">
                  <a:extLst>
                    <a:ext uri="{9D8B030D-6E8A-4147-A177-3AD203B41FA5}">
                      <a16:colId xmlns:a16="http://schemas.microsoft.com/office/drawing/2014/main" val="447095013"/>
                    </a:ext>
                  </a:extLst>
                </a:gridCol>
                <a:gridCol w="1046131">
                  <a:extLst>
                    <a:ext uri="{9D8B030D-6E8A-4147-A177-3AD203B41FA5}">
                      <a16:colId xmlns:a16="http://schemas.microsoft.com/office/drawing/2014/main" val="2850873004"/>
                    </a:ext>
                  </a:extLst>
                </a:gridCol>
                <a:gridCol w="1046131">
                  <a:extLst>
                    <a:ext uri="{9D8B030D-6E8A-4147-A177-3AD203B41FA5}">
                      <a16:colId xmlns:a16="http://schemas.microsoft.com/office/drawing/2014/main" val="1555269335"/>
                    </a:ext>
                  </a:extLst>
                </a:gridCol>
                <a:gridCol w="1019647">
                  <a:extLst>
                    <a:ext uri="{9D8B030D-6E8A-4147-A177-3AD203B41FA5}">
                      <a16:colId xmlns:a16="http://schemas.microsoft.com/office/drawing/2014/main" val="2613760016"/>
                    </a:ext>
                  </a:extLst>
                </a:gridCol>
                <a:gridCol w="1085858">
                  <a:extLst>
                    <a:ext uri="{9D8B030D-6E8A-4147-A177-3AD203B41FA5}">
                      <a16:colId xmlns:a16="http://schemas.microsoft.com/office/drawing/2014/main" val="941217804"/>
                    </a:ext>
                  </a:extLst>
                </a:gridCol>
                <a:gridCol w="1668513">
                  <a:extLst>
                    <a:ext uri="{9D8B030D-6E8A-4147-A177-3AD203B41FA5}">
                      <a16:colId xmlns:a16="http://schemas.microsoft.com/office/drawing/2014/main" val="793871272"/>
                    </a:ext>
                  </a:extLst>
                </a:gridCol>
                <a:gridCol w="1456638">
                  <a:extLst>
                    <a:ext uri="{9D8B030D-6E8A-4147-A177-3AD203B41FA5}">
                      <a16:colId xmlns:a16="http://schemas.microsoft.com/office/drawing/2014/main" val="2186891025"/>
                    </a:ext>
                  </a:extLst>
                </a:gridCol>
              </a:tblGrid>
              <a:tr h="7610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960713"/>
                  </a:ext>
                </a:extLst>
              </a:tr>
              <a:tr h="2082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Morelia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5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132846"/>
                  </a:ext>
                </a:extLst>
              </a:tr>
              <a:tr h="29741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del Fragua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6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586017"/>
                  </a:ext>
                </a:extLst>
              </a:tr>
              <a:tr h="2082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Curillo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851346"/>
                  </a:ext>
                </a:extLst>
              </a:tr>
              <a:tr h="2082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Florencia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911994"/>
                  </a:ext>
                </a:extLst>
              </a:tr>
              <a:tr h="2082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Valparaíso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657201"/>
                  </a:ext>
                </a:extLst>
              </a:tr>
              <a:tr h="2082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Albania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B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664244"/>
                  </a:ext>
                </a:extLst>
              </a:tr>
              <a:tr h="2447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Cartagena del Chairá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10961"/>
                  </a:ext>
                </a:extLst>
              </a:tr>
              <a:tr h="24689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Vicente del Caguán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879482"/>
                  </a:ext>
                </a:extLst>
              </a:tr>
              <a:tr h="2082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Rico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624034"/>
                  </a:ext>
                </a:extLst>
              </a:tr>
              <a:tr h="1990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Paujíl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681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01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21064966-816F-1EB7-D47A-E4C2EF780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96" t="5708" b="8167"/>
          <a:stretch/>
        </p:blipFill>
        <p:spPr>
          <a:xfrm>
            <a:off x="26548" y="594559"/>
            <a:ext cx="6000308" cy="3129687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Casanare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8BAD9C8-CD0E-7FAC-2D0F-83EFE3F2D859}"/>
              </a:ext>
            </a:extLst>
          </p:cNvPr>
          <p:cNvSpPr txBox="1"/>
          <p:nvPr/>
        </p:nvSpPr>
        <p:spPr>
          <a:xfrm>
            <a:off x="5967983" y="32975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4A2D93D-E30D-D81F-E9A4-145DBE76FE73}"/>
              </a:ext>
            </a:extLst>
          </p:cNvPr>
          <p:cNvSpPr txBox="1"/>
          <p:nvPr/>
        </p:nvSpPr>
        <p:spPr>
          <a:xfrm>
            <a:off x="8770375" y="3297560"/>
            <a:ext cx="310008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8B0F307-DF53-AF2F-419E-449E571578DD}"/>
              </a:ext>
            </a:extLst>
          </p:cNvPr>
          <p:cNvSpPr txBox="1"/>
          <p:nvPr/>
        </p:nvSpPr>
        <p:spPr>
          <a:xfrm>
            <a:off x="4862945" y="2890450"/>
            <a:ext cx="62753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7483B7-593C-996F-4EE4-E04F0AE1C0E4}"/>
              </a:ext>
            </a:extLst>
          </p:cNvPr>
          <p:cNvSpPr txBox="1"/>
          <p:nvPr/>
        </p:nvSpPr>
        <p:spPr>
          <a:xfrm>
            <a:off x="2948777" y="32975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D824A76-625B-847B-74B4-87A8D50E8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290875"/>
              </p:ext>
            </p:extLst>
          </p:nvPr>
        </p:nvGraphicFramePr>
        <p:xfrm>
          <a:off x="142009" y="3690551"/>
          <a:ext cx="11849099" cy="3011581"/>
        </p:xfrm>
        <a:graphic>
          <a:graphicData uri="http://schemas.openxmlformats.org/drawingml/2006/table">
            <a:tbl>
              <a:tblPr/>
              <a:tblGrid>
                <a:gridCol w="1634836">
                  <a:extLst>
                    <a:ext uri="{9D8B030D-6E8A-4147-A177-3AD203B41FA5}">
                      <a16:colId xmlns:a16="http://schemas.microsoft.com/office/drawing/2014/main" val="779803659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120590329"/>
                    </a:ext>
                  </a:extLst>
                </a:gridCol>
                <a:gridCol w="1249651">
                  <a:extLst>
                    <a:ext uri="{9D8B030D-6E8A-4147-A177-3AD203B41FA5}">
                      <a16:colId xmlns:a16="http://schemas.microsoft.com/office/drawing/2014/main" val="491039629"/>
                    </a:ext>
                  </a:extLst>
                </a:gridCol>
                <a:gridCol w="1014112">
                  <a:extLst>
                    <a:ext uri="{9D8B030D-6E8A-4147-A177-3AD203B41FA5}">
                      <a16:colId xmlns:a16="http://schemas.microsoft.com/office/drawing/2014/main" val="2226209365"/>
                    </a:ext>
                  </a:extLst>
                </a:gridCol>
                <a:gridCol w="1054142">
                  <a:extLst>
                    <a:ext uri="{9D8B030D-6E8A-4147-A177-3AD203B41FA5}">
                      <a16:colId xmlns:a16="http://schemas.microsoft.com/office/drawing/2014/main" val="322973351"/>
                    </a:ext>
                  </a:extLst>
                </a:gridCol>
                <a:gridCol w="1054142">
                  <a:extLst>
                    <a:ext uri="{9D8B030D-6E8A-4147-A177-3AD203B41FA5}">
                      <a16:colId xmlns:a16="http://schemas.microsoft.com/office/drawing/2014/main" val="1433532231"/>
                    </a:ext>
                  </a:extLst>
                </a:gridCol>
                <a:gridCol w="1027456">
                  <a:extLst>
                    <a:ext uri="{9D8B030D-6E8A-4147-A177-3AD203B41FA5}">
                      <a16:colId xmlns:a16="http://schemas.microsoft.com/office/drawing/2014/main" val="4075467752"/>
                    </a:ext>
                  </a:extLst>
                </a:gridCol>
                <a:gridCol w="1094174">
                  <a:extLst>
                    <a:ext uri="{9D8B030D-6E8A-4147-A177-3AD203B41FA5}">
                      <a16:colId xmlns:a16="http://schemas.microsoft.com/office/drawing/2014/main" val="27446624"/>
                    </a:ext>
                  </a:extLst>
                </a:gridCol>
                <a:gridCol w="1681291">
                  <a:extLst>
                    <a:ext uri="{9D8B030D-6E8A-4147-A177-3AD203B41FA5}">
                      <a16:colId xmlns:a16="http://schemas.microsoft.com/office/drawing/2014/main" val="2953209865"/>
                    </a:ext>
                  </a:extLst>
                </a:gridCol>
                <a:gridCol w="1467795">
                  <a:extLst>
                    <a:ext uri="{9D8B030D-6E8A-4147-A177-3AD203B41FA5}">
                      <a16:colId xmlns:a16="http://schemas.microsoft.com/office/drawing/2014/main" val="2489603923"/>
                    </a:ext>
                  </a:extLst>
                </a:gridCol>
              </a:tblGrid>
              <a:tr h="7807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923035"/>
                  </a:ext>
                </a:extLst>
              </a:tr>
              <a:tr h="21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Recetor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9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929982"/>
                  </a:ext>
                </a:extLst>
              </a:tr>
              <a:tr h="21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Villanueva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297270"/>
                  </a:ext>
                </a:extLst>
              </a:tr>
              <a:tr h="21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Chámeza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796993"/>
                  </a:ext>
                </a:extLst>
              </a:tr>
              <a:tr h="21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Trinidad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794262"/>
                  </a:ext>
                </a:extLst>
              </a:tr>
              <a:tr h="21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Sácama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481548"/>
                  </a:ext>
                </a:extLst>
              </a:tr>
              <a:tr h="21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Támara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329146"/>
                  </a:ext>
                </a:extLst>
              </a:tr>
              <a:tr h="21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Paz de Ariporo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50,12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122280"/>
                  </a:ext>
                </a:extLst>
              </a:tr>
              <a:tr h="21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Orocué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12,82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261589"/>
                  </a:ext>
                </a:extLst>
              </a:tr>
              <a:tr h="30774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Luis de Palenque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229788"/>
                  </a:ext>
                </a:extLst>
              </a:tr>
              <a:tr h="21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Yopal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5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42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A825C571-5C2B-56BD-0AEA-5F41C21B0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953" t="1879" r="13098" b="3794"/>
          <a:stretch/>
        </p:blipFill>
        <p:spPr>
          <a:xfrm>
            <a:off x="83419" y="595877"/>
            <a:ext cx="4105447" cy="3226378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Cauca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6A99D8-D88A-EB73-3FD5-B7FFDF740D81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D86BB4-BEA4-33EC-EBF8-EDD3B4B0297D}"/>
              </a:ext>
            </a:extLst>
          </p:cNvPr>
          <p:cNvSpPr txBox="1"/>
          <p:nvPr/>
        </p:nvSpPr>
        <p:spPr>
          <a:xfrm>
            <a:off x="8672053" y="3411860"/>
            <a:ext cx="319840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196C63-19E6-7034-4CE7-DCCEC6EE9AD5}"/>
              </a:ext>
            </a:extLst>
          </p:cNvPr>
          <p:cNvSpPr txBox="1"/>
          <p:nvPr/>
        </p:nvSpPr>
        <p:spPr>
          <a:xfrm>
            <a:off x="4790209" y="2947600"/>
            <a:ext cx="6348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778A16-E5B5-153D-A229-0A40746BE6CD}"/>
              </a:ext>
            </a:extLst>
          </p:cNvPr>
          <p:cNvSpPr txBox="1"/>
          <p:nvPr/>
        </p:nvSpPr>
        <p:spPr>
          <a:xfrm>
            <a:off x="3058632" y="34118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82B688CD-7C43-7DB5-1E36-A223528CA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95548"/>
              </p:ext>
            </p:extLst>
          </p:nvPr>
        </p:nvGraphicFramePr>
        <p:xfrm>
          <a:off x="202481" y="3822255"/>
          <a:ext cx="11787038" cy="2817537"/>
        </p:xfrm>
        <a:graphic>
          <a:graphicData uri="http://schemas.openxmlformats.org/drawingml/2006/table">
            <a:tbl>
              <a:tblPr/>
              <a:tblGrid>
                <a:gridCol w="1287548">
                  <a:extLst>
                    <a:ext uri="{9D8B030D-6E8A-4147-A177-3AD203B41FA5}">
                      <a16:colId xmlns:a16="http://schemas.microsoft.com/office/drawing/2014/main" val="621543639"/>
                    </a:ext>
                  </a:extLst>
                </a:gridCol>
                <a:gridCol w="822969">
                  <a:extLst>
                    <a:ext uri="{9D8B030D-6E8A-4147-A177-3AD203B41FA5}">
                      <a16:colId xmlns:a16="http://schemas.microsoft.com/office/drawing/2014/main" val="717928055"/>
                    </a:ext>
                  </a:extLst>
                </a:gridCol>
                <a:gridCol w="1327369">
                  <a:extLst>
                    <a:ext uri="{9D8B030D-6E8A-4147-A177-3AD203B41FA5}">
                      <a16:colId xmlns:a16="http://schemas.microsoft.com/office/drawing/2014/main" val="756681835"/>
                    </a:ext>
                  </a:extLst>
                </a:gridCol>
                <a:gridCol w="1008801">
                  <a:extLst>
                    <a:ext uri="{9D8B030D-6E8A-4147-A177-3AD203B41FA5}">
                      <a16:colId xmlns:a16="http://schemas.microsoft.com/office/drawing/2014/main" val="164861376"/>
                    </a:ext>
                  </a:extLst>
                </a:gridCol>
                <a:gridCol w="1048621">
                  <a:extLst>
                    <a:ext uri="{9D8B030D-6E8A-4147-A177-3AD203B41FA5}">
                      <a16:colId xmlns:a16="http://schemas.microsoft.com/office/drawing/2014/main" val="3424009768"/>
                    </a:ext>
                  </a:extLst>
                </a:gridCol>
                <a:gridCol w="1048621">
                  <a:extLst>
                    <a:ext uri="{9D8B030D-6E8A-4147-A177-3AD203B41FA5}">
                      <a16:colId xmlns:a16="http://schemas.microsoft.com/office/drawing/2014/main" val="3096677481"/>
                    </a:ext>
                  </a:extLst>
                </a:gridCol>
                <a:gridCol w="1022075">
                  <a:extLst>
                    <a:ext uri="{9D8B030D-6E8A-4147-A177-3AD203B41FA5}">
                      <a16:colId xmlns:a16="http://schemas.microsoft.com/office/drawing/2014/main" val="3224103352"/>
                    </a:ext>
                  </a:extLst>
                </a:gridCol>
                <a:gridCol w="1088443">
                  <a:extLst>
                    <a:ext uri="{9D8B030D-6E8A-4147-A177-3AD203B41FA5}">
                      <a16:colId xmlns:a16="http://schemas.microsoft.com/office/drawing/2014/main" val="3765009242"/>
                    </a:ext>
                  </a:extLst>
                </a:gridCol>
                <a:gridCol w="1672485">
                  <a:extLst>
                    <a:ext uri="{9D8B030D-6E8A-4147-A177-3AD203B41FA5}">
                      <a16:colId xmlns:a16="http://schemas.microsoft.com/office/drawing/2014/main" val="1180935447"/>
                    </a:ext>
                  </a:extLst>
                </a:gridCol>
                <a:gridCol w="1460106">
                  <a:extLst>
                    <a:ext uri="{9D8B030D-6E8A-4147-A177-3AD203B41FA5}">
                      <a16:colId xmlns:a16="http://schemas.microsoft.com/office/drawing/2014/main" val="3943662647"/>
                    </a:ext>
                  </a:extLst>
                </a:gridCol>
              </a:tblGrid>
              <a:tr h="7539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3242080"/>
                  </a:ext>
                </a:extLst>
              </a:tr>
              <a:tr h="2063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Florencia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47353"/>
                  </a:ext>
                </a:extLst>
              </a:tr>
              <a:tr h="2063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Argelia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87,84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586845"/>
                  </a:ext>
                </a:extLst>
              </a:tr>
              <a:tr h="2063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Silvia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7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743600"/>
                  </a:ext>
                </a:extLst>
              </a:tr>
              <a:tr h="2063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Guapí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8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252105"/>
                  </a:ext>
                </a:extLst>
              </a:tr>
              <a:tr h="2063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Tejada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11408"/>
                  </a:ext>
                </a:extLst>
              </a:tr>
              <a:tr h="2063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Padilla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1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010503"/>
                  </a:ext>
                </a:extLst>
              </a:tr>
              <a:tr h="2063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Tambo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56,12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207611"/>
                  </a:ext>
                </a:extLst>
              </a:tr>
              <a:tr h="2063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Corinto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383895"/>
                  </a:ext>
                </a:extLst>
              </a:tr>
              <a:tr h="2063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Almaguer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6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439974"/>
                  </a:ext>
                </a:extLst>
              </a:tr>
              <a:tr h="2063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Toribío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687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29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653E28B0-1434-B70A-DB4F-D82B33346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983" t="2973" r="28936" b="2973"/>
          <a:stretch/>
        </p:blipFill>
        <p:spPr>
          <a:xfrm>
            <a:off x="393102" y="739932"/>
            <a:ext cx="2276309" cy="3157461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Cesar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A1E098-9389-5DAD-A413-74EB35B53C47}"/>
              </a:ext>
            </a:extLst>
          </p:cNvPr>
          <p:cNvSpPr txBox="1"/>
          <p:nvPr/>
        </p:nvSpPr>
        <p:spPr>
          <a:xfrm>
            <a:off x="2790896" y="3650750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D3FCC5-87D5-765D-C87F-AD6FC287EBBA}"/>
              </a:ext>
            </a:extLst>
          </p:cNvPr>
          <p:cNvSpPr txBox="1"/>
          <p:nvPr/>
        </p:nvSpPr>
        <p:spPr>
          <a:xfrm>
            <a:off x="6289527" y="3650749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2589C-A10B-B546-8EC1-DC967AAF8B65}"/>
              </a:ext>
            </a:extLst>
          </p:cNvPr>
          <p:cNvSpPr txBox="1"/>
          <p:nvPr/>
        </p:nvSpPr>
        <p:spPr>
          <a:xfrm>
            <a:off x="9114503" y="3650749"/>
            <a:ext cx="3077497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AD6B629-8B21-BFEE-DFD5-DDA3F7E0D27D}"/>
              </a:ext>
            </a:extLst>
          </p:cNvPr>
          <p:cNvSpPr txBox="1"/>
          <p:nvPr/>
        </p:nvSpPr>
        <p:spPr>
          <a:xfrm>
            <a:off x="4499264" y="3152001"/>
            <a:ext cx="6391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1C521E6-36CE-8A0C-91FD-5E48ED1B7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007076"/>
              </p:ext>
            </p:extLst>
          </p:nvPr>
        </p:nvGraphicFramePr>
        <p:xfrm>
          <a:off x="75306" y="3927748"/>
          <a:ext cx="11926193" cy="2680875"/>
        </p:xfrm>
        <a:graphic>
          <a:graphicData uri="http://schemas.openxmlformats.org/drawingml/2006/table">
            <a:tbl>
              <a:tblPr/>
              <a:tblGrid>
                <a:gridCol w="1302749">
                  <a:extLst>
                    <a:ext uri="{9D8B030D-6E8A-4147-A177-3AD203B41FA5}">
                      <a16:colId xmlns:a16="http://schemas.microsoft.com/office/drawing/2014/main" val="2653082530"/>
                    </a:ext>
                  </a:extLst>
                </a:gridCol>
                <a:gridCol w="832684">
                  <a:extLst>
                    <a:ext uri="{9D8B030D-6E8A-4147-A177-3AD203B41FA5}">
                      <a16:colId xmlns:a16="http://schemas.microsoft.com/office/drawing/2014/main" val="2948350287"/>
                    </a:ext>
                  </a:extLst>
                </a:gridCol>
                <a:gridCol w="1343040">
                  <a:extLst>
                    <a:ext uri="{9D8B030D-6E8A-4147-A177-3AD203B41FA5}">
                      <a16:colId xmlns:a16="http://schemas.microsoft.com/office/drawing/2014/main" val="3666200770"/>
                    </a:ext>
                  </a:extLst>
                </a:gridCol>
                <a:gridCol w="1020711">
                  <a:extLst>
                    <a:ext uri="{9D8B030D-6E8A-4147-A177-3AD203B41FA5}">
                      <a16:colId xmlns:a16="http://schemas.microsoft.com/office/drawing/2014/main" val="1581138847"/>
                    </a:ext>
                  </a:extLst>
                </a:gridCol>
                <a:gridCol w="1061001">
                  <a:extLst>
                    <a:ext uri="{9D8B030D-6E8A-4147-A177-3AD203B41FA5}">
                      <a16:colId xmlns:a16="http://schemas.microsoft.com/office/drawing/2014/main" val="1389573997"/>
                    </a:ext>
                  </a:extLst>
                </a:gridCol>
                <a:gridCol w="1061001">
                  <a:extLst>
                    <a:ext uri="{9D8B030D-6E8A-4147-A177-3AD203B41FA5}">
                      <a16:colId xmlns:a16="http://schemas.microsoft.com/office/drawing/2014/main" val="2542685437"/>
                    </a:ext>
                  </a:extLst>
                </a:gridCol>
                <a:gridCol w="1034141">
                  <a:extLst>
                    <a:ext uri="{9D8B030D-6E8A-4147-A177-3AD203B41FA5}">
                      <a16:colId xmlns:a16="http://schemas.microsoft.com/office/drawing/2014/main" val="977687788"/>
                    </a:ext>
                  </a:extLst>
                </a:gridCol>
                <a:gridCol w="1101292">
                  <a:extLst>
                    <a:ext uri="{9D8B030D-6E8A-4147-A177-3AD203B41FA5}">
                      <a16:colId xmlns:a16="http://schemas.microsoft.com/office/drawing/2014/main" val="3546540510"/>
                    </a:ext>
                  </a:extLst>
                </a:gridCol>
                <a:gridCol w="1692230">
                  <a:extLst>
                    <a:ext uri="{9D8B030D-6E8A-4147-A177-3AD203B41FA5}">
                      <a16:colId xmlns:a16="http://schemas.microsoft.com/office/drawing/2014/main" val="121453835"/>
                    </a:ext>
                  </a:extLst>
                </a:gridCol>
                <a:gridCol w="1477344">
                  <a:extLst>
                    <a:ext uri="{9D8B030D-6E8A-4147-A177-3AD203B41FA5}">
                      <a16:colId xmlns:a16="http://schemas.microsoft.com/office/drawing/2014/main" val="3617571279"/>
                    </a:ext>
                  </a:extLst>
                </a:gridCol>
              </a:tblGrid>
              <a:tr h="71741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191034"/>
                  </a:ext>
                </a:extLst>
              </a:tr>
              <a:tr h="1963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Paz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644281"/>
                  </a:ext>
                </a:extLst>
              </a:tr>
              <a:tr h="1963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Pailitas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17857"/>
                  </a:ext>
                </a:extLst>
              </a:tr>
              <a:tr h="1963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Río de Oro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478566"/>
                  </a:ext>
                </a:extLst>
              </a:tr>
              <a:tr h="1963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Pelaya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828452"/>
                  </a:ext>
                </a:extLst>
              </a:tr>
              <a:tr h="1963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Bosconia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70,82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485106"/>
                  </a:ext>
                </a:extLst>
              </a:tr>
              <a:tr h="1963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Chimichagua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96854"/>
                  </a:ext>
                </a:extLst>
              </a:tr>
              <a:tr h="1963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Pueblo Bello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872081"/>
                  </a:ext>
                </a:extLst>
              </a:tr>
              <a:tr h="1963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Curumaní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229181"/>
                  </a:ext>
                </a:extLst>
              </a:tr>
              <a:tr h="1963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Aguachica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10,82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F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106212"/>
                  </a:ext>
                </a:extLst>
              </a:tr>
              <a:tr h="1963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González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0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888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494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2477DE8D-292F-86D5-A4EE-295E6BEE4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03" t="2538" r="25741" b="5133"/>
          <a:stretch/>
        </p:blipFill>
        <p:spPr>
          <a:xfrm>
            <a:off x="23129" y="397620"/>
            <a:ext cx="2678229" cy="3508952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Chocó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AFAB35-3FD2-8805-2AB0-64C65DA7E94F}"/>
              </a:ext>
            </a:extLst>
          </p:cNvPr>
          <p:cNvSpPr txBox="1"/>
          <p:nvPr/>
        </p:nvSpPr>
        <p:spPr>
          <a:xfrm>
            <a:off x="2624292" y="35642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F8BFE6-0E58-5231-358E-279758403F26}"/>
              </a:ext>
            </a:extLst>
          </p:cNvPr>
          <p:cNvSpPr txBox="1"/>
          <p:nvPr/>
        </p:nvSpPr>
        <p:spPr>
          <a:xfrm>
            <a:off x="5967983" y="35642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4BAFD6D-9055-20CB-1F6D-D3DACC2C2D52}"/>
              </a:ext>
            </a:extLst>
          </p:cNvPr>
          <p:cNvSpPr txBox="1"/>
          <p:nvPr/>
        </p:nvSpPr>
        <p:spPr>
          <a:xfrm>
            <a:off x="8740877" y="3564260"/>
            <a:ext cx="312957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3A262E-7447-2E70-67E4-04D31F2D9822}"/>
              </a:ext>
            </a:extLst>
          </p:cNvPr>
          <p:cNvSpPr txBox="1"/>
          <p:nvPr/>
        </p:nvSpPr>
        <p:spPr>
          <a:xfrm>
            <a:off x="4800600" y="3100000"/>
            <a:ext cx="6337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13AFA286-1895-63E7-7F40-5F58EF57E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091540"/>
              </p:ext>
            </p:extLst>
          </p:nvPr>
        </p:nvGraphicFramePr>
        <p:xfrm>
          <a:off x="66035" y="3906572"/>
          <a:ext cx="12042544" cy="2721968"/>
        </p:xfrm>
        <a:graphic>
          <a:graphicData uri="http://schemas.openxmlformats.org/drawingml/2006/table">
            <a:tbl>
              <a:tblPr/>
              <a:tblGrid>
                <a:gridCol w="1492601">
                  <a:extLst>
                    <a:ext uri="{9D8B030D-6E8A-4147-A177-3AD203B41FA5}">
                      <a16:colId xmlns:a16="http://schemas.microsoft.com/office/drawing/2014/main" val="292276725"/>
                    </a:ext>
                  </a:extLst>
                </a:gridCol>
                <a:gridCol w="663665">
                  <a:extLst>
                    <a:ext uri="{9D8B030D-6E8A-4147-A177-3AD203B41FA5}">
                      <a16:colId xmlns:a16="http://schemas.microsoft.com/office/drawing/2014/main" val="4084347333"/>
                    </a:ext>
                  </a:extLst>
                </a:gridCol>
                <a:gridCol w="1356143">
                  <a:extLst>
                    <a:ext uri="{9D8B030D-6E8A-4147-A177-3AD203B41FA5}">
                      <a16:colId xmlns:a16="http://schemas.microsoft.com/office/drawing/2014/main" val="632539043"/>
                    </a:ext>
                  </a:extLst>
                </a:gridCol>
                <a:gridCol w="1030668">
                  <a:extLst>
                    <a:ext uri="{9D8B030D-6E8A-4147-A177-3AD203B41FA5}">
                      <a16:colId xmlns:a16="http://schemas.microsoft.com/office/drawing/2014/main" val="3996165576"/>
                    </a:ext>
                  </a:extLst>
                </a:gridCol>
                <a:gridCol w="1071352">
                  <a:extLst>
                    <a:ext uri="{9D8B030D-6E8A-4147-A177-3AD203B41FA5}">
                      <a16:colId xmlns:a16="http://schemas.microsoft.com/office/drawing/2014/main" val="3935381305"/>
                    </a:ext>
                  </a:extLst>
                </a:gridCol>
                <a:gridCol w="1071352">
                  <a:extLst>
                    <a:ext uri="{9D8B030D-6E8A-4147-A177-3AD203B41FA5}">
                      <a16:colId xmlns:a16="http://schemas.microsoft.com/office/drawing/2014/main" val="1084733384"/>
                    </a:ext>
                  </a:extLst>
                </a:gridCol>
                <a:gridCol w="1044230">
                  <a:extLst>
                    <a:ext uri="{9D8B030D-6E8A-4147-A177-3AD203B41FA5}">
                      <a16:colId xmlns:a16="http://schemas.microsoft.com/office/drawing/2014/main" val="1378773187"/>
                    </a:ext>
                  </a:extLst>
                </a:gridCol>
                <a:gridCol w="1112037">
                  <a:extLst>
                    <a:ext uri="{9D8B030D-6E8A-4147-A177-3AD203B41FA5}">
                      <a16:colId xmlns:a16="http://schemas.microsoft.com/office/drawing/2014/main" val="1789726331"/>
                    </a:ext>
                  </a:extLst>
                </a:gridCol>
                <a:gridCol w="1708739">
                  <a:extLst>
                    <a:ext uri="{9D8B030D-6E8A-4147-A177-3AD203B41FA5}">
                      <a16:colId xmlns:a16="http://schemas.microsoft.com/office/drawing/2014/main" val="2831104312"/>
                    </a:ext>
                  </a:extLst>
                </a:gridCol>
                <a:gridCol w="1491757">
                  <a:extLst>
                    <a:ext uri="{9D8B030D-6E8A-4147-A177-3AD203B41FA5}">
                      <a16:colId xmlns:a16="http://schemas.microsoft.com/office/drawing/2014/main" val="4094450957"/>
                    </a:ext>
                  </a:extLst>
                </a:gridCol>
              </a:tblGrid>
              <a:tr h="68210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188228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Bahía Solano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166582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Lloró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995752"/>
                  </a:ext>
                </a:extLst>
              </a:tr>
              <a:tr h="2126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del Palmar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183262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Tadó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017793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Quibdó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849023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Bagadó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280421"/>
                  </a:ext>
                </a:extLst>
              </a:tr>
              <a:tr h="277753"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Litoral del San Juan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178096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Río Quito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066223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Alto Baudó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8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472415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Medio Baudó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326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764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3C87BC1-F761-80AD-29E0-63361CE35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316" t="3520" r="18270" b="3520"/>
          <a:stretch/>
        </p:blipFill>
        <p:spPr>
          <a:xfrm>
            <a:off x="83419" y="677907"/>
            <a:ext cx="3574473" cy="3198212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Córdoba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2F91F8-AB25-1125-D958-7513B10D5F2E}"/>
              </a:ext>
            </a:extLst>
          </p:cNvPr>
          <p:cNvSpPr txBox="1"/>
          <p:nvPr/>
        </p:nvSpPr>
        <p:spPr>
          <a:xfrm>
            <a:off x="3035137" y="34118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F322CA-1A54-B00F-3E49-766F1C5EF116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1BA86E-E52A-9D36-E2E9-DB984D219F81}"/>
              </a:ext>
            </a:extLst>
          </p:cNvPr>
          <p:cNvSpPr txBox="1"/>
          <p:nvPr/>
        </p:nvSpPr>
        <p:spPr>
          <a:xfrm>
            <a:off x="8799871" y="3411860"/>
            <a:ext cx="307058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059CFD-BB52-48C7-242A-DCF2A695C791}"/>
              </a:ext>
            </a:extLst>
          </p:cNvPr>
          <p:cNvSpPr txBox="1"/>
          <p:nvPr/>
        </p:nvSpPr>
        <p:spPr>
          <a:xfrm>
            <a:off x="4769427" y="2947600"/>
            <a:ext cx="63688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0F0475D-42B9-3A8A-9509-45B4E38B2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69772"/>
              </p:ext>
            </p:extLst>
          </p:nvPr>
        </p:nvGraphicFramePr>
        <p:xfrm>
          <a:off x="83420" y="3876118"/>
          <a:ext cx="11907690" cy="2826018"/>
        </p:xfrm>
        <a:graphic>
          <a:graphicData uri="http://schemas.openxmlformats.org/drawingml/2006/table">
            <a:tbl>
              <a:tblPr/>
              <a:tblGrid>
                <a:gridCol w="1906645">
                  <a:extLst>
                    <a:ext uri="{9D8B030D-6E8A-4147-A177-3AD203B41FA5}">
                      <a16:colId xmlns:a16="http://schemas.microsoft.com/office/drawing/2014/main" val="1421119564"/>
                    </a:ext>
                  </a:extLst>
                </a:gridCol>
                <a:gridCol w="445642">
                  <a:extLst>
                    <a:ext uri="{9D8B030D-6E8A-4147-A177-3AD203B41FA5}">
                      <a16:colId xmlns:a16="http://schemas.microsoft.com/office/drawing/2014/main" val="2433220966"/>
                    </a:ext>
                  </a:extLst>
                </a:gridCol>
                <a:gridCol w="1264381">
                  <a:extLst>
                    <a:ext uri="{9D8B030D-6E8A-4147-A177-3AD203B41FA5}">
                      <a16:colId xmlns:a16="http://schemas.microsoft.com/office/drawing/2014/main" val="2998793848"/>
                    </a:ext>
                  </a:extLst>
                </a:gridCol>
                <a:gridCol w="875535">
                  <a:extLst>
                    <a:ext uri="{9D8B030D-6E8A-4147-A177-3AD203B41FA5}">
                      <a16:colId xmlns:a16="http://schemas.microsoft.com/office/drawing/2014/main" val="2894922382"/>
                    </a:ext>
                  </a:extLst>
                </a:gridCol>
                <a:gridCol w="1059355">
                  <a:extLst>
                    <a:ext uri="{9D8B030D-6E8A-4147-A177-3AD203B41FA5}">
                      <a16:colId xmlns:a16="http://schemas.microsoft.com/office/drawing/2014/main" val="1701455656"/>
                    </a:ext>
                  </a:extLst>
                </a:gridCol>
                <a:gridCol w="1059355">
                  <a:extLst>
                    <a:ext uri="{9D8B030D-6E8A-4147-A177-3AD203B41FA5}">
                      <a16:colId xmlns:a16="http://schemas.microsoft.com/office/drawing/2014/main" val="3724002972"/>
                    </a:ext>
                  </a:extLst>
                </a:gridCol>
                <a:gridCol w="1032537">
                  <a:extLst>
                    <a:ext uri="{9D8B030D-6E8A-4147-A177-3AD203B41FA5}">
                      <a16:colId xmlns:a16="http://schemas.microsoft.com/office/drawing/2014/main" val="2208726936"/>
                    </a:ext>
                  </a:extLst>
                </a:gridCol>
                <a:gridCol w="1099584">
                  <a:extLst>
                    <a:ext uri="{9D8B030D-6E8A-4147-A177-3AD203B41FA5}">
                      <a16:colId xmlns:a16="http://schemas.microsoft.com/office/drawing/2014/main" val="4002242574"/>
                    </a:ext>
                  </a:extLst>
                </a:gridCol>
                <a:gridCol w="1689605">
                  <a:extLst>
                    <a:ext uri="{9D8B030D-6E8A-4147-A177-3AD203B41FA5}">
                      <a16:colId xmlns:a16="http://schemas.microsoft.com/office/drawing/2014/main" val="2200773452"/>
                    </a:ext>
                  </a:extLst>
                </a:gridCol>
                <a:gridCol w="1475051">
                  <a:extLst>
                    <a:ext uri="{9D8B030D-6E8A-4147-A177-3AD203B41FA5}">
                      <a16:colId xmlns:a16="http://schemas.microsoft.com/office/drawing/2014/main" val="2382354461"/>
                    </a:ext>
                  </a:extLst>
                </a:gridCol>
              </a:tblGrid>
              <a:tr h="7426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877998"/>
                  </a:ext>
                </a:extLst>
              </a:tr>
              <a:tr h="203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Apartada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8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444720"/>
                  </a:ext>
                </a:extLst>
              </a:tr>
              <a:tr h="203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Escondido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721791"/>
                  </a:ext>
                </a:extLst>
              </a:tr>
              <a:tr h="203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Ayapel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136345"/>
                  </a:ext>
                </a:extLst>
              </a:tr>
              <a:tr h="203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Lorica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1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174756"/>
                  </a:ext>
                </a:extLst>
              </a:tr>
              <a:tr h="203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Planeta Rica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5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529519"/>
                  </a:ext>
                </a:extLst>
              </a:tr>
              <a:tr h="203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Chinú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597614"/>
                  </a:ext>
                </a:extLst>
              </a:tr>
              <a:tr h="2539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Bernardino de Sahagún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741283"/>
                  </a:ext>
                </a:extLst>
              </a:tr>
              <a:tr h="203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Buenavista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71690"/>
                  </a:ext>
                </a:extLst>
              </a:tr>
              <a:tr h="203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Tierralta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255771"/>
                  </a:ext>
                </a:extLst>
              </a:tr>
              <a:tr h="2032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Montería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567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959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26B0949B-1B6A-9F28-89AC-3A8684D5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054" t="4067" r="14232" b="3520"/>
          <a:stretch/>
        </p:blipFill>
        <p:spPr>
          <a:xfrm>
            <a:off x="180885" y="739932"/>
            <a:ext cx="4097325" cy="3305373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Cundinamarca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F154C8-B577-1F0C-FFA7-0CC5EA681B73}"/>
              </a:ext>
            </a:extLst>
          </p:cNvPr>
          <p:cNvSpPr txBox="1"/>
          <p:nvPr/>
        </p:nvSpPr>
        <p:spPr>
          <a:xfrm>
            <a:off x="5795263" y="36023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42E848-3095-D1D0-F0D8-955A28E1A261}"/>
              </a:ext>
            </a:extLst>
          </p:cNvPr>
          <p:cNvSpPr txBox="1"/>
          <p:nvPr/>
        </p:nvSpPr>
        <p:spPr>
          <a:xfrm>
            <a:off x="8829369" y="3602360"/>
            <a:ext cx="3041088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666852-736B-7B4B-5981-92434973C4B9}"/>
              </a:ext>
            </a:extLst>
          </p:cNvPr>
          <p:cNvSpPr txBox="1"/>
          <p:nvPr/>
        </p:nvSpPr>
        <p:spPr>
          <a:xfrm>
            <a:off x="4852555" y="3138100"/>
            <a:ext cx="62857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6C2323-D7FC-7570-86B9-A5FCF555EC73}"/>
              </a:ext>
            </a:extLst>
          </p:cNvPr>
          <p:cNvSpPr txBox="1"/>
          <p:nvPr/>
        </p:nvSpPr>
        <p:spPr>
          <a:xfrm>
            <a:off x="2683347" y="36023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01BE29D-45F4-DC90-DB38-658CE22A4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378854"/>
              </p:ext>
            </p:extLst>
          </p:nvPr>
        </p:nvGraphicFramePr>
        <p:xfrm>
          <a:off x="103777" y="4066619"/>
          <a:ext cx="11845766" cy="2675169"/>
        </p:xfrm>
        <a:graphic>
          <a:graphicData uri="http://schemas.openxmlformats.org/drawingml/2006/table">
            <a:tbl>
              <a:tblPr/>
              <a:tblGrid>
                <a:gridCol w="1293963">
                  <a:extLst>
                    <a:ext uri="{9D8B030D-6E8A-4147-A177-3AD203B41FA5}">
                      <a16:colId xmlns:a16="http://schemas.microsoft.com/office/drawing/2014/main" val="4067804106"/>
                    </a:ext>
                  </a:extLst>
                </a:gridCol>
                <a:gridCol w="827069">
                  <a:extLst>
                    <a:ext uri="{9D8B030D-6E8A-4147-A177-3AD203B41FA5}">
                      <a16:colId xmlns:a16="http://schemas.microsoft.com/office/drawing/2014/main" val="3235867141"/>
                    </a:ext>
                  </a:extLst>
                </a:gridCol>
                <a:gridCol w="1333983">
                  <a:extLst>
                    <a:ext uri="{9D8B030D-6E8A-4147-A177-3AD203B41FA5}">
                      <a16:colId xmlns:a16="http://schemas.microsoft.com/office/drawing/2014/main" val="224746177"/>
                    </a:ext>
                  </a:extLst>
                </a:gridCol>
                <a:gridCol w="1013827">
                  <a:extLst>
                    <a:ext uri="{9D8B030D-6E8A-4147-A177-3AD203B41FA5}">
                      <a16:colId xmlns:a16="http://schemas.microsoft.com/office/drawing/2014/main" val="1605942506"/>
                    </a:ext>
                  </a:extLst>
                </a:gridCol>
                <a:gridCol w="1053846">
                  <a:extLst>
                    <a:ext uri="{9D8B030D-6E8A-4147-A177-3AD203B41FA5}">
                      <a16:colId xmlns:a16="http://schemas.microsoft.com/office/drawing/2014/main" val="2042968108"/>
                    </a:ext>
                  </a:extLst>
                </a:gridCol>
                <a:gridCol w="1053846">
                  <a:extLst>
                    <a:ext uri="{9D8B030D-6E8A-4147-A177-3AD203B41FA5}">
                      <a16:colId xmlns:a16="http://schemas.microsoft.com/office/drawing/2014/main" val="1203667252"/>
                    </a:ext>
                  </a:extLst>
                </a:gridCol>
                <a:gridCol w="1027167">
                  <a:extLst>
                    <a:ext uri="{9D8B030D-6E8A-4147-A177-3AD203B41FA5}">
                      <a16:colId xmlns:a16="http://schemas.microsoft.com/office/drawing/2014/main" val="911284359"/>
                    </a:ext>
                  </a:extLst>
                </a:gridCol>
                <a:gridCol w="1093866">
                  <a:extLst>
                    <a:ext uri="{9D8B030D-6E8A-4147-A177-3AD203B41FA5}">
                      <a16:colId xmlns:a16="http://schemas.microsoft.com/office/drawing/2014/main" val="3117105064"/>
                    </a:ext>
                  </a:extLst>
                </a:gridCol>
                <a:gridCol w="1680818">
                  <a:extLst>
                    <a:ext uri="{9D8B030D-6E8A-4147-A177-3AD203B41FA5}">
                      <a16:colId xmlns:a16="http://schemas.microsoft.com/office/drawing/2014/main" val="2557816767"/>
                    </a:ext>
                  </a:extLst>
                </a:gridCol>
                <a:gridCol w="1467381">
                  <a:extLst>
                    <a:ext uri="{9D8B030D-6E8A-4147-A177-3AD203B41FA5}">
                      <a16:colId xmlns:a16="http://schemas.microsoft.com/office/drawing/2014/main" val="1610948353"/>
                    </a:ext>
                  </a:extLst>
                </a:gridCol>
              </a:tblGrid>
              <a:tr h="71588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108072"/>
                  </a:ext>
                </a:extLst>
              </a:tr>
              <a:tr h="1959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Manta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56332"/>
                  </a:ext>
                </a:extLst>
              </a:tr>
              <a:tr h="1959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Gachetá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98070"/>
                  </a:ext>
                </a:extLst>
              </a:tr>
              <a:tr h="1959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Yacopí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B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15,34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94,09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5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416630"/>
                  </a:ext>
                </a:extLst>
              </a:tr>
              <a:tr h="1959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Viotá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226842"/>
                  </a:ext>
                </a:extLst>
              </a:tr>
              <a:tr h="1959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Gachalá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676599"/>
                  </a:ext>
                </a:extLst>
              </a:tr>
              <a:tr h="1959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Cachipay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97,63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949655"/>
                  </a:ext>
                </a:extLst>
              </a:tr>
              <a:tr h="1959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Arbeláez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64890"/>
                  </a:ext>
                </a:extLst>
              </a:tr>
              <a:tr h="1959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Palma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B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358213"/>
                  </a:ext>
                </a:extLst>
              </a:tr>
              <a:tr h="1959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Ubaque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B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449051"/>
                  </a:ext>
                </a:extLst>
              </a:tr>
              <a:tr h="1959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Tocaima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8,82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967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019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CCC51127-88CB-56C0-65FE-A70E61179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3" t="4341" b="2972"/>
          <a:stretch/>
        </p:blipFill>
        <p:spPr>
          <a:xfrm>
            <a:off x="67924" y="668351"/>
            <a:ext cx="5642264" cy="321985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Guainía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EFC44E-6FBF-6435-5765-042B317F29E2}"/>
              </a:ext>
            </a:extLst>
          </p:cNvPr>
          <p:cNvSpPr txBox="1"/>
          <p:nvPr/>
        </p:nvSpPr>
        <p:spPr>
          <a:xfrm>
            <a:off x="3239695" y="3821435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98F1A7-C324-3BF6-621F-37002E274312}"/>
              </a:ext>
            </a:extLst>
          </p:cNvPr>
          <p:cNvSpPr txBox="1"/>
          <p:nvPr/>
        </p:nvSpPr>
        <p:spPr>
          <a:xfrm>
            <a:off x="5967983" y="38214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868310-8188-82FA-332D-099A37CFFE65}"/>
              </a:ext>
            </a:extLst>
          </p:cNvPr>
          <p:cNvSpPr txBox="1"/>
          <p:nvPr/>
        </p:nvSpPr>
        <p:spPr>
          <a:xfrm>
            <a:off x="8770375" y="3821435"/>
            <a:ext cx="310008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4D57E0-AD4E-C695-335F-AB1DD3CA48DA}"/>
              </a:ext>
            </a:extLst>
          </p:cNvPr>
          <p:cNvSpPr txBox="1"/>
          <p:nvPr/>
        </p:nvSpPr>
        <p:spPr>
          <a:xfrm>
            <a:off x="5366083" y="336710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CFE757DE-533A-1971-E26F-51E5B0E50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538396"/>
              </p:ext>
            </p:extLst>
          </p:nvPr>
        </p:nvGraphicFramePr>
        <p:xfrm>
          <a:off x="183573" y="4098433"/>
          <a:ext cx="11686883" cy="2416948"/>
        </p:xfrm>
        <a:graphic>
          <a:graphicData uri="http://schemas.openxmlformats.org/drawingml/2006/table">
            <a:tbl>
              <a:tblPr/>
              <a:tblGrid>
                <a:gridCol w="1276608">
                  <a:extLst>
                    <a:ext uri="{9D8B030D-6E8A-4147-A177-3AD203B41FA5}">
                      <a16:colId xmlns:a16="http://schemas.microsoft.com/office/drawing/2014/main" val="1583538532"/>
                    </a:ext>
                  </a:extLst>
                </a:gridCol>
                <a:gridCol w="815976">
                  <a:extLst>
                    <a:ext uri="{9D8B030D-6E8A-4147-A177-3AD203B41FA5}">
                      <a16:colId xmlns:a16="http://schemas.microsoft.com/office/drawing/2014/main" val="318054800"/>
                    </a:ext>
                  </a:extLst>
                </a:gridCol>
                <a:gridCol w="1316090">
                  <a:extLst>
                    <a:ext uri="{9D8B030D-6E8A-4147-A177-3AD203B41FA5}">
                      <a16:colId xmlns:a16="http://schemas.microsoft.com/office/drawing/2014/main" val="460359384"/>
                    </a:ext>
                  </a:extLst>
                </a:gridCol>
                <a:gridCol w="1000229">
                  <a:extLst>
                    <a:ext uri="{9D8B030D-6E8A-4147-A177-3AD203B41FA5}">
                      <a16:colId xmlns:a16="http://schemas.microsoft.com/office/drawing/2014/main" val="2707161426"/>
                    </a:ext>
                  </a:extLst>
                </a:gridCol>
                <a:gridCol w="1039711">
                  <a:extLst>
                    <a:ext uri="{9D8B030D-6E8A-4147-A177-3AD203B41FA5}">
                      <a16:colId xmlns:a16="http://schemas.microsoft.com/office/drawing/2014/main" val="1175931412"/>
                    </a:ext>
                  </a:extLst>
                </a:gridCol>
                <a:gridCol w="1039711">
                  <a:extLst>
                    <a:ext uri="{9D8B030D-6E8A-4147-A177-3AD203B41FA5}">
                      <a16:colId xmlns:a16="http://schemas.microsoft.com/office/drawing/2014/main" val="2319395144"/>
                    </a:ext>
                  </a:extLst>
                </a:gridCol>
                <a:gridCol w="1013390">
                  <a:extLst>
                    <a:ext uri="{9D8B030D-6E8A-4147-A177-3AD203B41FA5}">
                      <a16:colId xmlns:a16="http://schemas.microsoft.com/office/drawing/2014/main" val="2815567037"/>
                    </a:ext>
                  </a:extLst>
                </a:gridCol>
                <a:gridCol w="1079194">
                  <a:extLst>
                    <a:ext uri="{9D8B030D-6E8A-4147-A177-3AD203B41FA5}">
                      <a16:colId xmlns:a16="http://schemas.microsoft.com/office/drawing/2014/main" val="1227590091"/>
                    </a:ext>
                  </a:extLst>
                </a:gridCol>
                <a:gridCol w="1658274">
                  <a:extLst>
                    <a:ext uri="{9D8B030D-6E8A-4147-A177-3AD203B41FA5}">
                      <a16:colId xmlns:a16="http://schemas.microsoft.com/office/drawing/2014/main" val="1801906474"/>
                    </a:ext>
                  </a:extLst>
                </a:gridCol>
                <a:gridCol w="1447700">
                  <a:extLst>
                    <a:ext uri="{9D8B030D-6E8A-4147-A177-3AD203B41FA5}">
                      <a16:colId xmlns:a16="http://schemas.microsoft.com/office/drawing/2014/main" val="367580264"/>
                    </a:ext>
                  </a:extLst>
                </a:gridCol>
              </a:tblGrid>
              <a:tr h="102048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143068"/>
                  </a:ext>
                </a:extLst>
              </a:tr>
              <a:tr h="27929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Inírida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840187"/>
                  </a:ext>
                </a:extLst>
              </a:tr>
              <a:tr h="27929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Barranco Minas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565302"/>
                  </a:ext>
                </a:extLst>
              </a:tr>
              <a:tr h="27929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Felipe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808780"/>
                  </a:ext>
                </a:extLst>
              </a:tr>
              <a:tr h="27929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Cacahual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819010"/>
                  </a:ext>
                </a:extLst>
              </a:tr>
              <a:tr h="27929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Colombia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054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754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EC74D2F1-4A92-F7C4-7C7C-B744ECABB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16" t="6801" b="9535"/>
          <a:stretch/>
        </p:blipFill>
        <p:spPr>
          <a:xfrm>
            <a:off x="180749" y="863579"/>
            <a:ext cx="6286932" cy="3179619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Guaviare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9F115E-BCEE-EE44-1DB1-1FC538ABC2AB}"/>
              </a:ext>
            </a:extLst>
          </p:cNvPr>
          <p:cNvSpPr txBox="1"/>
          <p:nvPr/>
        </p:nvSpPr>
        <p:spPr>
          <a:xfrm>
            <a:off x="5967983" y="3619818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F9042E-2265-A15F-8D68-343C99CCA3DB}"/>
              </a:ext>
            </a:extLst>
          </p:cNvPr>
          <p:cNvSpPr txBox="1"/>
          <p:nvPr/>
        </p:nvSpPr>
        <p:spPr>
          <a:xfrm>
            <a:off x="8900987" y="3619818"/>
            <a:ext cx="302142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889048-E4EB-E151-9E46-E4919BAA1A8B}"/>
              </a:ext>
            </a:extLst>
          </p:cNvPr>
          <p:cNvSpPr txBox="1"/>
          <p:nvPr/>
        </p:nvSpPr>
        <p:spPr>
          <a:xfrm>
            <a:off x="4779818" y="3238182"/>
            <a:ext cx="6379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E00FC7E-2B81-1230-28A5-B96952DCB0D0}"/>
              </a:ext>
            </a:extLst>
          </p:cNvPr>
          <p:cNvSpPr txBox="1"/>
          <p:nvPr/>
        </p:nvSpPr>
        <p:spPr>
          <a:xfrm>
            <a:off x="3120977" y="3619818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1CC80726-DE60-B1DC-9BA7-B68FB46FB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3693"/>
              </p:ext>
            </p:extLst>
          </p:nvPr>
        </p:nvGraphicFramePr>
        <p:xfrm>
          <a:off x="180749" y="4147835"/>
          <a:ext cx="11741660" cy="2125730"/>
        </p:xfrm>
        <a:graphic>
          <a:graphicData uri="http://schemas.openxmlformats.org/drawingml/2006/table">
            <a:tbl>
              <a:tblPr/>
              <a:tblGrid>
                <a:gridCol w="1585706">
                  <a:extLst>
                    <a:ext uri="{9D8B030D-6E8A-4147-A177-3AD203B41FA5}">
                      <a16:colId xmlns:a16="http://schemas.microsoft.com/office/drawing/2014/main" val="3537304781"/>
                    </a:ext>
                  </a:extLst>
                </a:gridCol>
                <a:gridCol w="592281">
                  <a:extLst>
                    <a:ext uri="{9D8B030D-6E8A-4147-A177-3AD203B41FA5}">
                      <a16:colId xmlns:a16="http://schemas.microsoft.com/office/drawing/2014/main" val="4130186786"/>
                    </a:ext>
                  </a:extLst>
                </a:gridCol>
                <a:gridCol w="1246664">
                  <a:extLst>
                    <a:ext uri="{9D8B030D-6E8A-4147-A177-3AD203B41FA5}">
                      <a16:colId xmlns:a16="http://schemas.microsoft.com/office/drawing/2014/main" val="2534515082"/>
                    </a:ext>
                  </a:extLst>
                </a:gridCol>
                <a:gridCol w="1004917">
                  <a:extLst>
                    <a:ext uri="{9D8B030D-6E8A-4147-A177-3AD203B41FA5}">
                      <a16:colId xmlns:a16="http://schemas.microsoft.com/office/drawing/2014/main" val="1585962098"/>
                    </a:ext>
                  </a:extLst>
                </a:gridCol>
                <a:gridCol w="1044584">
                  <a:extLst>
                    <a:ext uri="{9D8B030D-6E8A-4147-A177-3AD203B41FA5}">
                      <a16:colId xmlns:a16="http://schemas.microsoft.com/office/drawing/2014/main" val="3235874970"/>
                    </a:ext>
                  </a:extLst>
                </a:gridCol>
                <a:gridCol w="1044584">
                  <a:extLst>
                    <a:ext uri="{9D8B030D-6E8A-4147-A177-3AD203B41FA5}">
                      <a16:colId xmlns:a16="http://schemas.microsoft.com/office/drawing/2014/main" val="355230141"/>
                    </a:ext>
                  </a:extLst>
                </a:gridCol>
                <a:gridCol w="1018140">
                  <a:extLst>
                    <a:ext uri="{9D8B030D-6E8A-4147-A177-3AD203B41FA5}">
                      <a16:colId xmlns:a16="http://schemas.microsoft.com/office/drawing/2014/main" val="4226118668"/>
                    </a:ext>
                  </a:extLst>
                </a:gridCol>
                <a:gridCol w="1084253">
                  <a:extLst>
                    <a:ext uri="{9D8B030D-6E8A-4147-A177-3AD203B41FA5}">
                      <a16:colId xmlns:a16="http://schemas.microsoft.com/office/drawing/2014/main" val="2559262627"/>
                    </a:ext>
                  </a:extLst>
                </a:gridCol>
                <a:gridCol w="1666046">
                  <a:extLst>
                    <a:ext uri="{9D8B030D-6E8A-4147-A177-3AD203B41FA5}">
                      <a16:colId xmlns:a16="http://schemas.microsoft.com/office/drawing/2014/main" val="3734457427"/>
                    </a:ext>
                  </a:extLst>
                </a:gridCol>
                <a:gridCol w="1454485">
                  <a:extLst>
                    <a:ext uri="{9D8B030D-6E8A-4147-A177-3AD203B41FA5}">
                      <a16:colId xmlns:a16="http://schemas.microsoft.com/office/drawing/2014/main" val="1579276209"/>
                    </a:ext>
                  </a:extLst>
                </a:gridCol>
              </a:tblGrid>
              <a:tr h="97138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0552981"/>
                  </a:ext>
                </a:extLst>
              </a:tr>
              <a:tr h="3567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del Guaviare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1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500456"/>
                  </a:ext>
                </a:extLst>
              </a:tr>
              <a:tr h="2658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Calamar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1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516996"/>
                  </a:ext>
                </a:extLst>
              </a:tr>
              <a:tr h="2658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Retorno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20,82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1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362509"/>
                  </a:ext>
                </a:extLst>
              </a:tr>
              <a:tr h="2658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Miraflores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1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26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91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F05EA05B-68A1-2703-A211-EB5301026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953" t="3793" r="12936" b="4068"/>
          <a:stretch/>
        </p:blipFill>
        <p:spPr>
          <a:xfrm>
            <a:off x="268958" y="739932"/>
            <a:ext cx="4160759" cy="3186763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Huila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517BFBD-6005-C786-63CB-B6BF7D237D1A}"/>
              </a:ext>
            </a:extLst>
          </p:cNvPr>
          <p:cNvSpPr txBox="1"/>
          <p:nvPr/>
        </p:nvSpPr>
        <p:spPr>
          <a:xfrm>
            <a:off x="3180552" y="34499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2DC7ED-151C-68CE-73DB-BBCBDA0A43EB}"/>
              </a:ext>
            </a:extLst>
          </p:cNvPr>
          <p:cNvSpPr txBox="1"/>
          <p:nvPr/>
        </p:nvSpPr>
        <p:spPr>
          <a:xfrm>
            <a:off x="5967983" y="34499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F72607-06B2-D90E-D374-0C392E7945D3}"/>
              </a:ext>
            </a:extLst>
          </p:cNvPr>
          <p:cNvSpPr txBox="1"/>
          <p:nvPr/>
        </p:nvSpPr>
        <p:spPr>
          <a:xfrm>
            <a:off x="8770375" y="3449960"/>
            <a:ext cx="310008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F50E02-83D6-D4D2-6E6A-D749ACF67D42}"/>
              </a:ext>
            </a:extLst>
          </p:cNvPr>
          <p:cNvSpPr txBox="1"/>
          <p:nvPr/>
        </p:nvSpPr>
        <p:spPr>
          <a:xfrm>
            <a:off x="4810991" y="2985700"/>
            <a:ext cx="6327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2674F2E-AEE2-996B-66A0-E5574E0933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347350"/>
              </p:ext>
            </p:extLst>
          </p:nvPr>
        </p:nvGraphicFramePr>
        <p:xfrm>
          <a:off x="162792" y="3914219"/>
          <a:ext cx="11760250" cy="2722506"/>
        </p:xfrm>
        <a:graphic>
          <a:graphicData uri="http://schemas.openxmlformats.org/drawingml/2006/table">
            <a:tbl>
              <a:tblPr/>
              <a:tblGrid>
                <a:gridCol w="1284622">
                  <a:extLst>
                    <a:ext uri="{9D8B030D-6E8A-4147-A177-3AD203B41FA5}">
                      <a16:colId xmlns:a16="http://schemas.microsoft.com/office/drawing/2014/main" val="2299466373"/>
                    </a:ext>
                  </a:extLst>
                </a:gridCol>
                <a:gridCol w="821098">
                  <a:extLst>
                    <a:ext uri="{9D8B030D-6E8A-4147-A177-3AD203B41FA5}">
                      <a16:colId xmlns:a16="http://schemas.microsoft.com/office/drawing/2014/main" val="1382131612"/>
                    </a:ext>
                  </a:extLst>
                </a:gridCol>
                <a:gridCol w="1324353">
                  <a:extLst>
                    <a:ext uri="{9D8B030D-6E8A-4147-A177-3AD203B41FA5}">
                      <a16:colId xmlns:a16="http://schemas.microsoft.com/office/drawing/2014/main" val="2876390209"/>
                    </a:ext>
                  </a:extLst>
                </a:gridCol>
                <a:gridCol w="1006508">
                  <a:extLst>
                    <a:ext uri="{9D8B030D-6E8A-4147-A177-3AD203B41FA5}">
                      <a16:colId xmlns:a16="http://schemas.microsoft.com/office/drawing/2014/main" val="2502233574"/>
                    </a:ext>
                  </a:extLst>
                </a:gridCol>
                <a:gridCol w="1046238">
                  <a:extLst>
                    <a:ext uri="{9D8B030D-6E8A-4147-A177-3AD203B41FA5}">
                      <a16:colId xmlns:a16="http://schemas.microsoft.com/office/drawing/2014/main" val="3541803411"/>
                    </a:ext>
                  </a:extLst>
                </a:gridCol>
                <a:gridCol w="1046238">
                  <a:extLst>
                    <a:ext uri="{9D8B030D-6E8A-4147-A177-3AD203B41FA5}">
                      <a16:colId xmlns:a16="http://schemas.microsoft.com/office/drawing/2014/main" val="2569490850"/>
                    </a:ext>
                  </a:extLst>
                </a:gridCol>
                <a:gridCol w="1019752">
                  <a:extLst>
                    <a:ext uri="{9D8B030D-6E8A-4147-A177-3AD203B41FA5}">
                      <a16:colId xmlns:a16="http://schemas.microsoft.com/office/drawing/2014/main" val="2610518279"/>
                    </a:ext>
                  </a:extLst>
                </a:gridCol>
                <a:gridCol w="1085969">
                  <a:extLst>
                    <a:ext uri="{9D8B030D-6E8A-4147-A177-3AD203B41FA5}">
                      <a16:colId xmlns:a16="http://schemas.microsoft.com/office/drawing/2014/main" val="3219507441"/>
                    </a:ext>
                  </a:extLst>
                </a:gridCol>
                <a:gridCol w="1668684">
                  <a:extLst>
                    <a:ext uri="{9D8B030D-6E8A-4147-A177-3AD203B41FA5}">
                      <a16:colId xmlns:a16="http://schemas.microsoft.com/office/drawing/2014/main" val="1963331973"/>
                    </a:ext>
                  </a:extLst>
                </a:gridCol>
                <a:gridCol w="1456788">
                  <a:extLst>
                    <a:ext uri="{9D8B030D-6E8A-4147-A177-3AD203B41FA5}">
                      <a16:colId xmlns:a16="http://schemas.microsoft.com/office/drawing/2014/main" val="433788373"/>
                    </a:ext>
                  </a:extLst>
                </a:gridCol>
              </a:tblGrid>
              <a:tr h="7285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875289"/>
                  </a:ext>
                </a:extLst>
              </a:tr>
              <a:tr h="1993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Argentina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314955"/>
                  </a:ext>
                </a:extLst>
              </a:tr>
              <a:tr h="1993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Agustín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72,12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259274"/>
                  </a:ext>
                </a:extLst>
              </a:tr>
              <a:tr h="1993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Suaza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766716"/>
                  </a:ext>
                </a:extLst>
              </a:tr>
              <a:tr h="1993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Elías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7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075716"/>
                  </a:ext>
                </a:extLst>
              </a:tr>
              <a:tr h="1993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Neiva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757385"/>
                  </a:ext>
                </a:extLst>
              </a:tr>
              <a:tr h="1993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Gigante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424767"/>
                  </a:ext>
                </a:extLst>
              </a:tr>
              <a:tr h="1993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Aipe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5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521597"/>
                  </a:ext>
                </a:extLst>
              </a:tr>
              <a:tr h="1993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Iquira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E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665908"/>
                  </a:ext>
                </a:extLst>
              </a:tr>
              <a:tr h="1993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Villavieja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774059"/>
                  </a:ext>
                </a:extLst>
              </a:tr>
              <a:tr h="1993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Pitalito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82,45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689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1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D9DB0B67-9123-99B9-E7DA-7480D479FE59}"/>
              </a:ext>
            </a:extLst>
          </p:cNvPr>
          <p:cNvGrpSpPr/>
          <p:nvPr/>
        </p:nvGrpSpPr>
        <p:grpSpPr>
          <a:xfrm>
            <a:off x="57252" y="812669"/>
            <a:ext cx="5076880" cy="4403568"/>
            <a:chOff x="57252" y="812669"/>
            <a:chExt cx="5076880" cy="4403568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F60EF10E-70A5-F0A5-8C7B-BC5DC3A9F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911" t="19379" r="18618" b="4536"/>
            <a:stretch/>
          </p:blipFill>
          <p:spPr>
            <a:xfrm>
              <a:off x="57252" y="864624"/>
              <a:ext cx="5076880" cy="435161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5D70DBD8-F9E4-8CA0-DFC7-1D130C782279}"/>
                </a:ext>
              </a:extLst>
            </p:cNvPr>
            <p:cNvGrpSpPr/>
            <p:nvPr/>
          </p:nvGrpSpPr>
          <p:grpSpPr>
            <a:xfrm>
              <a:off x="181523" y="812669"/>
              <a:ext cx="817968" cy="881049"/>
              <a:chOff x="181523" y="812669"/>
              <a:chExt cx="817968" cy="881049"/>
            </a:xfrm>
          </p:grpSpPr>
          <p:pic>
            <p:nvPicPr>
              <p:cNvPr id="7" name="Gráfico 6">
                <a:extLst>
                  <a:ext uri="{FF2B5EF4-FFF2-40B4-BE49-F238E27FC236}">
                    <a16:creationId xmlns:a16="http://schemas.microsoft.com/office/drawing/2014/main" id="{A06D3EEF-17D5-6F31-6210-2E64841DD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4794" t="62525" r="61098" b="26947"/>
              <a:stretch/>
            </p:blipFill>
            <p:spPr>
              <a:xfrm>
                <a:off x="181523" y="1009143"/>
                <a:ext cx="451942" cy="684575"/>
              </a:xfrm>
              <a:prstGeom prst="rect">
                <a:avLst/>
              </a:prstGeom>
            </p:spPr>
          </p:pic>
          <p:pic>
            <p:nvPicPr>
              <p:cNvPr id="10" name="Gráfico 9">
                <a:extLst>
                  <a:ext uri="{FF2B5EF4-FFF2-40B4-BE49-F238E27FC236}">
                    <a16:creationId xmlns:a16="http://schemas.microsoft.com/office/drawing/2014/main" id="{2CA21B45-C8E8-7C53-E5A2-F142D529B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48761" t="1761" r="46714" b="87711"/>
              <a:stretch/>
            </p:blipFill>
            <p:spPr>
              <a:xfrm>
                <a:off x="547550" y="812669"/>
                <a:ext cx="451941" cy="621511"/>
              </a:xfrm>
              <a:prstGeom prst="rect">
                <a:avLst/>
              </a:prstGeom>
            </p:spPr>
          </p:pic>
        </p:grpSp>
      </p:grpSp>
      <p:pic>
        <p:nvPicPr>
          <p:cNvPr id="14" name="Gráfico 13">
            <a:extLst>
              <a:ext uri="{FF2B5EF4-FFF2-40B4-BE49-F238E27FC236}">
                <a16:creationId xmlns:a16="http://schemas.microsoft.com/office/drawing/2014/main" id="{F2D294F6-CA74-2CA0-7ACC-B5E1F4EA9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277" r="7764" b="4973"/>
          <a:stretch/>
        </p:blipFill>
        <p:spPr>
          <a:xfrm>
            <a:off x="2570781" y="4229249"/>
            <a:ext cx="5017560" cy="2628751"/>
          </a:xfrm>
          <a:prstGeom prst="rect">
            <a:avLst/>
          </a:prstGeom>
        </p:spPr>
      </p:pic>
      <p:sp>
        <p:nvSpPr>
          <p:cNvPr id="2" name="CuadroTexto 2">
            <a:extLst>
              <a:ext uri="{FF2B5EF4-FFF2-40B4-BE49-F238E27FC236}">
                <a16:creationId xmlns:a16="http://schemas.microsoft.com/office/drawing/2014/main" id="{595DDBB7-CB62-E65E-DC14-FC2B1348274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Mapa general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03" name="Triángulo isósceles 502">
            <a:extLst>
              <a:ext uri="{FF2B5EF4-FFF2-40B4-BE49-F238E27FC236}">
                <a16:creationId xmlns:a16="http://schemas.microsoft.com/office/drawing/2014/main" id="{635DA482-E9ED-B2DC-A087-3456B182665E}"/>
              </a:ext>
            </a:extLst>
          </p:cNvPr>
          <p:cNvSpPr/>
          <p:nvPr/>
        </p:nvSpPr>
        <p:spPr>
          <a:xfrm rot="5400000">
            <a:off x="7661760" y="4901310"/>
            <a:ext cx="190716" cy="112517"/>
          </a:xfrm>
          <a:prstGeom prst="triangle">
            <a:avLst/>
          </a:prstGeom>
          <a:solidFill>
            <a:srgbClr val="3E4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16" name="Grupo 515">
            <a:extLst>
              <a:ext uri="{FF2B5EF4-FFF2-40B4-BE49-F238E27FC236}">
                <a16:creationId xmlns:a16="http://schemas.microsoft.com/office/drawing/2014/main" id="{63EC0ECD-0D81-83DC-0EA4-18D71D1A84E3}"/>
              </a:ext>
            </a:extLst>
          </p:cNvPr>
          <p:cNvGrpSpPr/>
          <p:nvPr/>
        </p:nvGrpSpPr>
        <p:grpSpPr>
          <a:xfrm>
            <a:off x="7700859" y="4752568"/>
            <a:ext cx="4127892" cy="1600438"/>
            <a:chOff x="7889846" y="4725942"/>
            <a:chExt cx="4127892" cy="1600438"/>
          </a:xfrm>
        </p:grpSpPr>
        <p:sp>
          <p:nvSpPr>
            <p:cNvPr id="502" name="CuadroTexto 501">
              <a:extLst>
                <a:ext uri="{FF2B5EF4-FFF2-40B4-BE49-F238E27FC236}">
                  <a16:creationId xmlns:a16="http://schemas.microsoft.com/office/drawing/2014/main" id="{25EBF96F-17E8-9F30-FF59-B21EF266C6FE}"/>
                </a:ext>
              </a:extLst>
            </p:cNvPr>
            <p:cNvSpPr txBox="1"/>
            <p:nvPr/>
          </p:nvSpPr>
          <p:spPr>
            <a:xfrm>
              <a:off x="8071213" y="4725942"/>
              <a:ext cx="3946525" cy="160043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just"/>
              <a:r>
                <a:rPr lang="es-CO" sz="1400" dirty="0">
                  <a:solidFill>
                    <a:srgbClr val="3E415F"/>
                  </a:solidFill>
                  <a:latin typeface="Verdana"/>
                  <a:ea typeface="Verdana"/>
                </a:rPr>
                <a:t>A </a:t>
              </a:r>
              <a:r>
                <a:rPr lang="es-CO" sz="1400" b="1" dirty="0">
                  <a:solidFill>
                    <a:srgbClr val="3E415F"/>
                  </a:solidFill>
                  <a:latin typeface="Verdana"/>
                  <a:ea typeface="Verdana"/>
                </a:rPr>
                <a:t>mayor valor </a:t>
              </a:r>
              <a:r>
                <a:rPr lang="es-CO" sz="1400" dirty="0">
                  <a:solidFill>
                    <a:srgbClr val="3E415F"/>
                  </a:solidFill>
                  <a:latin typeface="Verdana"/>
                  <a:ea typeface="Verdana"/>
                </a:rPr>
                <a:t>en el RADAR.SALUD </a:t>
              </a:r>
              <a:r>
                <a:rPr lang="es-CO" sz="1400" b="1" dirty="0">
                  <a:solidFill>
                    <a:srgbClr val="3E415F"/>
                  </a:solidFill>
                  <a:latin typeface="Verdana"/>
                  <a:ea typeface="Verdana"/>
                </a:rPr>
                <a:t>mayor posibilidad de corrupción </a:t>
              </a:r>
              <a:r>
                <a:rPr lang="es-CO" sz="1400" dirty="0">
                  <a:solidFill>
                    <a:srgbClr val="3E415F"/>
                  </a:solidFill>
                  <a:latin typeface="Verdana"/>
                  <a:ea typeface="Verdana"/>
                </a:rPr>
                <a:t>y mayor vulneración en el derecho a la Salud.</a:t>
              </a:r>
            </a:p>
            <a:p>
              <a:pPr algn="just"/>
              <a:endParaRPr lang="en-US" sz="1400" dirty="0">
                <a:solidFill>
                  <a:srgbClr val="3E415F"/>
                </a:solidFill>
                <a:latin typeface="Verdana"/>
                <a:ea typeface="Verdana"/>
              </a:endParaRPr>
            </a:p>
            <a:p>
              <a:pPr algn="just"/>
              <a:r>
                <a:rPr lang="es-ES" sz="1400" dirty="0">
                  <a:solidFill>
                    <a:srgbClr val="3E415F"/>
                  </a:solidFill>
                  <a:latin typeface="Verdana"/>
                  <a:ea typeface="Verdana"/>
                </a:rPr>
                <a:t>Se obtiene un indicador que varía entre 11,7 y 60,5.</a:t>
              </a:r>
              <a:endParaRPr lang="en-US" sz="1400" dirty="0">
                <a:solidFill>
                  <a:srgbClr val="3E415F"/>
                </a:solidFill>
                <a:latin typeface="Verdana"/>
                <a:ea typeface="Verdana"/>
              </a:endParaRPr>
            </a:p>
          </p:txBody>
        </p:sp>
        <p:pic>
          <p:nvPicPr>
            <p:cNvPr id="515" name="Imagen 514">
              <a:extLst>
                <a:ext uri="{FF2B5EF4-FFF2-40B4-BE49-F238E27FC236}">
                  <a16:creationId xmlns:a16="http://schemas.microsoft.com/office/drawing/2014/main" id="{7F094CD0-7965-B022-4006-DCDEA7670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89846" y="5828843"/>
              <a:ext cx="115834" cy="188992"/>
            </a:xfrm>
            <a:prstGeom prst="rect">
              <a:avLst/>
            </a:prstGeom>
          </p:spPr>
        </p:pic>
      </p:grpSp>
      <p:pic>
        <p:nvPicPr>
          <p:cNvPr id="668" name="Gráfico 667">
            <a:extLst>
              <a:ext uri="{FF2B5EF4-FFF2-40B4-BE49-F238E27FC236}">
                <a16:creationId xmlns:a16="http://schemas.microsoft.com/office/drawing/2014/main" id="{F4DAB8F9-44BE-259B-F997-DAC74472DC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00159" y="605661"/>
            <a:ext cx="6691841" cy="39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3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0650EFDE-F02B-6ED7-97BA-C08E829D7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669" t="3520" r="2073"/>
          <a:stretch/>
        </p:blipFill>
        <p:spPr>
          <a:xfrm>
            <a:off x="109723" y="689461"/>
            <a:ext cx="4877349" cy="3081782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La Guajira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E73FE9-B17C-5F41-A6E5-ADFA355541CE}"/>
              </a:ext>
            </a:extLst>
          </p:cNvPr>
          <p:cNvSpPr txBox="1"/>
          <p:nvPr/>
        </p:nvSpPr>
        <p:spPr>
          <a:xfrm>
            <a:off x="5967982" y="328892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C99C58-6053-CC46-4702-EF3E083D3D0E}"/>
              </a:ext>
            </a:extLst>
          </p:cNvPr>
          <p:cNvSpPr txBox="1"/>
          <p:nvPr/>
        </p:nvSpPr>
        <p:spPr>
          <a:xfrm>
            <a:off x="8817627" y="3288925"/>
            <a:ext cx="305092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9A6B4E9-BEDD-3991-4882-AF19D19B34B1}"/>
              </a:ext>
            </a:extLst>
          </p:cNvPr>
          <p:cNvSpPr txBox="1"/>
          <p:nvPr/>
        </p:nvSpPr>
        <p:spPr>
          <a:xfrm>
            <a:off x="4790209" y="2809759"/>
            <a:ext cx="6296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E24905-288D-57FA-21B4-B857D19EF319}"/>
              </a:ext>
            </a:extLst>
          </p:cNvPr>
          <p:cNvSpPr txBox="1"/>
          <p:nvPr/>
        </p:nvSpPr>
        <p:spPr>
          <a:xfrm>
            <a:off x="3203093" y="3288925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A795BD4-2E5B-8561-7C53-D0100ACEC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547710"/>
              </p:ext>
            </p:extLst>
          </p:nvPr>
        </p:nvGraphicFramePr>
        <p:xfrm>
          <a:off x="109723" y="3634490"/>
          <a:ext cx="11972553" cy="3081785"/>
        </p:xfrm>
        <a:graphic>
          <a:graphicData uri="http://schemas.openxmlformats.org/drawingml/2006/table">
            <a:tbl>
              <a:tblPr/>
              <a:tblGrid>
                <a:gridCol w="1423127">
                  <a:extLst>
                    <a:ext uri="{9D8B030D-6E8A-4147-A177-3AD203B41FA5}">
                      <a16:colId xmlns:a16="http://schemas.microsoft.com/office/drawing/2014/main" val="3897996962"/>
                    </a:ext>
                  </a:extLst>
                </a:gridCol>
                <a:gridCol w="720608">
                  <a:extLst>
                    <a:ext uri="{9D8B030D-6E8A-4147-A177-3AD203B41FA5}">
                      <a16:colId xmlns:a16="http://schemas.microsoft.com/office/drawing/2014/main" val="615509974"/>
                    </a:ext>
                  </a:extLst>
                </a:gridCol>
                <a:gridCol w="1348260">
                  <a:extLst>
                    <a:ext uri="{9D8B030D-6E8A-4147-A177-3AD203B41FA5}">
                      <a16:colId xmlns:a16="http://schemas.microsoft.com/office/drawing/2014/main" val="1395298918"/>
                    </a:ext>
                  </a:extLst>
                </a:gridCol>
                <a:gridCol w="1024678">
                  <a:extLst>
                    <a:ext uri="{9D8B030D-6E8A-4147-A177-3AD203B41FA5}">
                      <a16:colId xmlns:a16="http://schemas.microsoft.com/office/drawing/2014/main" val="2325297702"/>
                    </a:ext>
                  </a:extLst>
                </a:gridCol>
                <a:gridCol w="1065125">
                  <a:extLst>
                    <a:ext uri="{9D8B030D-6E8A-4147-A177-3AD203B41FA5}">
                      <a16:colId xmlns:a16="http://schemas.microsoft.com/office/drawing/2014/main" val="2390286276"/>
                    </a:ext>
                  </a:extLst>
                </a:gridCol>
                <a:gridCol w="1065125">
                  <a:extLst>
                    <a:ext uri="{9D8B030D-6E8A-4147-A177-3AD203B41FA5}">
                      <a16:colId xmlns:a16="http://schemas.microsoft.com/office/drawing/2014/main" val="1844041036"/>
                    </a:ext>
                  </a:extLst>
                </a:gridCol>
                <a:gridCol w="1038161">
                  <a:extLst>
                    <a:ext uri="{9D8B030D-6E8A-4147-A177-3AD203B41FA5}">
                      <a16:colId xmlns:a16="http://schemas.microsoft.com/office/drawing/2014/main" val="3385696727"/>
                    </a:ext>
                  </a:extLst>
                </a:gridCol>
                <a:gridCol w="1105574">
                  <a:extLst>
                    <a:ext uri="{9D8B030D-6E8A-4147-A177-3AD203B41FA5}">
                      <a16:colId xmlns:a16="http://schemas.microsoft.com/office/drawing/2014/main" val="448668819"/>
                    </a:ext>
                  </a:extLst>
                </a:gridCol>
                <a:gridCol w="1698808">
                  <a:extLst>
                    <a:ext uri="{9D8B030D-6E8A-4147-A177-3AD203B41FA5}">
                      <a16:colId xmlns:a16="http://schemas.microsoft.com/office/drawing/2014/main" val="3293643517"/>
                    </a:ext>
                  </a:extLst>
                </a:gridCol>
                <a:gridCol w="1483087">
                  <a:extLst>
                    <a:ext uri="{9D8B030D-6E8A-4147-A177-3AD203B41FA5}">
                      <a16:colId xmlns:a16="http://schemas.microsoft.com/office/drawing/2014/main" val="43177900"/>
                    </a:ext>
                  </a:extLst>
                </a:gridCol>
              </a:tblGrid>
              <a:tr h="81277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7904815"/>
                  </a:ext>
                </a:extLst>
              </a:tr>
              <a:tr h="2224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Urumita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651942"/>
                  </a:ext>
                </a:extLst>
              </a:tr>
              <a:tr h="2224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Fonseca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94,77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4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860325"/>
                  </a:ext>
                </a:extLst>
              </a:tr>
              <a:tr h="2224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Dibulla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78,13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682688"/>
                  </a:ext>
                </a:extLst>
              </a:tr>
              <a:tr h="2224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Riohacha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172603"/>
                  </a:ext>
                </a:extLst>
              </a:tr>
              <a:tr h="2224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Maicao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796127"/>
                  </a:ext>
                </a:extLst>
              </a:tr>
              <a:tr h="2224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Jagua del Pilar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582378"/>
                  </a:ext>
                </a:extLst>
              </a:tr>
              <a:tr h="2224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Molino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833857"/>
                  </a:ext>
                </a:extLst>
              </a:tr>
              <a:tr h="2224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Villanueva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865361"/>
                  </a:ext>
                </a:extLst>
              </a:tr>
              <a:tr h="26699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Juan del Cesar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383306"/>
                  </a:ext>
                </a:extLst>
              </a:tr>
              <a:tr h="2224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Manaure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095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935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32A3BD1B-6072-210D-63E2-05F3E0077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35" t="2974" r="23279" b="1880"/>
          <a:stretch/>
        </p:blipFill>
        <p:spPr>
          <a:xfrm>
            <a:off x="253050" y="739932"/>
            <a:ext cx="2730965" cy="3036344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Magdalena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307D9DA-65F2-9F49-88F9-91929F867557}"/>
              </a:ext>
            </a:extLst>
          </p:cNvPr>
          <p:cNvSpPr txBox="1"/>
          <p:nvPr/>
        </p:nvSpPr>
        <p:spPr>
          <a:xfrm>
            <a:off x="3240877" y="32689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16502E-48F3-9B8D-F5F3-E2D096B0DD7C}"/>
              </a:ext>
            </a:extLst>
          </p:cNvPr>
          <p:cNvSpPr txBox="1"/>
          <p:nvPr/>
        </p:nvSpPr>
        <p:spPr>
          <a:xfrm>
            <a:off x="5967983" y="32689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1150788-988B-2EB1-494E-80270ED5FD9A}"/>
              </a:ext>
            </a:extLst>
          </p:cNvPr>
          <p:cNvSpPr txBox="1"/>
          <p:nvPr/>
        </p:nvSpPr>
        <p:spPr>
          <a:xfrm>
            <a:off x="8721213" y="3268985"/>
            <a:ext cx="3149243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E91DEE4-13CC-21E0-F946-058F2417F8CA}"/>
              </a:ext>
            </a:extLst>
          </p:cNvPr>
          <p:cNvSpPr txBox="1"/>
          <p:nvPr/>
        </p:nvSpPr>
        <p:spPr>
          <a:xfrm>
            <a:off x="4821382" y="2804725"/>
            <a:ext cx="6316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ABEBA08-D13D-2980-2F6B-18D71EDEC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774407"/>
              </p:ext>
            </p:extLst>
          </p:nvPr>
        </p:nvGraphicFramePr>
        <p:xfrm>
          <a:off x="121338" y="3700670"/>
          <a:ext cx="11949323" cy="2866581"/>
        </p:xfrm>
        <a:graphic>
          <a:graphicData uri="http://schemas.openxmlformats.org/drawingml/2006/table">
            <a:tbl>
              <a:tblPr/>
              <a:tblGrid>
                <a:gridCol w="2150693">
                  <a:extLst>
                    <a:ext uri="{9D8B030D-6E8A-4147-A177-3AD203B41FA5}">
                      <a16:colId xmlns:a16="http://schemas.microsoft.com/office/drawing/2014/main" val="3673345845"/>
                    </a:ext>
                  </a:extLst>
                </a:gridCol>
                <a:gridCol w="426028">
                  <a:extLst>
                    <a:ext uri="{9D8B030D-6E8A-4147-A177-3AD203B41FA5}">
                      <a16:colId xmlns:a16="http://schemas.microsoft.com/office/drawing/2014/main" val="367883702"/>
                    </a:ext>
                  </a:extLst>
                </a:gridCol>
                <a:gridCol w="1080654">
                  <a:extLst>
                    <a:ext uri="{9D8B030D-6E8A-4147-A177-3AD203B41FA5}">
                      <a16:colId xmlns:a16="http://schemas.microsoft.com/office/drawing/2014/main" val="1623536868"/>
                    </a:ext>
                  </a:extLst>
                </a:gridCol>
                <a:gridCol w="987137">
                  <a:extLst>
                    <a:ext uri="{9D8B030D-6E8A-4147-A177-3AD203B41FA5}">
                      <a16:colId xmlns:a16="http://schemas.microsoft.com/office/drawing/2014/main" val="3141214686"/>
                    </a:ext>
                  </a:extLst>
                </a:gridCol>
                <a:gridCol w="1111827">
                  <a:extLst>
                    <a:ext uri="{9D8B030D-6E8A-4147-A177-3AD203B41FA5}">
                      <a16:colId xmlns:a16="http://schemas.microsoft.com/office/drawing/2014/main" val="219539936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912278506"/>
                    </a:ext>
                  </a:extLst>
                </a:gridCol>
                <a:gridCol w="957871">
                  <a:extLst>
                    <a:ext uri="{9D8B030D-6E8A-4147-A177-3AD203B41FA5}">
                      <a16:colId xmlns:a16="http://schemas.microsoft.com/office/drawing/2014/main" val="2041914997"/>
                    </a:ext>
                  </a:extLst>
                </a:gridCol>
                <a:gridCol w="1103428">
                  <a:extLst>
                    <a:ext uri="{9D8B030D-6E8A-4147-A177-3AD203B41FA5}">
                      <a16:colId xmlns:a16="http://schemas.microsoft.com/office/drawing/2014/main" val="2095168160"/>
                    </a:ext>
                  </a:extLst>
                </a:gridCol>
                <a:gridCol w="1695512">
                  <a:extLst>
                    <a:ext uri="{9D8B030D-6E8A-4147-A177-3AD203B41FA5}">
                      <a16:colId xmlns:a16="http://schemas.microsoft.com/office/drawing/2014/main" val="1832126372"/>
                    </a:ext>
                  </a:extLst>
                </a:gridCol>
                <a:gridCol w="1480209">
                  <a:extLst>
                    <a:ext uri="{9D8B030D-6E8A-4147-A177-3AD203B41FA5}">
                      <a16:colId xmlns:a16="http://schemas.microsoft.com/office/drawing/2014/main" val="1685552122"/>
                    </a:ext>
                  </a:extLst>
                </a:gridCol>
              </a:tblGrid>
              <a:tr h="66429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457566"/>
                  </a:ext>
                </a:extLst>
              </a:tr>
              <a:tr h="1818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Tenerife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473209"/>
                  </a:ext>
                </a:extLst>
              </a:tr>
              <a:tr h="1818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Piñón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8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0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204304"/>
                  </a:ext>
                </a:extLst>
              </a:tr>
              <a:tr h="1818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Pueblo Viejo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B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69755"/>
                  </a:ext>
                </a:extLst>
              </a:tr>
              <a:tr h="1818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Concordia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378269"/>
                  </a:ext>
                </a:extLst>
              </a:tr>
              <a:tr h="1818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Fundación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5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102425"/>
                  </a:ext>
                </a:extLst>
              </a:tr>
              <a:tr h="2464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Marta (Dist. Esp.)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289865"/>
                  </a:ext>
                </a:extLst>
              </a:tr>
              <a:tr h="24468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Banco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258421"/>
                  </a:ext>
                </a:extLst>
              </a:tr>
              <a:tr h="1818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Pivijay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892576"/>
                  </a:ext>
                </a:extLst>
              </a:tr>
              <a:tr h="226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Guamal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343521"/>
                  </a:ext>
                </a:extLst>
              </a:tr>
              <a:tr h="3443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Sebastián de Buenavista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840025"/>
                  </a:ext>
                </a:extLst>
              </a:tr>
            </a:tbl>
          </a:graphicData>
        </a:graphic>
      </p:graphicFrame>
      <p:sp>
        <p:nvSpPr>
          <p:cNvPr id="3" name="Triángulo isósceles 4">
            <a:extLst>
              <a:ext uri="{FF2B5EF4-FFF2-40B4-BE49-F238E27FC236}">
                <a16:creationId xmlns:a16="http://schemas.microsoft.com/office/drawing/2014/main" id="{1AACFBCF-6BB6-8106-F06A-40A8AE5663BA}"/>
              </a:ext>
            </a:extLst>
          </p:cNvPr>
          <p:cNvSpPr/>
          <p:nvPr/>
        </p:nvSpPr>
        <p:spPr>
          <a:xfrm rot="11029279">
            <a:off x="825986" y="1230636"/>
            <a:ext cx="240908" cy="317654"/>
          </a:xfrm>
          <a:custGeom>
            <a:avLst/>
            <a:gdLst>
              <a:gd name="connsiteX0" fmla="*/ 0 w 255708"/>
              <a:gd name="connsiteY0" fmla="*/ 314217 h 314217"/>
              <a:gd name="connsiteX1" fmla="*/ 127854 w 255708"/>
              <a:gd name="connsiteY1" fmla="*/ 0 h 314217"/>
              <a:gd name="connsiteX2" fmla="*/ 255708 w 255708"/>
              <a:gd name="connsiteY2" fmla="*/ 314217 h 314217"/>
              <a:gd name="connsiteX3" fmla="*/ 0 w 255708"/>
              <a:gd name="connsiteY3" fmla="*/ 314217 h 314217"/>
              <a:gd name="connsiteX0" fmla="*/ 0 w 255708"/>
              <a:gd name="connsiteY0" fmla="*/ 314217 h 314217"/>
              <a:gd name="connsiteX1" fmla="*/ 127854 w 255708"/>
              <a:gd name="connsiteY1" fmla="*/ 0 h 314217"/>
              <a:gd name="connsiteX2" fmla="*/ 247339 w 255708"/>
              <a:gd name="connsiteY2" fmla="*/ 206904 h 314217"/>
              <a:gd name="connsiteX3" fmla="*/ 255708 w 255708"/>
              <a:gd name="connsiteY3" fmla="*/ 314217 h 314217"/>
              <a:gd name="connsiteX4" fmla="*/ 0 w 255708"/>
              <a:gd name="connsiteY4" fmla="*/ 314217 h 314217"/>
              <a:gd name="connsiteX0" fmla="*/ 0 w 255708"/>
              <a:gd name="connsiteY0" fmla="*/ 337560 h 337560"/>
              <a:gd name="connsiteX1" fmla="*/ 127854 w 255708"/>
              <a:gd name="connsiteY1" fmla="*/ 23343 h 337560"/>
              <a:gd name="connsiteX2" fmla="*/ 161726 w 255708"/>
              <a:gd name="connsiteY2" fmla="*/ 42537 h 337560"/>
              <a:gd name="connsiteX3" fmla="*/ 247339 w 255708"/>
              <a:gd name="connsiteY3" fmla="*/ 230247 h 337560"/>
              <a:gd name="connsiteX4" fmla="*/ 255708 w 255708"/>
              <a:gd name="connsiteY4" fmla="*/ 337560 h 337560"/>
              <a:gd name="connsiteX5" fmla="*/ 0 w 255708"/>
              <a:gd name="connsiteY5" fmla="*/ 337560 h 337560"/>
              <a:gd name="connsiteX0" fmla="*/ 0 w 255708"/>
              <a:gd name="connsiteY0" fmla="*/ 337560 h 337560"/>
              <a:gd name="connsiteX1" fmla="*/ 47520 w 255708"/>
              <a:gd name="connsiteY1" fmla="*/ 122133 h 337560"/>
              <a:gd name="connsiteX2" fmla="*/ 127854 w 255708"/>
              <a:gd name="connsiteY2" fmla="*/ 23343 h 337560"/>
              <a:gd name="connsiteX3" fmla="*/ 161726 w 255708"/>
              <a:gd name="connsiteY3" fmla="*/ 42537 h 337560"/>
              <a:gd name="connsiteX4" fmla="*/ 247339 w 255708"/>
              <a:gd name="connsiteY4" fmla="*/ 230247 h 337560"/>
              <a:gd name="connsiteX5" fmla="*/ 255708 w 255708"/>
              <a:gd name="connsiteY5" fmla="*/ 337560 h 337560"/>
              <a:gd name="connsiteX6" fmla="*/ 0 w 255708"/>
              <a:gd name="connsiteY6" fmla="*/ 337560 h 337560"/>
              <a:gd name="connsiteX0" fmla="*/ 0 w 255708"/>
              <a:gd name="connsiteY0" fmla="*/ 323701 h 323701"/>
              <a:gd name="connsiteX1" fmla="*/ 47520 w 255708"/>
              <a:gd name="connsiteY1" fmla="*/ 108274 h 323701"/>
              <a:gd name="connsiteX2" fmla="*/ 91849 w 255708"/>
              <a:gd name="connsiteY2" fmla="*/ 31894 h 323701"/>
              <a:gd name="connsiteX3" fmla="*/ 161726 w 255708"/>
              <a:gd name="connsiteY3" fmla="*/ 28678 h 323701"/>
              <a:gd name="connsiteX4" fmla="*/ 247339 w 255708"/>
              <a:gd name="connsiteY4" fmla="*/ 216388 h 323701"/>
              <a:gd name="connsiteX5" fmla="*/ 255708 w 255708"/>
              <a:gd name="connsiteY5" fmla="*/ 323701 h 323701"/>
              <a:gd name="connsiteX6" fmla="*/ 0 w 255708"/>
              <a:gd name="connsiteY6" fmla="*/ 323701 h 323701"/>
              <a:gd name="connsiteX0" fmla="*/ 0 w 266380"/>
              <a:gd name="connsiteY0" fmla="*/ 327965 h 327965"/>
              <a:gd name="connsiteX1" fmla="*/ 58192 w 266380"/>
              <a:gd name="connsiteY1" fmla="*/ 108274 h 327965"/>
              <a:gd name="connsiteX2" fmla="*/ 102521 w 266380"/>
              <a:gd name="connsiteY2" fmla="*/ 31894 h 327965"/>
              <a:gd name="connsiteX3" fmla="*/ 172398 w 266380"/>
              <a:gd name="connsiteY3" fmla="*/ 28678 h 327965"/>
              <a:gd name="connsiteX4" fmla="*/ 258011 w 266380"/>
              <a:gd name="connsiteY4" fmla="*/ 216388 h 327965"/>
              <a:gd name="connsiteX5" fmla="*/ 266380 w 266380"/>
              <a:gd name="connsiteY5" fmla="*/ 323701 h 327965"/>
              <a:gd name="connsiteX6" fmla="*/ 0 w 266380"/>
              <a:gd name="connsiteY6" fmla="*/ 327965 h 327965"/>
              <a:gd name="connsiteX0" fmla="*/ 0 w 266380"/>
              <a:gd name="connsiteY0" fmla="*/ 326556 h 326556"/>
              <a:gd name="connsiteX1" fmla="*/ 58192 w 266380"/>
              <a:gd name="connsiteY1" fmla="*/ 106865 h 326556"/>
              <a:gd name="connsiteX2" fmla="*/ 80523 w 266380"/>
              <a:gd name="connsiteY2" fmla="*/ 33238 h 326556"/>
              <a:gd name="connsiteX3" fmla="*/ 172398 w 266380"/>
              <a:gd name="connsiteY3" fmla="*/ 27269 h 326556"/>
              <a:gd name="connsiteX4" fmla="*/ 258011 w 266380"/>
              <a:gd name="connsiteY4" fmla="*/ 214979 h 326556"/>
              <a:gd name="connsiteX5" fmla="*/ 266380 w 266380"/>
              <a:gd name="connsiteY5" fmla="*/ 322292 h 326556"/>
              <a:gd name="connsiteX6" fmla="*/ 0 w 266380"/>
              <a:gd name="connsiteY6" fmla="*/ 326556 h 326556"/>
              <a:gd name="connsiteX0" fmla="*/ 0 w 266380"/>
              <a:gd name="connsiteY0" fmla="*/ 344451 h 344451"/>
              <a:gd name="connsiteX1" fmla="*/ 58192 w 266380"/>
              <a:gd name="connsiteY1" fmla="*/ 124760 h 344451"/>
              <a:gd name="connsiteX2" fmla="*/ 80523 w 266380"/>
              <a:gd name="connsiteY2" fmla="*/ 51133 h 344451"/>
              <a:gd name="connsiteX3" fmla="*/ 166368 w 266380"/>
              <a:gd name="connsiteY3" fmla="*/ 16650 h 344451"/>
              <a:gd name="connsiteX4" fmla="*/ 258011 w 266380"/>
              <a:gd name="connsiteY4" fmla="*/ 232874 h 344451"/>
              <a:gd name="connsiteX5" fmla="*/ 266380 w 266380"/>
              <a:gd name="connsiteY5" fmla="*/ 340187 h 344451"/>
              <a:gd name="connsiteX6" fmla="*/ 0 w 266380"/>
              <a:gd name="connsiteY6" fmla="*/ 344451 h 344451"/>
              <a:gd name="connsiteX0" fmla="*/ 0 w 263428"/>
              <a:gd name="connsiteY0" fmla="*/ 370425 h 370425"/>
              <a:gd name="connsiteX1" fmla="*/ 55240 w 263428"/>
              <a:gd name="connsiteY1" fmla="*/ 124760 h 370425"/>
              <a:gd name="connsiteX2" fmla="*/ 77571 w 263428"/>
              <a:gd name="connsiteY2" fmla="*/ 51133 h 370425"/>
              <a:gd name="connsiteX3" fmla="*/ 163416 w 263428"/>
              <a:gd name="connsiteY3" fmla="*/ 16650 h 370425"/>
              <a:gd name="connsiteX4" fmla="*/ 255059 w 263428"/>
              <a:gd name="connsiteY4" fmla="*/ 232874 h 370425"/>
              <a:gd name="connsiteX5" fmla="*/ 263428 w 263428"/>
              <a:gd name="connsiteY5" fmla="*/ 340187 h 370425"/>
              <a:gd name="connsiteX6" fmla="*/ 0 w 263428"/>
              <a:gd name="connsiteY6" fmla="*/ 370425 h 370425"/>
              <a:gd name="connsiteX0" fmla="*/ 761 w 264189"/>
              <a:gd name="connsiteY0" fmla="*/ 370425 h 370425"/>
              <a:gd name="connsiteX1" fmla="*/ 8935 w 264189"/>
              <a:gd name="connsiteY1" fmla="*/ 268316 h 370425"/>
              <a:gd name="connsiteX2" fmla="*/ 78332 w 264189"/>
              <a:gd name="connsiteY2" fmla="*/ 51133 h 370425"/>
              <a:gd name="connsiteX3" fmla="*/ 164177 w 264189"/>
              <a:gd name="connsiteY3" fmla="*/ 16650 h 370425"/>
              <a:gd name="connsiteX4" fmla="*/ 255820 w 264189"/>
              <a:gd name="connsiteY4" fmla="*/ 232874 h 370425"/>
              <a:gd name="connsiteX5" fmla="*/ 264189 w 264189"/>
              <a:gd name="connsiteY5" fmla="*/ 340187 h 370425"/>
              <a:gd name="connsiteX6" fmla="*/ 761 w 264189"/>
              <a:gd name="connsiteY6" fmla="*/ 370425 h 370425"/>
              <a:gd name="connsiteX0" fmla="*/ 761 w 264189"/>
              <a:gd name="connsiteY0" fmla="*/ 370425 h 370425"/>
              <a:gd name="connsiteX1" fmla="*/ 8935 w 264189"/>
              <a:gd name="connsiteY1" fmla="*/ 268316 h 370425"/>
              <a:gd name="connsiteX2" fmla="*/ 78332 w 264189"/>
              <a:gd name="connsiteY2" fmla="*/ 51133 h 370425"/>
              <a:gd name="connsiteX3" fmla="*/ 164177 w 264189"/>
              <a:gd name="connsiteY3" fmla="*/ 16650 h 370425"/>
              <a:gd name="connsiteX4" fmla="*/ 262845 w 264189"/>
              <a:gd name="connsiteY4" fmla="*/ 246615 h 370425"/>
              <a:gd name="connsiteX5" fmla="*/ 264189 w 264189"/>
              <a:gd name="connsiteY5" fmla="*/ 340187 h 370425"/>
              <a:gd name="connsiteX6" fmla="*/ 761 w 264189"/>
              <a:gd name="connsiteY6" fmla="*/ 370425 h 370425"/>
              <a:gd name="connsiteX0" fmla="*/ 761 w 277990"/>
              <a:gd name="connsiteY0" fmla="*/ 370425 h 370425"/>
              <a:gd name="connsiteX1" fmla="*/ 8935 w 277990"/>
              <a:gd name="connsiteY1" fmla="*/ 268316 h 370425"/>
              <a:gd name="connsiteX2" fmla="*/ 78332 w 277990"/>
              <a:gd name="connsiteY2" fmla="*/ 51133 h 370425"/>
              <a:gd name="connsiteX3" fmla="*/ 164177 w 277990"/>
              <a:gd name="connsiteY3" fmla="*/ 16650 h 370425"/>
              <a:gd name="connsiteX4" fmla="*/ 277990 w 277990"/>
              <a:gd name="connsiteY4" fmla="*/ 259324 h 370425"/>
              <a:gd name="connsiteX5" fmla="*/ 264189 w 277990"/>
              <a:gd name="connsiteY5" fmla="*/ 340187 h 370425"/>
              <a:gd name="connsiteX6" fmla="*/ 761 w 277990"/>
              <a:gd name="connsiteY6" fmla="*/ 370425 h 370425"/>
              <a:gd name="connsiteX0" fmla="*/ 761 w 277990"/>
              <a:gd name="connsiteY0" fmla="*/ 370425 h 370425"/>
              <a:gd name="connsiteX1" fmla="*/ 8935 w 277990"/>
              <a:gd name="connsiteY1" fmla="*/ 268316 h 370425"/>
              <a:gd name="connsiteX2" fmla="*/ 23946 w 277990"/>
              <a:gd name="connsiteY2" fmla="*/ 160730 h 370425"/>
              <a:gd name="connsiteX3" fmla="*/ 78332 w 277990"/>
              <a:gd name="connsiteY3" fmla="*/ 51133 h 370425"/>
              <a:gd name="connsiteX4" fmla="*/ 164177 w 277990"/>
              <a:gd name="connsiteY4" fmla="*/ 16650 h 370425"/>
              <a:gd name="connsiteX5" fmla="*/ 277990 w 277990"/>
              <a:gd name="connsiteY5" fmla="*/ 259324 h 370425"/>
              <a:gd name="connsiteX6" fmla="*/ 264189 w 277990"/>
              <a:gd name="connsiteY6" fmla="*/ 340187 h 370425"/>
              <a:gd name="connsiteX7" fmla="*/ 761 w 277990"/>
              <a:gd name="connsiteY7" fmla="*/ 370425 h 370425"/>
              <a:gd name="connsiteX0" fmla="*/ 14849 w 292078"/>
              <a:gd name="connsiteY0" fmla="*/ 370425 h 370425"/>
              <a:gd name="connsiteX1" fmla="*/ 7055 w 292078"/>
              <a:gd name="connsiteY1" fmla="*/ 307979 h 370425"/>
              <a:gd name="connsiteX2" fmla="*/ 38034 w 292078"/>
              <a:gd name="connsiteY2" fmla="*/ 160730 h 370425"/>
              <a:gd name="connsiteX3" fmla="*/ 92420 w 292078"/>
              <a:gd name="connsiteY3" fmla="*/ 51133 h 370425"/>
              <a:gd name="connsiteX4" fmla="*/ 178265 w 292078"/>
              <a:gd name="connsiteY4" fmla="*/ 16650 h 370425"/>
              <a:gd name="connsiteX5" fmla="*/ 292078 w 292078"/>
              <a:gd name="connsiteY5" fmla="*/ 259324 h 370425"/>
              <a:gd name="connsiteX6" fmla="*/ 278277 w 292078"/>
              <a:gd name="connsiteY6" fmla="*/ 340187 h 370425"/>
              <a:gd name="connsiteX7" fmla="*/ 14849 w 292078"/>
              <a:gd name="connsiteY7" fmla="*/ 370425 h 370425"/>
              <a:gd name="connsiteX0" fmla="*/ 0 w 297825"/>
              <a:gd name="connsiteY0" fmla="*/ 363829 h 363829"/>
              <a:gd name="connsiteX1" fmla="*/ 12802 w 297825"/>
              <a:gd name="connsiteY1" fmla="*/ 307979 h 363829"/>
              <a:gd name="connsiteX2" fmla="*/ 43781 w 297825"/>
              <a:gd name="connsiteY2" fmla="*/ 160730 h 363829"/>
              <a:gd name="connsiteX3" fmla="*/ 98167 w 297825"/>
              <a:gd name="connsiteY3" fmla="*/ 51133 h 363829"/>
              <a:gd name="connsiteX4" fmla="*/ 184012 w 297825"/>
              <a:gd name="connsiteY4" fmla="*/ 16650 h 363829"/>
              <a:gd name="connsiteX5" fmla="*/ 297825 w 297825"/>
              <a:gd name="connsiteY5" fmla="*/ 259324 h 363829"/>
              <a:gd name="connsiteX6" fmla="*/ 284024 w 297825"/>
              <a:gd name="connsiteY6" fmla="*/ 340187 h 363829"/>
              <a:gd name="connsiteX7" fmla="*/ 0 w 297825"/>
              <a:gd name="connsiteY7" fmla="*/ 363829 h 363829"/>
              <a:gd name="connsiteX0" fmla="*/ 0 w 297825"/>
              <a:gd name="connsiteY0" fmla="*/ 363829 h 363829"/>
              <a:gd name="connsiteX1" fmla="*/ 14408 w 297825"/>
              <a:gd name="connsiteY1" fmla="*/ 290698 h 363829"/>
              <a:gd name="connsiteX2" fmla="*/ 43781 w 297825"/>
              <a:gd name="connsiteY2" fmla="*/ 160730 h 363829"/>
              <a:gd name="connsiteX3" fmla="*/ 98167 w 297825"/>
              <a:gd name="connsiteY3" fmla="*/ 51133 h 363829"/>
              <a:gd name="connsiteX4" fmla="*/ 184012 w 297825"/>
              <a:gd name="connsiteY4" fmla="*/ 16650 h 363829"/>
              <a:gd name="connsiteX5" fmla="*/ 297825 w 297825"/>
              <a:gd name="connsiteY5" fmla="*/ 259324 h 363829"/>
              <a:gd name="connsiteX6" fmla="*/ 284024 w 297825"/>
              <a:gd name="connsiteY6" fmla="*/ 340187 h 363829"/>
              <a:gd name="connsiteX7" fmla="*/ 0 w 297825"/>
              <a:gd name="connsiteY7" fmla="*/ 363829 h 36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825" h="363829">
                <a:moveTo>
                  <a:pt x="0" y="363829"/>
                </a:moveTo>
                <a:cubicBezTo>
                  <a:pt x="27220" y="295244"/>
                  <a:pt x="-12812" y="359283"/>
                  <a:pt x="14408" y="290698"/>
                </a:cubicBezTo>
                <a:cubicBezTo>
                  <a:pt x="25146" y="257034"/>
                  <a:pt x="33043" y="194394"/>
                  <a:pt x="43781" y="160730"/>
                </a:cubicBezTo>
                <a:lnTo>
                  <a:pt x="98167" y="51133"/>
                </a:lnTo>
                <a:cubicBezTo>
                  <a:pt x="123186" y="4942"/>
                  <a:pt x="164098" y="-17834"/>
                  <a:pt x="184012" y="16650"/>
                </a:cubicBezTo>
                <a:cubicBezTo>
                  <a:pt x="203926" y="51134"/>
                  <a:pt x="280226" y="213133"/>
                  <a:pt x="297825" y="259324"/>
                </a:cubicBezTo>
                <a:lnTo>
                  <a:pt x="284024" y="340187"/>
                </a:lnTo>
                <a:lnTo>
                  <a:pt x="0" y="363829"/>
                </a:lnTo>
                <a:close/>
              </a:path>
            </a:pathLst>
          </a:custGeom>
          <a:solidFill>
            <a:srgbClr val="C15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2329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A4E34ED1-3379-E9BC-6F86-7045A1CA9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0" t="5161" r="5664" b="3793"/>
          <a:stretch/>
        </p:blipFill>
        <p:spPr>
          <a:xfrm>
            <a:off x="73695" y="770827"/>
            <a:ext cx="4445991" cy="2825410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Meta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5BA8AC-A41D-60C7-22FD-85AFE4E0963B}"/>
              </a:ext>
            </a:extLst>
          </p:cNvPr>
          <p:cNvSpPr txBox="1"/>
          <p:nvPr/>
        </p:nvSpPr>
        <p:spPr>
          <a:xfrm>
            <a:off x="3305012" y="32308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A80DDE-2E2D-3A4A-CA07-15F4B5BE2AA4}"/>
              </a:ext>
            </a:extLst>
          </p:cNvPr>
          <p:cNvSpPr txBox="1"/>
          <p:nvPr/>
        </p:nvSpPr>
        <p:spPr>
          <a:xfrm>
            <a:off x="5967983" y="32308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256C22-9C31-CB52-2224-0E5DAB1568C2}"/>
              </a:ext>
            </a:extLst>
          </p:cNvPr>
          <p:cNvSpPr txBox="1"/>
          <p:nvPr/>
        </p:nvSpPr>
        <p:spPr>
          <a:xfrm>
            <a:off x="8799871" y="3230885"/>
            <a:ext cx="307058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15C661-785C-825B-677B-984C84E2226C}"/>
              </a:ext>
            </a:extLst>
          </p:cNvPr>
          <p:cNvSpPr txBox="1"/>
          <p:nvPr/>
        </p:nvSpPr>
        <p:spPr>
          <a:xfrm>
            <a:off x="4862945" y="2766625"/>
            <a:ext cx="62753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271D34D-3466-4263-0555-A1CF2ACC0C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244355"/>
              </p:ext>
            </p:extLst>
          </p:nvPr>
        </p:nvGraphicFramePr>
        <p:xfrm>
          <a:off x="73696" y="3581602"/>
          <a:ext cx="11896631" cy="3141317"/>
        </p:xfrm>
        <a:graphic>
          <a:graphicData uri="http://schemas.openxmlformats.org/drawingml/2006/table">
            <a:tbl>
              <a:tblPr/>
              <a:tblGrid>
                <a:gridCol w="1679435">
                  <a:extLst>
                    <a:ext uri="{9D8B030D-6E8A-4147-A177-3AD203B41FA5}">
                      <a16:colId xmlns:a16="http://schemas.microsoft.com/office/drawing/2014/main" val="465157335"/>
                    </a:ext>
                  </a:extLst>
                </a:gridCol>
                <a:gridCol w="450705">
                  <a:extLst>
                    <a:ext uri="{9D8B030D-6E8A-4147-A177-3AD203B41FA5}">
                      <a16:colId xmlns:a16="http://schemas.microsoft.com/office/drawing/2014/main" val="3327516534"/>
                    </a:ext>
                  </a:extLst>
                </a:gridCol>
                <a:gridCol w="1339711">
                  <a:extLst>
                    <a:ext uri="{9D8B030D-6E8A-4147-A177-3AD203B41FA5}">
                      <a16:colId xmlns:a16="http://schemas.microsoft.com/office/drawing/2014/main" val="2417510012"/>
                    </a:ext>
                  </a:extLst>
                </a:gridCol>
                <a:gridCol w="1018180">
                  <a:extLst>
                    <a:ext uri="{9D8B030D-6E8A-4147-A177-3AD203B41FA5}">
                      <a16:colId xmlns:a16="http://schemas.microsoft.com/office/drawing/2014/main" val="3196167628"/>
                    </a:ext>
                  </a:extLst>
                </a:gridCol>
                <a:gridCol w="1058371">
                  <a:extLst>
                    <a:ext uri="{9D8B030D-6E8A-4147-A177-3AD203B41FA5}">
                      <a16:colId xmlns:a16="http://schemas.microsoft.com/office/drawing/2014/main" val="3031801543"/>
                    </a:ext>
                  </a:extLst>
                </a:gridCol>
                <a:gridCol w="1058371">
                  <a:extLst>
                    <a:ext uri="{9D8B030D-6E8A-4147-A177-3AD203B41FA5}">
                      <a16:colId xmlns:a16="http://schemas.microsoft.com/office/drawing/2014/main" val="1166365272"/>
                    </a:ext>
                  </a:extLst>
                </a:gridCol>
                <a:gridCol w="1031578">
                  <a:extLst>
                    <a:ext uri="{9D8B030D-6E8A-4147-A177-3AD203B41FA5}">
                      <a16:colId xmlns:a16="http://schemas.microsoft.com/office/drawing/2014/main" val="3854562050"/>
                    </a:ext>
                  </a:extLst>
                </a:gridCol>
                <a:gridCol w="1098563">
                  <a:extLst>
                    <a:ext uri="{9D8B030D-6E8A-4147-A177-3AD203B41FA5}">
                      <a16:colId xmlns:a16="http://schemas.microsoft.com/office/drawing/2014/main" val="4130110957"/>
                    </a:ext>
                  </a:extLst>
                </a:gridCol>
                <a:gridCol w="1688035">
                  <a:extLst>
                    <a:ext uri="{9D8B030D-6E8A-4147-A177-3AD203B41FA5}">
                      <a16:colId xmlns:a16="http://schemas.microsoft.com/office/drawing/2014/main" val="3372888153"/>
                    </a:ext>
                  </a:extLst>
                </a:gridCol>
                <a:gridCol w="1473682">
                  <a:extLst>
                    <a:ext uri="{9D8B030D-6E8A-4147-A177-3AD203B41FA5}">
                      <a16:colId xmlns:a16="http://schemas.microsoft.com/office/drawing/2014/main" val="3113550406"/>
                    </a:ext>
                  </a:extLst>
                </a:gridCol>
              </a:tblGrid>
              <a:tr h="82405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572200"/>
                  </a:ext>
                </a:extLst>
              </a:tr>
              <a:tr h="225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Juanito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367596"/>
                  </a:ext>
                </a:extLst>
              </a:tr>
              <a:tr h="225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Dorado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086052"/>
                  </a:ext>
                </a:extLst>
              </a:tr>
              <a:tr h="225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Gaitán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819900"/>
                  </a:ext>
                </a:extLst>
              </a:tr>
              <a:tr h="225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Calvario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43250"/>
                  </a:ext>
                </a:extLst>
              </a:tr>
              <a:tr h="225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Granada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846796"/>
                  </a:ext>
                </a:extLst>
              </a:tr>
              <a:tr h="225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Mesetas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822587"/>
                  </a:ext>
                </a:extLst>
              </a:tr>
              <a:tr h="225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Villavicencio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756186"/>
                  </a:ext>
                </a:extLst>
              </a:tr>
              <a:tr h="225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Vista Hermosa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14,70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531783"/>
                  </a:ext>
                </a:extLst>
              </a:tr>
              <a:tr h="225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Castillo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538701"/>
                  </a:ext>
                </a:extLst>
              </a:tr>
              <a:tr h="2874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Luis de Cubarral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109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72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1F2CE05F-1364-D528-16BD-A86B7F023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598" t="3247" r="12776" b="3519"/>
          <a:stretch/>
        </p:blipFill>
        <p:spPr>
          <a:xfrm>
            <a:off x="71669" y="646574"/>
            <a:ext cx="3875810" cy="3024373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Nariño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4EBDCD8-0A94-F58A-180D-14718E27DA34}"/>
              </a:ext>
            </a:extLst>
          </p:cNvPr>
          <p:cNvSpPr txBox="1"/>
          <p:nvPr/>
        </p:nvSpPr>
        <p:spPr>
          <a:xfrm>
            <a:off x="3348192" y="32499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B93781-74D7-A3CB-FF9F-5D4FB93A088A}"/>
              </a:ext>
            </a:extLst>
          </p:cNvPr>
          <p:cNvSpPr txBox="1"/>
          <p:nvPr/>
        </p:nvSpPr>
        <p:spPr>
          <a:xfrm>
            <a:off x="5967983" y="32499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552AB5-07ED-3D45-01EF-85916C2559A7}"/>
              </a:ext>
            </a:extLst>
          </p:cNvPr>
          <p:cNvSpPr txBox="1"/>
          <p:nvPr/>
        </p:nvSpPr>
        <p:spPr>
          <a:xfrm>
            <a:off x="8780207" y="3249935"/>
            <a:ext cx="309025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2B9441-32DF-05F0-6E41-BBD5E6F3E782}"/>
              </a:ext>
            </a:extLst>
          </p:cNvPr>
          <p:cNvSpPr txBox="1"/>
          <p:nvPr/>
        </p:nvSpPr>
        <p:spPr>
          <a:xfrm>
            <a:off x="4779818" y="2785675"/>
            <a:ext cx="63584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3170D7B-F8CF-6489-112B-D042B4312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09399"/>
              </p:ext>
            </p:extLst>
          </p:nvPr>
        </p:nvGraphicFramePr>
        <p:xfrm>
          <a:off x="71669" y="3642256"/>
          <a:ext cx="11961004" cy="3024370"/>
        </p:xfrm>
        <a:graphic>
          <a:graphicData uri="http://schemas.openxmlformats.org/drawingml/2006/table">
            <a:tbl>
              <a:tblPr/>
              <a:tblGrid>
                <a:gridCol w="1472583">
                  <a:extLst>
                    <a:ext uri="{9D8B030D-6E8A-4147-A177-3AD203B41FA5}">
                      <a16:colId xmlns:a16="http://schemas.microsoft.com/office/drawing/2014/main" val="3250776865"/>
                    </a:ext>
                  </a:extLst>
                </a:gridCol>
                <a:gridCol w="669084">
                  <a:extLst>
                    <a:ext uri="{9D8B030D-6E8A-4147-A177-3AD203B41FA5}">
                      <a16:colId xmlns:a16="http://schemas.microsoft.com/office/drawing/2014/main" val="4264154099"/>
                    </a:ext>
                  </a:extLst>
                </a:gridCol>
                <a:gridCol w="1346960">
                  <a:extLst>
                    <a:ext uri="{9D8B030D-6E8A-4147-A177-3AD203B41FA5}">
                      <a16:colId xmlns:a16="http://schemas.microsoft.com/office/drawing/2014/main" val="3486420858"/>
                    </a:ext>
                  </a:extLst>
                </a:gridCol>
                <a:gridCol w="1023690">
                  <a:extLst>
                    <a:ext uri="{9D8B030D-6E8A-4147-A177-3AD203B41FA5}">
                      <a16:colId xmlns:a16="http://schemas.microsoft.com/office/drawing/2014/main" val="1489665875"/>
                    </a:ext>
                  </a:extLst>
                </a:gridCol>
                <a:gridCol w="1064098">
                  <a:extLst>
                    <a:ext uri="{9D8B030D-6E8A-4147-A177-3AD203B41FA5}">
                      <a16:colId xmlns:a16="http://schemas.microsoft.com/office/drawing/2014/main" val="1706069791"/>
                    </a:ext>
                  </a:extLst>
                </a:gridCol>
                <a:gridCol w="1064098">
                  <a:extLst>
                    <a:ext uri="{9D8B030D-6E8A-4147-A177-3AD203B41FA5}">
                      <a16:colId xmlns:a16="http://schemas.microsoft.com/office/drawing/2014/main" val="1158029053"/>
                    </a:ext>
                  </a:extLst>
                </a:gridCol>
                <a:gridCol w="1037159">
                  <a:extLst>
                    <a:ext uri="{9D8B030D-6E8A-4147-A177-3AD203B41FA5}">
                      <a16:colId xmlns:a16="http://schemas.microsoft.com/office/drawing/2014/main" val="2127934495"/>
                    </a:ext>
                  </a:extLst>
                </a:gridCol>
                <a:gridCol w="1104507">
                  <a:extLst>
                    <a:ext uri="{9D8B030D-6E8A-4147-A177-3AD203B41FA5}">
                      <a16:colId xmlns:a16="http://schemas.microsoft.com/office/drawing/2014/main" val="1993124458"/>
                    </a:ext>
                  </a:extLst>
                </a:gridCol>
                <a:gridCol w="1697169">
                  <a:extLst>
                    <a:ext uri="{9D8B030D-6E8A-4147-A177-3AD203B41FA5}">
                      <a16:colId xmlns:a16="http://schemas.microsoft.com/office/drawing/2014/main" val="304147148"/>
                    </a:ext>
                  </a:extLst>
                </a:gridCol>
                <a:gridCol w="1481656">
                  <a:extLst>
                    <a:ext uri="{9D8B030D-6E8A-4147-A177-3AD203B41FA5}">
                      <a16:colId xmlns:a16="http://schemas.microsoft.com/office/drawing/2014/main" val="4037544123"/>
                    </a:ext>
                  </a:extLst>
                </a:gridCol>
              </a:tblGrid>
              <a:tr h="76692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09776"/>
                  </a:ext>
                </a:extLst>
              </a:tr>
              <a:tr h="3283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Pedro de Cartago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0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572663"/>
                  </a:ext>
                </a:extLst>
              </a:tr>
              <a:tr h="2098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Charco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99,04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0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963075"/>
                  </a:ext>
                </a:extLst>
              </a:tr>
              <a:tr h="2098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Bárbara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8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0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72868"/>
                  </a:ext>
                </a:extLst>
              </a:tr>
              <a:tr h="2098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Túquerres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54286"/>
                  </a:ext>
                </a:extLst>
              </a:tr>
              <a:tr h="2098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Nariño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746080"/>
                  </a:ext>
                </a:extLst>
              </a:tr>
              <a:tr h="24991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Tablón de Gomez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662568"/>
                  </a:ext>
                </a:extLst>
              </a:tr>
              <a:tr h="2098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Aldana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119409"/>
                  </a:ext>
                </a:extLst>
              </a:tr>
              <a:tr h="2098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Providencia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8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486955"/>
                  </a:ext>
                </a:extLst>
              </a:tr>
              <a:tr h="2098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Sandoná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87,83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81858"/>
                  </a:ext>
                </a:extLst>
              </a:tr>
              <a:tr h="2098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Juan de Pasto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87,38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309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502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1C1079B8-C6D8-29D5-FEE7-53AA562FA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637" t="2427" r="21663" b="3794"/>
          <a:stretch/>
        </p:blipFill>
        <p:spPr>
          <a:xfrm>
            <a:off x="216816" y="589284"/>
            <a:ext cx="3183654" cy="3226419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Norte de Santander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172068-A6EA-ABC6-61D3-3F157CD63478}"/>
              </a:ext>
            </a:extLst>
          </p:cNvPr>
          <p:cNvSpPr txBox="1"/>
          <p:nvPr/>
        </p:nvSpPr>
        <p:spPr>
          <a:xfrm>
            <a:off x="3678392" y="33356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1618EC-C924-7D65-51BD-98503B4ACBB7}"/>
              </a:ext>
            </a:extLst>
          </p:cNvPr>
          <p:cNvSpPr txBox="1"/>
          <p:nvPr/>
        </p:nvSpPr>
        <p:spPr>
          <a:xfrm>
            <a:off x="5967983" y="33356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28FF3D-275F-3205-E92A-DAF08A4677FD}"/>
              </a:ext>
            </a:extLst>
          </p:cNvPr>
          <p:cNvSpPr txBox="1"/>
          <p:nvPr/>
        </p:nvSpPr>
        <p:spPr>
          <a:xfrm>
            <a:off x="8686803" y="3335660"/>
            <a:ext cx="318365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C3FC2B-522B-2259-8925-1BF8F2AB12EF}"/>
              </a:ext>
            </a:extLst>
          </p:cNvPr>
          <p:cNvSpPr txBox="1"/>
          <p:nvPr/>
        </p:nvSpPr>
        <p:spPr>
          <a:xfrm>
            <a:off x="4842164" y="2871400"/>
            <a:ext cx="6296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196489E-EDFF-839C-750C-8334D4738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164749"/>
              </p:ext>
            </p:extLst>
          </p:nvPr>
        </p:nvGraphicFramePr>
        <p:xfrm>
          <a:off x="216817" y="3815702"/>
          <a:ext cx="11758369" cy="2907215"/>
        </p:xfrm>
        <a:graphic>
          <a:graphicData uri="http://schemas.openxmlformats.org/drawingml/2006/table">
            <a:tbl>
              <a:tblPr/>
              <a:tblGrid>
                <a:gridCol w="1404166">
                  <a:extLst>
                    <a:ext uri="{9D8B030D-6E8A-4147-A177-3AD203B41FA5}">
                      <a16:colId xmlns:a16="http://schemas.microsoft.com/office/drawing/2014/main" val="4194106038"/>
                    </a:ext>
                  </a:extLst>
                </a:gridCol>
                <a:gridCol w="701218">
                  <a:extLst>
                    <a:ext uri="{9D8B030D-6E8A-4147-A177-3AD203B41FA5}">
                      <a16:colId xmlns:a16="http://schemas.microsoft.com/office/drawing/2014/main" val="1160529521"/>
                    </a:ext>
                  </a:extLst>
                </a:gridCol>
                <a:gridCol w="1324140">
                  <a:extLst>
                    <a:ext uri="{9D8B030D-6E8A-4147-A177-3AD203B41FA5}">
                      <a16:colId xmlns:a16="http://schemas.microsoft.com/office/drawing/2014/main" val="1792200457"/>
                    </a:ext>
                  </a:extLst>
                </a:gridCol>
                <a:gridCol w="1006347">
                  <a:extLst>
                    <a:ext uri="{9D8B030D-6E8A-4147-A177-3AD203B41FA5}">
                      <a16:colId xmlns:a16="http://schemas.microsoft.com/office/drawing/2014/main" val="3547695466"/>
                    </a:ext>
                  </a:extLst>
                </a:gridCol>
                <a:gridCol w="1046071">
                  <a:extLst>
                    <a:ext uri="{9D8B030D-6E8A-4147-A177-3AD203B41FA5}">
                      <a16:colId xmlns:a16="http://schemas.microsoft.com/office/drawing/2014/main" val="3496636614"/>
                    </a:ext>
                  </a:extLst>
                </a:gridCol>
                <a:gridCol w="1046071">
                  <a:extLst>
                    <a:ext uri="{9D8B030D-6E8A-4147-A177-3AD203B41FA5}">
                      <a16:colId xmlns:a16="http://schemas.microsoft.com/office/drawing/2014/main" val="2601304510"/>
                    </a:ext>
                  </a:extLst>
                </a:gridCol>
                <a:gridCol w="1019589">
                  <a:extLst>
                    <a:ext uri="{9D8B030D-6E8A-4147-A177-3AD203B41FA5}">
                      <a16:colId xmlns:a16="http://schemas.microsoft.com/office/drawing/2014/main" val="1027976420"/>
                    </a:ext>
                  </a:extLst>
                </a:gridCol>
                <a:gridCol w="1085795">
                  <a:extLst>
                    <a:ext uri="{9D8B030D-6E8A-4147-A177-3AD203B41FA5}">
                      <a16:colId xmlns:a16="http://schemas.microsoft.com/office/drawing/2014/main" val="424752610"/>
                    </a:ext>
                  </a:extLst>
                </a:gridCol>
                <a:gridCol w="1668417">
                  <a:extLst>
                    <a:ext uri="{9D8B030D-6E8A-4147-A177-3AD203B41FA5}">
                      <a16:colId xmlns:a16="http://schemas.microsoft.com/office/drawing/2014/main" val="2171716997"/>
                    </a:ext>
                  </a:extLst>
                </a:gridCol>
                <a:gridCol w="1456555">
                  <a:extLst>
                    <a:ext uri="{9D8B030D-6E8A-4147-A177-3AD203B41FA5}">
                      <a16:colId xmlns:a16="http://schemas.microsoft.com/office/drawing/2014/main" val="3218301067"/>
                    </a:ext>
                  </a:extLst>
                </a:gridCol>
              </a:tblGrid>
              <a:tr h="76232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794045"/>
                  </a:ext>
                </a:extLst>
              </a:tr>
              <a:tr h="208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Abrego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5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6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610761"/>
                  </a:ext>
                </a:extLst>
              </a:tr>
              <a:tr h="208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Cucutilla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5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40163"/>
                  </a:ext>
                </a:extLst>
              </a:tr>
              <a:tr h="208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Santander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5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6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466888"/>
                  </a:ext>
                </a:extLst>
              </a:tr>
              <a:tr h="2671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 Cúcuta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5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69523"/>
                  </a:ext>
                </a:extLst>
              </a:tr>
              <a:tr h="208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Tibú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5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1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293433"/>
                  </a:ext>
                </a:extLst>
              </a:tr>
              <a:tr h="208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 del Rosario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5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B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667509"/>
                  </a:ext>
                </a:extLst>
              </a:tr>
              <a:tr h="208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Zulia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5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63873"/>
                  </a:ext>
                </a:extLst>
              </a:tr>
              <a:tr h="208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Ocaña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5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216681"/>
                  </a:ext>
                </a:extLst>
              </a:tr>
              <a:tr h="208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Cácota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5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183278"/>
                  </a:ext>
                </a:extLst>
              </a:tr>
              <a:tr h="208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Chinácota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5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762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111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A9C367CC-03CC-C5A2-9A3E-ED7709AB4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24" t="8988" b="9286"/>
          <a:stretch/>
        </p:blipFill>
        <p:spPr>
          <a:xfrm>
            <a:off x="264632" y="667196"/>
            <a:ext cx="4939146" cy="2460443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Putumayo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D2239B-EA46-C424-1035-3DC5518899C1}"/>
              </a:ext>
            </a:extLst>
          </p:cNvPr>
          <p:cNvSpPr txBox="1"/>
          <p:nvPr/>
        </p:nvSpPr>
        <p:spPr>
          <a:xfrm>
            <a:off x="3541232" y="30213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0CA0ED-7B2D-61E1-D905-B5EAA865F80A}"/>
              </a:ext>
            </a:extLst>
          </p:cNvPr>
          <p:cNvSpPr txBox="1"/>
          <p:nvPr/>
        </p:nvSpPr>
        <p:spPr>
          <a:xfrm>
            <a:off x="5967983" y="30213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7407AC-D8DD-8FFE-15B9-437EE7B9F4D4}"/>
              </a:ext>
            </a:extLst>
          </p:cNvPr>
          <p:cNvSpPr txBox="1"/>
          <p:nvPr/>
        </p:nvSpPr>
        <p:spPr>
          <a:xfrm>
            <a:off x="8750711" y="3021335"/>
            <a:ext cx="3119746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BE2EA28-5922-5F9D-F796-C1D213E9424A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FFC613A-917E-24FE-7C7B-34437A6AB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755558"/>
              </p:ext>
            </p:extLst>
          </p:nvPr>
        </p:nvGraphicFramePr>
        <p:xfrm>
          <a:off x="108283" y="3284602"/>
          <a:ext cx="11903609" cy="3365579"/>
        </p:xfrm>
        <a:graphic>
          <a:graphicData uri="http://schemas.openxmlformats.org/drawingml/2006/table">
            <a:tbl>
              <a:tblPr/>
              <a:tblGrid>
                <a:gridCol w="1528427">
                  <a:extLst>
                    <a:ext uri="{9D8B030D-6E8A-4147-A177-3AD203B41FA5}">
                      <a16:colId xmlns:a16="http://schemas.microsoft.com/office/drawing/2014/main" val="462149532"/>
                    </a:ext>
                  </a:extLst>
                </a:gridCol>
                <a:gridCol w="602963">
                  <a:extLst>
                    <a:ext uri="{9D8B030D-6E8A-4147-A177-3AD203B41FA5}">
                      <a16:colId xmlns:a16="http://schemas.microsoft.com/office/drawing/2014/main" val="1521341876"/>
                    </a:ext>
                  </a:extLst>
                </a:gridCol>
                <a:gridCol w="1340497">
                  <a:extLst>
                    <a:ext uri="{9D8B030D-6E8A-4147-A177-3AD203B41FA5}">
                      <a16:colId xmlns:a16="http://schemas.microsoft.com/office/drawing/2014/main" val="2220554281"/>
                    </a:ext>
                  </a:extLst>
                </a:gridCol>
                <a:gridCol w="1018777">
                  <a:extLst>
                    <a:ext uri="{9D8B030D-6E8A-4147-A177-3AD203B41FA5}">
                      <a16:colId xmlns:a16="http://schemas.microsoft.com/office/drawing/2014/main" val="1457020354"/>
                    </a:ext>
                  </a:extLst>
                </a:gridCol>
                <a:gridCol w="1058992">
                  <a:extLst>
                    <a:ext uri="{9D8B030D-6E8A-4147-A177-3AD203B41FA5}">
                      <a16:colId xmlns:a16="http://schemas.microsoft.com/office/drawing/2014/main" val="3736258311"/>
                    </a:ext>
                  </a:extLst>
                </a:gridCol>
                <a:gridCol w="1058992">
                  <a:extLst>
                    <a:ext uri="{9D8B030D-6E8A-4147-A177-3AD203B41FA5}">
                      <a16:colId xmlns:a16="http://schemas.microsoft.com/office/drawing/2014/main" val="2715189971"/>
                    </a:ext>
                  </a:extLst>
                </a:gridCol>
                <a:gridCol w="1032183">
                  <a:extLst>
                    <a:ext uri="{9D8B030D-6E8A-4147-A177-3AD203B41FA5}">
                      <a16:colId xmlns:a16="http://schemas.microsoft.com/office/drawing/2014/main" val="2291578910"/>
                    </a:ext>
                  </a:extLst>
                </a:gridCol>
                <a:gridCol w="1099207">
                  <a:extLst>
                    <a:ext uri="{9D8B030D-6E8A-4147-A177-3AD203B41FA5}">
                      <a16:colId xmlns:a16="http://schemas.microsoft.com/office/drawing/2014/main" val="4129829053"/>
                    </a:ext>
                  </a:extLst>
                </a:gridCol>
                <a:gridCol w="1689025">
                  <a:extLst>
                    <a:ext uri="{9D8B030D-6E8A-4147-A177-3AD203B41FA5}">
                      <a16:colId xmlns:a16="http://schemas.microsoft.com/office/drawing/2014/main" val="2728362926"/>
                    </a:ext>
                  </a:extLst>
                </a:gridCol>
                <a:gridCol w="1474546">
                  <a:extLst>
                    <a:ext uri="{9D8B030D-6E8A-4147-A177-3AD203B41FA5}">
                      <a16:colId xmlns:a16="http://schemas.microsoft.com/office/drawing/2014/main" val="3940084031"/>
                    </a:ext>
                  </a:extLst>
                </a:gridCol>
              </a:tblGrid>
              <a:tr h="89166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858759"/>
                  </a:ext>
                </a:extLst>
              </a:tr>
              <a:tr h="2440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Guzmán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7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048924"/>
                  </a:ext>
                </a:extLst>
              </a:tr>
              <a:tr h="2440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Colón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74,70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918512"/>
                  </a:ext>
                </a:extLst>
              </a:tr>
              <a:tr h="2440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Orito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609817"/>
                  </a:ext>
                </a:extLst>
              </a:tr>
              <a:tr h="2575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Miguel de Mocoa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18,93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932488"/>
                  </a:ext>
                </a:extLst>
              </a:tr>
              <a:tr h="2440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Villagarzón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978454"/>
                  </a:ext>
                </a:extLst>
              </a:tr>
              <a:tr h="2641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Valle del Guamuez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395863"/>
                  </a:ext>
                </a:extLst>
              </a:tr>
              <a:tr h="2440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Sibundoy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255063"/>
                  </a:ext>
                </a:extLst>
              </a:tr>
              <a:tr h="2440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Asís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999691"/>
                  </a:ext>
                </a:extLst>
              </a:tr>
              <a:tr h="2440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Santiago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212350"/>
                  </a:ext>
                </a:extLst>
              </a:tr>
              <a:tr h="2440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Francisco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11,82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827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5804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9B680686-7434-7371-BC63-F7E1BC3C5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61" t="4067" r="13259" b="3520"/>
          <a:stretch/>
        </p:blipFill>
        <p:spPr>
          <a:xfrm>
            <a:off x="232065" y="673644"/>
            <a:ext cx="3601273" cy="2811156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Quindío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D4125D9-7F02-F3F9-8C18-54EA74F2CA87}"/>
              </a:ext>
            </a:extLst>
          </p:cNvPr>
          <p:cNvSpPr txBox="1"/>
          <p:nvPr/>
        </p:nvSpPr>
        <p:spPr>
          <a:xfrm>
            <a:off x="3266277" y="30022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2007FA-0D17-7C47-CE77-119E97186A8D}"/>
              </a:ext>
            </a:extLst>
          </p:cNvPr>
          <p:cNvSpPr txBox="1"/>
          <p:nvPr/>
        </p:nvSpPr>
        <p:spPr>
          <a:xfrm>
            <a:off x="5967983" y="30022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5094C5-A7EC-6B70-5735-9C6238B08FAB}"/>
              </a:ext>
            </a:extLst>
          </p:cNvPr>
          <p:cNvSpPr txBox="1"/>
          <p:nvPr/>
        </p:nvSpPr>
        <p:spPr>
          <a:xfrm>
            <a:off x="8730089" y="3002285"/>
            <a:ext cx="3140367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13CA287-2E18-8C60-1111-4A6082C42429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4676DC26-8F93-DDA2-F1FF-842A24A3C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671324"/>
              </p:ext>
            </p:extLst>
          </p:nvPr>
        </p:nvGraphicFramePr>
        <p:xfrm>
          <a:off x="108283" y="3418510"/>
          <a:ext cx="12000298" cy="3231672"/>
        </p:xfrm>
        <a:graphic>
          <a:graphicData uri="http://schemas.openxmlformats.org/drawingml/2006/table">
            <a:tbl>
              <a:tblPr/>
              <a:tblGrid>
                <a:gridCol w="1310843">
                  <a:extLst>
                    <a:ext uri="{9D8B030D-6E8A-4147-A177-3AD203B41FA5}">
                      <a16:colId xmlns:a16="http://schemas.microsoft.com/office/drawing/2014/main" val="933136395"/>
                    </a:ext>
                  </a:extLst>
                </a:gridCol>
                <a:gridCol w="837858">
                  <a:extLst>
                    <a:ext uri="{9D8B030D-6E8A-4147-A177-3AD203B41FA5}">
                      <a16:colId xmlns:a16="http://schemas.microsoft.com/office/drawing/2014/main" val="84318112"/>
                    </a:ext>
                  </a:extLst>
                </a:gridCol>
                <a:gridCol w="1351385">
                  <a:extLst>
                    <a:ext uri="{9D8B030D-6E8A-4147-A177-3AD203B41FA5}">
                      <a16:colId xmlns:a16="http://schemas.microsoft.com/office/drawing/2014/main" val="1330391619"/>
                    </a:ext>
                  </a:extLst>
                </a:gridCol>
                <a:gridCol w="1027053">
                  <a:extLst>
                    <a:ext uri="{9D8B030D-6E8A-4147-A177-3AD203B41FA5}">
                      <a16:colId xmlns:a16="http://schemas.microsoft.com/office/drawing/2014/main" val="4006148239"/>
                    </a:ext>
                  </a:extLst>
                </a:gridCol>
                <a:gridCol w="1067594">
                  <a:extLst>
                    <a:ext uri="{9D8B030D-6E8A-4147-A177-3AD203B41FA5}">
                      <a16:colId xmlns:a16="http://schemas.microsoft.com/office/drawing/2014/main" val="2438008449"/>
                    </a:ext>
                  </a:extLst>
                </a:gridCol>
                <a:gridCol w="1067594">
                  <a:extLst>
                    <a:ext uri="{9D8B030D-6E8A-4147-A177-3AD203B41FA5}">
                      <a16:colId xmlns:a16="http://schemas.microsoft.com/office/drawing/2014/main" val="47856887"/>
                    </a:ext>
                  </a:extLst>
                </a:gridCol>
                <a:gridCol w="1040567">
                  <a:extLst>
                    <a:ext uri="{9D8B030D-6E8A-4147-A177-3AD203B41FA5}">
                      <a16:colId xmlns:a16="http://schemas.microsoft.com/office/drawing/2014/main" val="2212852338"/>
                    </a:ext>
                  </a:extLst>
                </a:gridCol>
                <a:gridCol w="1108136">
                  <a:extLst>
                    <a:ext uri="{9D8B030D-6E8A-4147-A177-3AD203B41FA5}">
                      <a16:colId xmlns:a16="http://schemas.microsoft.com/office/drawing/2014/main" val="2029015645"/>
                    </a:ext>
                  </a:extLst>
                </a:gridCol>
                <a:gridCol w="1702745">
                  <a:extLst>
                    <a:ext uri="{9D8B030D-6E8A-4147-A177-3AD203B41FA5}">
                      <a16:colId xmlns:a16="http://schemas.microsoft.com/office/drawing/2014/main" val="1361609247"/>
                    </a:ext>
                  </a:extLst>
                </a:gridCol>
                <a:gridCol w="1486523">
                  <a:extLst>
                    <a:ext uri="{9D8B030D-6E8A-4147-A177-3AD203B41FA5}">
                      <a16:colId xmlns:a16="http://schemas.microsoft.com/office/drawing/2014/main" val="421687757"/>
                    </a:ext>
                  </a:extLst>
                </a:gridCol>
              </a:tblGrid>
              <a:tr h="8648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727532"/>
                  </a:ext>
                </a:extLst>
              </a:tr>
              <a:tr h="2366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Quimbaya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242750"/>
                  </a:ext>
                </a:extLst>
              </a:tr>
              <a:tr h="2366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Montenegro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761175"/>
                  </a:ext>
                </a:extLst>
              </a:tr>
              <a:tr h="2366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Pijao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596216"/>
                  </a:ext>
                </a:extLst>
              </a:tr>
              <a:tr h="2366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Génova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4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741934"/>
                  </a:ext>
                </a:extLst>
              </a:tr>
              <a:tr h="2366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Circasia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97,03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836375"/>
                  </a:ext>
                </a:extLst>
              </a:tr>
              <a:tr h="2366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Armenia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68615"/>
                  </a:ext>
                </a:extLst>
              </a:tr>
              <a:tr h="2366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Filandia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2,70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6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107830"/>
                  </a:ext>
                </a:extLst>
              </a:tr>
              <a:tr h="2366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Calarcá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93,85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5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790949"/>
                  </a:ext>
                </a:extLst>
              </a:tr>
              <a:tr h="2366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Tebaida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583968"/>
                  </a:ext>
                </a:extLst>
              </a:tr>
              <a:tr h="2366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Córdoba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939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389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3C2DE575-5A0D-9DD1-47A4-9937D5502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175" t="2427" r="5185" b="2973"/>
          <a:stretch/>
        </p:blipFill>
        <p:spPr>
          <a:xfrm>
            <a:off x="156870" y="620800"/>
            <a:ext cx="4269657" cy="2820853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Risaralda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84A0E41-216A-B7A5-048C-7E8A7E471466}"/>
              </a:ext>
            </a:extLst>
          </p:cNvPr>
          <p:cNvSpPr txBox="1"/>
          <p:nvPr/>
        </p:nvSpPr>
        <p:spPr>
          <a:xfrm>
            <a:off x="3535517" y="30213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25824F-4333-2B5A-2F02-F728B70FFCF7}"/>
              </a:ext>
            </a:extLst>
          </p:cNvPr>
          <p:cNvSpPr txBox="1"/>
          <p:nvPr/>
        </p:nvSpPr>
        <p:spPr>
          <a:xfrm>
            <a:off x="5967983" y="30213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BD03C9-71A3-AE57-6A4B-BC8D89E955F3}"/>
              </a:ext>
            </a:extLst>
          </p:cNvPr>
          <p:cNvSpPr txBox="1"/>
          <p:nvPr/>
        </p:nvSpPr>
        <p:spPr>
          <a:xfrm>
            <a:off x="8646213" y="3021335"/>
            <a:ext cx="322424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AE32FC-E348-CAB2-5193-C535F392678B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C97F8A3-A327-7BD9-2516-3142685EA6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521007"/>
              </p:ext>
            </p:extLst>
          </p:nvPr>
        </p:nvGraphicFramePr>
        <p:xfrm>
          <a:off x="108283" y="3441652"/>
          <a:ext cx="11926848" cy="3291662"/>
        </p:xfrm>
        <a:graphic>
          <a:graphicData uri="http://schemas.openxmlformats.org/drawingml/2006/table">
            <a:tbl>
              <a:tblPr/>
              <a:tblGrid>
                <a:gridCol w="1512699">
                  <a:extLst>
                    <a:ext uri="{9D8B030D-6E8A-4147-A177-3AD203B41FA5}">
                      <a16:colId xmlns:a16="http://schemas.microsoft.com/office/drawing/2014/main" val="3127151179"/>
                    </a:ext>
                  </a:extLst>
                </a:gridCol>
                <a:gridCol w="622852">
                  <a:extLst>
                    <a:ext uri="{9D8B030D-6E8A-4147-A177-3AD203B41FA5}">
                      <a16:colId xmlns:a16="http://schemas.microsoft.com/office/drawing/2014/main" val="2269843391"/>
                    </a:ext>
                  </a:extLst>
                </a:gridCol>
                <a:gridCol w="1343113">
                  <a:extLst>
                    <a:ext uri="{9D8B030D-6E8A-4147-A177-3AD203B41FA5}">
                      <a16:colId xmlns:a16="http://schemas.microsoft.com/office/drawing/2014/main" val="45629998"/>
                    </a:ext>
                  </a:extLst>
                </a:gridCol>
                <a:gridCol w="1020767">
                  <a:extLst>
                    <a:ext uri="{9D8B030D-6E8A-4147-A177-3AD203B41FA5}">
                      <a16:colId xmlns:a16="http://schemas.microsoft.com/office/drawing/2014/main" val="4011373709"/>
                    </a:ext>
                  </a:extLst>
                </a:gridCol>
                <a:gridCol w="1061059">
                  <a:extLst>
                    <a:ext uri="{9D8B030D-6E8A-4147-A177-3AD203B41FA5}">
                      <a16:colId xmlns:a16="http://schemas.microsoft.com/office/drawing/2014/main" val="2917880199"/>
                    </a:ext>
                  </a:extLst>
                </a:gridCol>
                <a:gridCol w="1061059">
                  <a:extLst>
                    <a:ext uri="{9D8B030D-6E8A-4147-A177-3AD203B41FA5}">
                      <a16:colId xmlns:a16="http://schemas.microsoft.com/office/drawing/2014/main" val="702372704"/>
                    </a:ext>
                  </a:extLst>
                </a:gridCol>
                <a:gridCol w="1034198">
                  <a:extLst>
                    <a:ext uri="{9D8B030D-6E8A-4147-A177-3AD203B41FA5}">
                      <a16:colId xmlns:a16="http://schemas.microsoft.com/office/drawing/2014/main" val="1059663496"/>
                    </a:ext>
                  </a:extLst>
                </a:gridCol>
                <a:gridCol w="1101353">
                  <a:extLst>
                    <a:ext uri="{9D8B030D-6E8A-4147-A177-3AD203B41FA5}">
                      <a16:colId xmlns:a16="http://schemas.microsoft.com/office/drawing/2014/main" val="473491232"/>
                    </a:ext>
                  </a:extLst>
                </a:gridCol>
                <a:gridCol w="1692323">
                  <a:extLst>
                    <a:ext uri="{9D8B030D-6E8A-4147-A177-3AD203B41FA5}">
                      <a16:colId xmlns:a16="http://schemas.microsoft.com/office/drawing/2014/main" val="3150231728"/>
                    </a:ext>
                  </a:extLst>
                </a:gridCol>
                <a:gridCol w="1477425">
                  <a:extLst>
                    <a:ext uri="{9D8B030D-6E8A-4147-A177-3AD203B41FA5}">
                      <a16:colId xmlns:a16="http://schemas.microsoft.com/office/drawing/2014/main" val="2606111669"/>
                    </a:ext>
                  </a:extLst>
                </a:gridCol>
              </a:tblGrid>
              <a:tr h="85495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054490"/>
                  </a:ext>
                </a:extLst>
              </a:tr>
              <a:tr h="2339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Celia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8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579366"/>
                  </a:ext>
                </a:extLst>
              </a:tr>
              <a:tr h="2339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Guática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7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212698"/>
                  </a:ext>
                </a:extLst>
              </a:tr>
              <a:tr h="2339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Virginia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352461"/>
                  </a:ext>
                </a:extLst>
              </a:tr>
              <a:tr h="2339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Quinchía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645305"/>
                  </a:ext>
                </a:extLst>
              </a:tr>
              <a:tr h="2339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Marsella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614946"/>
                  </a:ext>
                </a:extLst>
              </a:tr>
              <a:tr h="2339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Belén de Umbría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87,19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791400"/>
                  </a:ext>
                </a:extLst>
              </a:tr>
              <a:tr h="2339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Santuario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9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15956"/>
                  </a:ext>
                </a:extLst>
              </a:tr>
              <a:tr h="2339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Pereira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5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589287"/>
                  </a:ext>
                </a:extLst>
              </a:tr>
              <a:tr h="2339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Balboa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58,45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6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4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590565"/>
                  </a:ext>
                </a:extLst>
              </a:tr>
              <a:tr h="3308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Rosa de Cabal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5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9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518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879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73BC0746-8D1F-BBB3-DDFC-6F900EED8038}"/>
              </a:ext>
            </a:extLst>
          </p:cNvPr>
          <p:cNvGrpSpPr/>
          <p:nvPr/>
        </p:nvGrpSpPr>
        <p:grpSpPr>
          <a:xfrm>
            <a:off x="729917" y="1205174"/>
            <a:ext cx="3165891" cy="1797610"/>
            <a:chOff x="729917" y="1205174"/>
            <a:chExt cx="3165891" cy="1797610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46E01403-A92E-605C-3860-47B9E99DC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4701" t="62583" r="60936" b="26481"/>
            <a:stretch/>
          </p:blipFill>
          <p:spPr>
            <a:xfrm>
              <a:off x="729917" y="1768505"/>
              <a:ext cx="685800" cy="1015998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1421DDB8-55CF-EB38-2D72-CF9AC4E5C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0000" t="1606" r="46714" b="84723"/>
            <a:stretch/>
          </p:blipFill>
          <p:spPr>
            <a:xfrm>
              <a:off x="1627911" y="1447314"/>
              <a:ext cx="543790" cy="1337189"/>
            </a:xfrm>
            <a:prstGeom prst="rect">
              <a:avLst/>
            </a:prstGeom>
          </p:spPr>
        </p:pic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9FB13D9D-136E-B06B-F350-FDB41680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2963" t="27820" r="28775" b="29495"/>
            <a:stretch/>
          </p:blipFill>
          <p:spPr>
            <a:xfrm>
              <a:off x="2594718" y="1205174"/>
              <a:ext cx="1301090" cy="1797610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San Andrés y Providencia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53C27D-DF48-D6CF-5591-EF82D311819D}"/>
              </a:ext>
            </a:extLst>
          </p:cNvPr>
          <p:cNvSpPr txBox="1"/>
          <p:nvPr/>
        </p:nvSpPr>
        <p:spPr>
          <a:xfrm>
            <a:off x="3468842" y="2994188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D622D0-8DC7-A4CA-AB14-41D588B19884}"/>
              </a:ext>
            </a:extLst>
          </p:cNvPr>
          <p:cNvSpPr txBox="1"/>
          <p:nvPr/>
        </p:nvSpPr>
        <p:spPr>
          <a:xfrm>
            <a:off x="5948933" y="2994187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50CD2E8-8D38-8601-8F10-854FB793FF89}"/>
              </a:ext>
            </a:extLst>
          </p:cNvPr>
          <p:cNvSpPr txBox="1"/>
          <p:nvPr/>
        </p:nvSpPr>
        <p:spPr>
          <a:xfrm>
            <a:off x="8740877" y="2994187"/>
            <a:ext cx="31105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A09F478-6846-505C-FFBA-18EC1598D430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5917CC6-F792-2579-4D6B-19618C70A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065992"/>
              </p:ext>
            </p:extLst>
          </p:nvPr>
        </p:nvGraphicFramePr>
        <p:xfrm>
          <a:off x="339436" y="3558143"/>
          <a:ext cx="11475115" cy="1875247"/>
        </p:xfrm>
        <a:graphic>
          <a:graphicData uri="http://schemas.openxmlformats.org/drawingml/2006/table">
            <a:tbl>
              <a:tblPr/>
              <a:tblGrid>
                <a:gridCol w="1253476">
                  <a:extLst>
                    <a:ext uri="{9D8B030D-6E8A-4147-A177-3AD203B41FA5}">
                      <a16:colId xmlns:a16="http://schemas.microsoft.com/office/drawing/2014/main" val="274052029"/>
                    </a:ext>
                  </a:extLst>
                </a:gridCol>
                <a:gridCol w="801190">
                  <a:extLst>
                    <a:ext uri="{9D8B030D-6E8A-4147-A177-3AD203B41FA5}">
                      <a16:colId xmlns:a16="http://schemas.microsoft.com/office/drawing/2014/main" val="2653471224"/>
                    </a:ext>
                  </a:extLst>
                </a:gridCol>
                <a:gridCol w="1292243">
                  <a:extLst>
                    <a:ext uri="{9D8B030D-6E8A-4147-A177-3AD203B41FA5}">
                      <a16:colId xmlns:a16="http://schemas.microsoft.com/office/drawing/2014/main" val="3140699870"/>
                    </a:ext>
                  </a:extLst>
                </a:gridCol>
                <a:gridCol w="982105">
                  <a:extLst>
                    <a:ext uri="{9D8B030D-6E8A-4147-A177-3AD203B41FA5}">
                      <a16:colId xmlns:a16="http://schemas.microsoft.com/office/drawing/2014/main" val="4142998943"/>
                    </a:ext>
                  </a:extLst>
                </a:gridCol>
                <a:gridCol w="1020871">
                  <a:extLst>
                    <a:ext uri="{9D8B030D-6E8A-4147-A177-3AD203B41FA5}">
                      <a16:colId xmlns:a16="http://schemas.microsoft.com/office/drawing/2014/main" val="715833668"/>
                    </a:ext>
                  </a:extLst>
                </a:gridCol>
                <a:gridCol w="1020871">
                  <a:extLst>
                    <a:ext uri="{9D8B030D-6E8A-4147-A177-3AD203B41FA5}">
                      <a16:colId xmlns:a16="http://schemas.microsoft.com/office/drawing/2014/main" val="3388210085"/>
                    </a:ext>
                  </a:extLst>
                </a:gridCol>
                <a:gridCol w="995027">
                  <a:extLst>
                    <a:ext uri="{9D8B030D-6E8A-4147-A177-3AD203B41FA5}">
                      <a16:colId xmlns:a16="http://schemas.microsoft.com/office/drawing/2014/main" val="3289612220"/>
                    </a:ext>
                  </a:extLst>
                </a:gridCol>
                <a:gridCol w="1059639">
                  <a:extLst>
                    <a:ext uri="{9D8B030D-6E8A-4147-A177-3AD203B41FA5}">
                      <a16:colId xmlns:a16="http://schemas.microsoft.com/office/drawing/2014/main" val="2479118659"/>
                    </a:ext>
                  </a:extLst>
                </a:gridCol>
                <a:gridCol w="1628226">
                  <a:extLst>
                    <a:ext uri="{9D8B030D-6E8A-4147-A177-3AD203B41FA5}">
                      <a16:colId xmlns:a16="http://schemas.microsoft.com/office/drawing/2014/main" val="2330071939"/>
                    </a:ext>
                  </a:extLst>
                </a:gridCol>
                <a:gridCol w="1421467">
                  <a:extLst>
                    <a:ext uri="{9D8B030D-6E8A-4147-A177-3AD203B41FA5}">
                      <a16:colId xmlns:a16="http://schemas.microsoft.com/office/drawing/2014/main" val="3894190473"/>
                    </a:ext>
                  </a:extLst>
                </a:gridCol>
              </a:tblGrid>
              <a:tr h="121189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36956"/>
                  </a:ext>
                </a:extLst>
              </a:tr>
              <a:tr h="331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Providencia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78,43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3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81951"/>
                  </a:ext>
                </a:extLst>
              </a:tr>
              <a:tr h="3316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Andrés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19,34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766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029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B470030-DB8B-77BD-7840-6A008DD59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700" t="2973" r="15211" b="2973"/>
          <a:stretch/>
        </p:blipFill>
        <p:spPr>
          <a:xfrm>
            <a:off x="140974" y="624925"/>
            <a:ext cx="3693271" cy="3106873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Santander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7A7DB78-8E84-B2C9-69FE-4C4824409E40}"/>
              </a:ext>
            </a:extLst>
          </p:cNvPr>
          <p:cNvSpPr txBox="1"/>
          <p:nvPr/>
        </p:nvSpPr>
        <p:spPr>
          <a:xfrm>
            <a:off x="3254212" y="31927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77A6BE-1C77-A692-D551-1365C82A6A58}"/>
              </a:ext>
            </a:extLst>
          </p:cNvPr>
          <p:cNvSpPr txBox="1"/>
          <p:nvPr/>
        </p:nvSpPr>
        <p:spPr>
          <a:xfrm>
            <a:off x="6263258" y="31927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C693BD-6899-0E0E-AE00-787E78CD837E}"/>
              </a:ext>
            </a:extLst>
          </p:cNvPr>
          <p:cNvSpPr txBox="1"/>
          <p:nvPr/>
        </p:nvSpPr>
        <p:spPr>
          <a:xfrm>
            <a:off x="9045678" y="3192785"/>
            <a:ext cx="312005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F1DBD71-8E67-9731-1801-2BD6EF91FDFD}"/>
              </a:ext>
            </a:extLst>
          </p:cNvPr>
          <p:cNvSpPr txBox="1"/>
          <p:nvPr/>
        </p:nvSpPr>
        <p:spPr>
          <a:xfrm>
            <a:off x="5091556" y="2728525"/>
            <a:ext cx="63419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177E2772-ACD5-69FD-5111-7E14BFA95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133334"/>
              </p:ext>
            </p:extLst>
          </p:nvPr>
        </p:nvGraphicFramePr>
        <p:xfrm>
          <a:off x="140974" y="3710747"/>
          <a:ext cx="11746227" cy="2929047"/>
        </p:xfrm>
        <a:graphic>
          <a:graphicData uri="http://schemas.openxmlformats.org/drawingml/2006/table">
            <a:tbl>
              <a:tblPr/>
              <a:tblGrid>
                <a:gridCol w="1283090">
                  <a:extLst>
                    <a:ext uri="{9D8B030D-6E8A-4147-A177-3AD203B41FA5}">
                      <a16:colId xmlns:a16="http://schemas.microsoft.com/office/drawing/2014/main" val="979962012"/>
                    </a:ext>
                  </a:extLst>
                </a:gridCol>
                <a:gridCol w="820119">
                  <a:extLst>
                    <a:ext uri="{9D8B030D-6E8A-4147-A177-3AD203B41FA5}">
                      <a16:colId xmlns:a16="http://schemas.microsoft.com/office/drawing/2014/main" val="1095944228"/>
                    </a:ext>
                  </a:extLst>
                </a:gridCol>
                <a:gridCol w="1322773">
                  <a:extLst>
                    <a:ext uri="{9D8B030D-6E8A-4147-A177-3AD203B41FA5}">
                      <a16:colId xmlns:a16="http://schemas.microsoft.com/office/drawing/2014/main" val="3702152153"/>
                    </a:ext>
                  </a:extLst>
                </a:gridCol>
                <a:gridCol w="1005308">
                  <a:extLst>
                    <a:ext uri="{9D8B030D-6E8A-4147-A177-3AD203B41FA5}">
                      <a16:colId xmlns:a16="http://schemas.microsoft.com/office/drawing/2014/main" val="804569699"/>
                    </a:ext>
                  </a:extLst>
                </a:gridCol>
                <a:gridCol w="1044991">
                  <a:extLst>
                    <a:ext uri="{9D8B030D-6E8A-4147-A177-3AD203B41FA5}">
                      <a16:colId xmlns:a16="http://schemas.microsoft.com/office/drawing/2014/main" val="2445909193"/>
                    </a:ext>
                  </a:extLst>
                </a:gridCol>
                <a:gridCol w="1044991">
                  <a:extLst>
                    <a:ext uri="{9D8B030D-6E8A-4147-A177-3AD203B41FA5}">
                      <a16:colId xmlns:a16="http://schemas.microsoft.com/office/drawing/2014/main" val="3539426844"/>
                    </a:ext>
                  </a:extLst>
                </a:gridCol>
                <a:gridCol w="1018536">
                  <a:extLst>
                    <a:ext uri="{9D8B030D-6E8A-4147-A177-3AD203B41FA5}">
                      <a16:colId xmlns:a16="http://schemas.microsoft.com/office/drawing/2014/main" val="3645085099"/>
                    </a:ext>
                  </a:extLst>
                </a:gridCol>
                <a:gridCol w="1084674">
                  <a:extLst>
                    <a:ext uri="{9D8B030D-6E8A-4147-A177-3AD203B41FA5}">
                      <a16:colId xmlns:a16="http://schemas.microsoft.com/office/drawing/2014/main" val="3623325984"/>
                    </a:ext>
                  </a:extLst>
                </a:gridCol>
                <a:gridCol w="1666694">
                  <a:extLst>
                    <a:ext uri="{9D8B030D-6E8A-4147-A177-3AD203B41FA5}">
                      <a16:colId xmlns:a16="http://schemas.microsoft.com/office/drawing/2014/main" val="3060181304"/>
                    </a:ext>
                  </a:extLst>
                </a:gridCol>
                <a:gridCol w="1455051">
                  <a:extLst>
                    <a:ext uri="{9D8B030D-6E8A-4147-A177-3AD203B41FA5}">
                      <a16:colId xmlns:a16="http://schemas.microsoft.com/office/drawing/2014/main" val="3609384203"/>
                    </a:ext>
                  </a:extLst>
                </a:gridCol>
              </a:tblGrid>
              <a:tr h="78382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478181"/>
                  </a:ext>
                </a:extLst>
              </a:tr>
              <a:tr h="2145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Cabrera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8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637057"/>
                  </a:ext>
                </a:extLst>
              </a:tr>
              <a:tr h="2145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Contratación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8,12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04158"/>
                  </a:ext>
                </a:extLst>
              </a:tr>
              <a:tr h="2145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Jesús María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62676"/>
                  </a:ext>
                </a:extLst>
              </a:tr>
              <a:tr h="2145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Onzaga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527439"/>
                  </a:ext>
                </a:extLst>
              </a:tr>
              <a:tr h="2145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Charalá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806536"/>
                  </a:ext>
                </a:extLst>
              </a:tr>
              <a:tr h="2145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Barrancabermeja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98,85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651284"/>
                  </a:ext>
                </a:extLst>
              </a:tr>
              <a:tr h="2145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Matanza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9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486491"/>
                  </a:ext>
                </a:extLst>
              </a:tr>
              <a:tr h="2145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Hato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E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38460"/>
                  </a:ext>
                </a:extLst>
              </a:tr>
              <a:tr h="2145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Lebrija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97,55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695378"/>
                  </a:ext>
                </a:extLst>
              </a:tr>
              <a:tr h="2145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Encino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0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894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02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C087875-8029-3058-6117-732AEC0EC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973" t="3080" r="5974" b="2699"/>
          <a:stretch/>
        </p:blipFill>
        <p:spPr>
          <a:xfrm>
            <a:off x="436808" y="607597"/>
            <a:ext cx="5204404" cy="3448504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Amazonas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EBA9A0-3B6D-2E60-62D9-345AADDB51D3}"/>
              </a:ext>
            </a:extLst>
          </p:cNvPr>
          <p:cNvSpPr txBox="1"/>
          <p:nvPr/>
        </p:nvSpPr>
        <p:spPr>
          <a:xfrm>
            <a:off x="2962983" y="3994277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056CC3-B79B-021F-EF77-2C2F456CE8D6}"/>
              </a:ext>
            </a:extLst>
          </p:cNvPr>
          <p:cNvSpPr txBox="1"/>
          <p:nvPr/>
        </p:nvSpPr>
        <p:spPr>
          <a:xfrm>
            <a:off x="6026867" y="3994276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3CA1C6-F1A8-40BB-39EA-88EF98A67B5E}"/>
              </a:ext>
            </a:extLst>
          </p:cNvPr>
          <p:cNvSpPr txBox="1"/>
          <p:nvPr/>
        </p:nvSpPr>
        <p:spPr>
          <a:xfrm>
            <a:off x="8926640" y="3994276"/>
            <a:ext cx="3045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F13E67E-A289-A4F5-59F8-A424BE0ABA4F}"/>
              </a:ext>
            </a:extLst>
          </p:cNvPr>
          <p:cNvSpPr txBox="1"/>
          <p:nvPr/>
        </p:nvSpPr>
        <p:spPr>
          <a:xfrm>
            <a:off x="6313828" y="353241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4DBC9A0-65BB-9426-F070-F4D76C0E15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030519"/>
              </p:ext>
            </p:extLst>
          </p:nvPr>
        </p:nvGraphicFramePr>
        <p:xfrm>
          <a:off x="300827" y="4323876"/>
          <a:ext cx="11671774" cy="2388652"/>
        </p:xfrm>
        <a:graphic>
          <a:graphicData uri="http://schemas.openxmlformats.org/drawingml/2006/table">
            <a:tbl>
              <a:tblPr/>
              <a:tblGrid>
                <a:gridCol w="1274957">
                  <a:extLst>
                    <a:ext uri="{9D8B030D-6E8A-4147-A177-3AD203B41FA5}">
                      <a16:colId xmlns:a16="http://schemas.microsoft.com/office/drawing/2014/main" val="2065457087"/>
                    </a:ext>
                  </a:extLst>
                </a:gridCol>
                <a:gridCol w="814921">
                  <a:extLst>
                    <a:ext uri="{9D8B030D-6E8A-4147-A177-3AD203B41FA5}">
                      <a16:colId xmlns:a16="http://schemas.microsoft.com/office/drawing/2014/main" val="2587723606"/>
                    </a:ext>
                  </a:extLst>
                </a:gridCol>
                <a:gridCol w="1314389">
                  <a:extLst>
                    <a:ext uri="{9D8B030D-6E8A-4147-A177-3AD203B41FA5}">
                      <a16:colId xmlns:a16="http://schemas.microsoft.com/office/drawing/2014/main" val="364154291"/>
                    </a:ext>
                  </a:extLst>
                </a:gridCol>
                <a:gridCol w="998936">
                  <a:extLst>
                    <a:ext uri="{9D8B030D-6E8A-4147-A177-3AD203B41FA5}">
                      <a16:colId xmlns:a16="http://schemas.microsoft.com/office/drawing/2014/main" val="3886328757"/>
                    </a:ext>
                  </a:extLst>
                </a:gridCol>
                <a:gridCol w="1038367">
                  <a:extLst>
                    <a:ext uri="{9D8B030D-6E8A-4147-A177-3AD203B41FA5}">
                      <a16:colId xmlns:a16="http://schemas.microsoft.com/office/drawing/2014/main" val="1792971359"/>
                    </a:ext>
                  </a:extLst>
                </a:gridCol>
                <a:gridCol w="1038367">
                  <a:extLst>
                    <a:ext uri="{9D8B030D-6E8A-4147-A177-3AD203B41FA5}">
                      <a16:colId xmlns:a16="http://schemas.microsoft.com/office/drawing/2014/main" val="3695657026"/>
                    </a:ext>
                  </a:extLst>
                </a:gridCol>
                <a:gridCol w="1012080">
                  <a:extLst>
                    <a:ext uri="{9D8B030D-6E8A-4147-A177-3AD203B41FA5}">
                      <a16:colId xmlns:a16="http://schemas.microsoft.com/office/drawing/2014/main" val="219701092"/>
                    </a:ext>
                  </a:extLst>
                </a:gridCol>
                <a:gridCol w="1077799">
                  <a:extLst>
                    <a:ext uri="{9D8B030D-6E8A-4147-A177-3AD203B41FA5}">
                      <a16:colId xmlns:a16="http://schemas.microsoft.com/office/drawing/2014/main" val="2707467635"/>
                    </a:ext>
                  </a:extLst>
                </a:gridCol>
                <a:gridCol w="1656130">
                  <a:extLst>
                    <a:ext uri="{9D8B030D-6E8A-4147-A177-3AD203B41FA5}">
                      <a16:colId xmlns:a16="http://schemas.microsoft.com/office/drawing/2014/main" val="325176126"/>
                    </a:ext>
                  </a:extLst>
                </a:gridCol>
                <a:gridCol w="1445828">
                  <a:extLst>
                    <a:ext uri="{9D8B030D-6E8A-4147-A177-3AD203B41FA5}">
                      <a16:colId xmlns:a16="http://schemas.microsoft.com/office/drawing/2014/main" val="1860894775"/>
                    </a:ext>
                  </a:extLst>
                </a:gridCol>
              </a:tblGrid>
              <a:tr h="74891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891402"/>
                  </a:ext>
                </a:extLst>
              </a:tr>
              <a:tr h="20496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Leticia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346401"/>
                  </a:ext>
                </a:extLst>
              </a:tr>
              <a:tr h="20496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Pedrera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628517"/>
                  </a:ext>
                </a:extLst>
              </a:tr>
              <a:tr h="20496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Nariño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306828"/>
                  </a:ext>
                </a:extLst>
              </a:tr>
              <a:tr h="20496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Chorrera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86050"/>
                  </a:ext>
                </a:extLst>
              </a:tr>
              <a:tr h="20496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Tarapacá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8408"/>
                  </a:ext>
                </a:extLst>
              </a:tr>
              <a:tr h="20496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Mirití-Paraná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826431"/>
                  </a:ext>
                </a:extLst>
              </a:tr>
              <a:tr h="20496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Santander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473199"/>
                  </a:ext>
                </a:extLst>
              </a:tr>
              <a:tr h="20496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Encanto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732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878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271841F6-D501-9457-BAD3-903FA6A23C93}"/>
              </a:ext>
            </a:extLst>
          </p:cNvPr>
          <p:cNvGrpSpPr/>
          <p:nvPr/>
        </p:nvGrpSpPr>
        <p:grpSpPr>
          <a:xfrm>
            <a:off x="83420" y="464927"/>
            <a:ext cx="3594962" cy="3063554"/>
            <a:chOff x="83420" y="464927"/>
            <a:chExt cx="3594962" cy="3063554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D5D5C1F5-0DC1-D131-0BD0-C50FD1F3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6619" t="4503" r="37135" b="3247"/>
            <a:stretch/>
          </p:blipFill>
          <p:spPr>
            <a:xfrm>
              <a:off x="83420" y="464927"/>
              <a:ext cx="2036326" cy="3063554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98164FE5-E63D-A95A-54F5-F33275180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1529" t="30316" r="19239" b="29494"/>
            <a:stretch/>
          </p:blipFill>
          <p:spPr>
            <a:xfrm>
              <a:off x="2249632" y="846253"/>
              <a:ext cx="1428750" cy="1764874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Sucre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0BDF002-5B50-3433-FDB4-09911137C1FF}"/>
              </a:ext>
            </a:extLst>
          </p:cNvPr>
          <p:cNvSpPr txBox="1"/>
          <p:nvPr/>
        </p:nvSpPr>
        <p:spPr>
          <a:xfrm>
            <a:off x="3288502" y="31451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6DB86D-0DA4-FCDD-C688-9F29A3822C1F}"/>
              </a:ext>
            </a:extLst>
          </p:cNvPr>
          <p:cNvSpPr txBox="1"/>
          <p:nvPr/>
        </p:nvSpPr>
        <p:spPr>
          <a:xfrm>
            <a:off x="5967983" y="31451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18FF38-D467-95C8-6711-64B4BA197F83}"/>
              </a:ext>
            </a:extLst>
          </p:cNvPr>
          <p:cNvSpPr txBox="1"/>
          <p:nvPr/>
        </p:nvSpPr>
        <p:spPr>
          <a:xfrm>
            <a:off x="8780044" y="3145159"/>
            <a:ext cx="309041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EEB856-55B5-4523-32C4-6FBCE9AE89B3}"/>
              </a:ext>
            </a:extLst>
          </p:cNvPr>
          <p:cNvSpPr txBox="1"/>
          <p:nvPr/>
        </p:nvSpPr>
        <p:spPr>
          <a:xfrm>
            <a:off x="4852555" y="2680900"/>
            <a:ext cx="62857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A177C284-784F-E7DC-C55A-CFA287E034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781527"/>
              </p:ext>
            </p:extLst>
          </p:nvPr>
        </p:nvGraphicFramePr>
        <p:xfrm>
          <a:off x="83419" y="3528480"/>
          <a:ext cx="11949254" cy="3204825"/>
        </p:xfrm>
        <a:graphic>
          <a:graphicData uri="http://schemas.openxmlformats.org/drawingml/2006/table">
            <a:tbl>
              <a:tblPr/>
              <a:tblGrid>
                <a:gridCol w="1467377">
                  <a:extLst>
                    <a:ext uri="{9D8B030D-6E8A-4147-A177-3AD203B41FA5}">
                      <a16:colId xmlns:a16="http://schemas.microsoft.com/office/drawing/2014/main" val="965702205"/>
                    </a:ext>
                  </a:extLst>
                </a:gridCol>
                <a:gridCol w="672185">
                  <a:extLst>
                    <a:ext uri="{9D8B030D-6E8A-4147-A177-3AD203B41FA5}">
                      <a16:colId xmlns:a16="http://schemas.microsoft.com/office/drawing/2014/main" val="1469854276"/>
                    </a:ext>
                  </a:extLst>
                </a:gridCol>
                <a:gridCol w="1345636">
                  <a:extLst>
                    <a:ext uri="{9D8B030D-6E8A-4147-A177-3AD203B41FA5}">
                      <a16:colId xmlns:a16="http://schemas.microsoft.com/office/drawing/2014/main" val="268486726"/>
                    </a:ext>
                  </a:extLst>
                </a:gridCol>
                <a:gridCol w="1022685">
                  <a:extLst>
                    <a:ext uri="{9D8B030D-6E8A-4147-A177-3AD203B41FA5}">
                      <a16:colId xmlns:a16="http://schemas.microsoft.com/office/drawing/2014/main" val="944816330"/>
                    </a:ext>
                  </a:extLst>
                </a:gridCol>
                <a:gridCol w="1063053">
                  <a:extLst>
                    <a:ext uri="{9D8B030D-6E8A-4147-A177-3AD203B41FA5}">
                      <a16:colId xmlns:a16="http://schemas.microsoft.com/office/drawing/2014/main" val="3361305066"/>
                    </a:ext>
                  </a:extLst>
                </a:gridCol>
                <a:gridCol w="1063053">
                  <a:extLst>
                    <a:ext uri="{9D8B030D-6E8A-4147-A177-3AD203B41FA5}">
                      <a16:colId xmlns:a16="http://schemas.microsoft.com/office/drawing/2014/main" val="1196830387"/>
                    </a:ext>
                  </a:extLst>
                </a:gridCol>
                <a:gridCol w="1036141">
                  <a:extLst>
                    <a:ext uri="{9D8B030D-6E8A-4147-A177-3AD203B41FA5}">
                      <a16:colId xmlns:a16="http://schemas.microsoft.com/office/drawing/2014/main" val="2378181819"/>
                    </a:ext>
                  </a:extLst>
                </a:gridCol>
                <a:gridCol w="1103422">
                  <a:extLst>
                    <a:ext uri="{9D8B030D-6E8A-4147-A177-3AD203B41FA5}">
                      <a16:colId xmlns:a16="http://schemas.microsoft.com/office/drawing/2014/main" val="4088251832"/>
                    </a:ext>
                  </a:extLst>
                </a:gridCol>
                <a:gridCol w="1695502">
                  <a:extLst>
                    <a:ext uri="{9D8B030D-6E8A-4147-A177-3AD203B41FA5}">
                      <a16:colId xmlns:a16="http://schemas.microsoft.com/office/drawing/2014/main" val="2522777838"/>
                    </a:ext>
                  </a:extLst>
                </a:gridCol>
                <a:gridCol w="1480200">
                  <a:extLst>
                    <a:ext uri="{9D8B030D-6E8A-4147-A177-3AD203B41FA5}">
                      <a16:colId xmlns:a16="http://schemas.microsoft.com/office/drawing/2014/main" val="2986552062"/>
                    </a:ext>
                  </a:extLst>
                </a:gridCol>
              </a:tblGrid>
              <a:tr h="83872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0534339"/>
                  </a:ext>
                </a:extLst>
              </a:tr>
              <a:tr h="2295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Onofre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3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677062"/>
                  </a:ext>
                </a:extLst>
              </a:tr>
              <a:tr h="2295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Ovejas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0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5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477846"/>
                  </a:ext>
                </a:extLst>
              </a:tr>
              <a:tr h="2295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Luis de Sincé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402936"/>
                  </a:ext>
                </a:extLst>
              </a:tr>
              <a:tr h="2295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Buenavista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616530"/>
                  </a:ext>
                </a:extLst>
              </a:tr>
              <a:tr h="2295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Sincelejo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367989"/>
                  </a:ext>
                </a:extLst>
              </a:tr>
              <a:tr h="2295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Pedro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400687"/>
                  </a:ext>
                </a:extLst>
              </a:tr>
              <a:tr h="2295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Los Palmitos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511738"/>
                  </a:ext>
                </a:extLst>
              </a:tr>
              <a:tr h="2295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Corozal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930082"/>
                  </a:ext>
                </a:extLst>
              </a:tr>
              <a:tr h="2295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Roble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80040"/>
                  </a:ext>
                </a:extLst>
              </a:tr>
              <a:tr h="3001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Juan de Betulia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468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77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44C157A-1492-BDD9-8946-1428067E8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71" r="19401"/>
          <a:stretch/>
        </p:blipFill>
        <p:spPr>
          <a:xfrm>
            <a:off x="152573" y="539876"/>
            <a:ext cx="3350994" cy="336710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Tolima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FA90DA-CAD6-148C-DAA3-C8289B232AA3}"/>
              </a:ext>
            </a:extLst>
          </p:cNvPr>
          <p:cNvSpPr txBox="1"/>
          <p:nvPr/>
        </p:nvSpPr>
        <p:spPr>
          <a:xfrm>
            <a:off x="3206587" y="33642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86403E-336C-83D1-73FD-6FB7EAA60F87}"/>
              </a:ext>
            </a:extLst>
          </p:cNvPr>
          <p:cNvSpPr txBox="1"/>
          <p:nvPr/>
        </p:nvSpPr>
        <p:spPr>
          <a:xfrm>
            <a:off x="5967983" y="33642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69FE62-BE70-3FD2-BA1B-75D35D8E72EA}"/>
              </a:ext>
            </a:extLst>
          </p:cNvPr>
          <p:cNvSpPr txBox="1"/>
          <p:nvPr/>
        </p:nvSpPr>
        <p:spPr>
          <a:xfrm>
            <a:off x="8780117" y="3364235"/>
            <a:ext cx="309033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DE87F7-B750-CE24-68FE-0F6A387255C1}"/>
              </a:ext>
            </a:extLst>
          </p:cNvPr>
          <p:cNvSpPr txBox="1"/>
          <p:nvPr/>
        </p:nvSpPr>
        <p:spPr>
          <a:xfrm>
            <a:off x="4748645" y="2899975"/>
            <a:ext cx="63896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CC5C1EC1-A60A-38CE-02B6-C9CC7AFD7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945973"/>
              </p:ext>
            </p:extLst>
          </p:nvPr>
        </p:nvGraphicFramePr>
        <p:xfrm>
          <a:off x="152573" y="3832431"/>
          <a:ext cx="11886855" cy="2778291"/>
        </p:xfrm>
        <a:graphic>
          <a:graphicData uri="http://schemas.openxmlformats.org/drawingml/2006/table">
            <a:tbl>
              <a:tblPr/>
              <a:tblGrid>
                <a:gridCol w="1298452">
                  <a:extLst>
                    <a:ext uri="{9D8B030D-6E8A-4147-A177-3AD203B41FA5}">
                      <a16:colId xmlns:a16="http://schemas.microsoft.com/office/drawing/2014/main" val="24266273"/>
                    </a:ext>
                  </a:extLst>
                </a:gridCol>
                <a:gridCol w="829938">
                  <a:extLst>
                    <a:ext uri="{9D8B030D-6E8A-4147-A177-3AD203B41FA5}">
                      <a16:colId xmlns:a16="http://schemas.microsoft.com/office/drawing/2014/main" val="2043351201"/>
                    </a:ext>
                  </a:extLst>
                </a:gridCol>
                <a:gridCol w="1338610">
                  <a:extLst>
                    <a:ext uri="{9D8B030D-6E8A-4147-A177-3AD203B41FA5}">
                      <a16:colId xmlns:a16="http://schemas.microsoft.com/office/drawing/2014/main" val="2965856166"/>
                    </a:ext>
                  </a:extLst>
                </a:gridCol>
                <a:gridCol w="1017344">
                  <a:extLst>
                    <a:ext uri="{9D8B030D-6E8A-4147-A177-3AD203B41FA5}">
                      <a16:colId xmlns:a16="http://schemas.microsoft.com/office/drawing/2014/main" val="2894037188"/>
                    </a:ext>
                  </a:extLst>
                </a:gridCol>
                <a:gridCol w="1057501">
                  <a:extLst>
                    <a:ext uri="{9D8B030D-6E8A-4147-A177-3AD203B41FA5}">
                      <a16:colId xmlns:a16="http://schemas.microsoft.com/office/drawing/2014/main" val="1984605650"/>
                    </a:ext>
                  </a:extLst>
                </a:gridCol>
                <a:gridCol w="1057501">
                  <a:extLst>
                    <a:ext uri="{9D8B030D-6E8A-4147-A177-3AD203B41FA5}">
                      <a16:colId xmlns:a16="http://schemas.microsoft.com/office/drawing/2014/main" val="2060107084"/>
                    </a:ext>
                  </a:extLst>
                </a:gridCol>
                <a:gridCol w="1030730">
                  <a:extLst>
                    <a:ext uri="{9D8B030D-6E8A-4147-A177-3AD203B41FA5}">
                      <a16:colId xmlns:a16="http://schemas.microsoft.com/office/drawing/2014/main" val="2255411186"/>
                    </a:ext>
                  </a:extLst>
                </a:gridCol>
                <a:gridCol w="1097660">
                  <a:extLst>
                    <a:ext uri="{9D8B030D-6E8A-4147-A177-3AD203B41FA5}">
                      <a16:colId xmlns:a16="http://schemas.microsoft.com/office/drawing/2014/main" val="1651740533"/>
                    </a:ext>
                  </a:extLst>
                </a:gridCol>
                <a:gridCol w="1686648">
                  <a:extLst>
                    <a:ext uri="{9D8B030D-6E8A-4147-A177-3AD203B41FA5}">
                      <a16:colId xmlns:a16="http://schemas.microsoft.com/office/drawing/2014/main" val="1337926111"/>
                    </a:ext>
                  </a:extLst>
                </a:gridCol>
                <a:gridCol w="1472471">
                  <a:extLst>
                    <a:ext uri="{9D8B030D-6E8A-4147-A177-3AD203B41FA5}">
                      <a16:colId xmlns:a16="http://schemas.microsoft.com/office/drawing/2014/main" val="2894950091"/>
                    </a:ext>
                  </a:extLst>
                </a:gridCol>
              </a:tblGrid>
              <a:tr h="72905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0538912"/>
                  </a:ext>
                </a:extLst>
              </a:tr>
              <a:tr h="199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Villahermosa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2243"/>
                  </a:ext>
                </a:extLst>
              </a:tr>
              <a:tr h="199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Suárez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638614"/>
                  </a:ext>
                </a:extLst>
              </a:tr>
              <a:tr h="199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Palocabildo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8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692335"/>
                  </a:ext>
                </a:extLst>
              </a:tr>
              <a:tr h="199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Guamo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B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66009"/>
                  </a:ext>
                </a:extLst>
              </a:tr>
              <a:tr h="199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Líbano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758193"/>
                  </a:ext>
                </a:extLst>
              </a:tr>
              <a:tr h="199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Purificación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699455"/>
                  </a:ext>
                </a:extLst>
              </a:tr>
              <a:tr h="199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Honda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335654"/>
                  </a:ext>
                </a:extLst>
              </a:tr>
              <a:tr h="199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Valle de San Juan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B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895057"/>
                  </a:ext>
                </a:extLst>
              </a:tr>
              <a:tr h="25345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Carmen de Apicalá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98,03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935439"/>
                  </a:ext>
                </a:extLst>
              </a:tr>
              <a:tr h="199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Cunday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7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353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917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4281D36-68D8-2282-A34D-E636FE8E8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741" t="23800" b="24356"/>
          <a:stretch/>
        </p:blipFill>
        <p:spPr>
          <a:xfrm>
            <a:off x="66783" y="663433"/>
            <a:ext cx="3708513" cy="2511076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Valle del Cauca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5C3A81-3E82-DF4C-6140-08DCC56FD398}"/>
              </a:ext>
            </a:extLst>
          </p:cNvPr>
          <p:cNvSpPr txBox="1"/>
          <p:nvPr/>
        </p:nvSpPr>
        <p:spPr>
          <a:xfrm>
            <a:off x="3304377" y="289751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ADD88D-00E1-7171-D37B-11F353AAFCA3}"/>
              </a:ext>
            </a:extLst>
          </p:cNvPr>
          <p:cNvSpPr txBox="1"/>
          <p:nvPr/>
        </p:nvSpPr>
        <p:spPr>
          <a:xfrm>
            <a:off x="5967983" y="28975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360231-EB9F-CAB3-5634-783E036A0DC9}"/>
              </a:ext>
            </a:extLst>
          </p:cNvPr>
          <p:cNvSpPr txBox="1"/>
          <p:nvPr/>
        </p:nvSpPr>
        <p:spPr>
          <a:xfrm>
            <a:off x="8829369" y="2897510"/>
            <a:ext cx="3041088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D4ECAA2-CBF8-6F6D-F928-DD728FB787CA}"/>
              </a:ext>
            </a:extLst>
          </p:cNvPr>
          <p:cNvSpPr txBox="1"/>
          <p:nvPr/>
        </p:nvSpPr>
        <p:spPr>
          <a:xfrm>
            <a:off x="4810991" y="2433250"/>
            <a:ext cx="6327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FA108C3-F77C-5FB1-3218-093E496DF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063491"/>
              </p:ext>
            </p:extLst>
          </p:nvPr>
        </p:nvGraphicFramePr>
        <p:xfrm>
          <a:off x="66783" y="3210963"/>
          <a:ext cx="12041797" cy="3518170"/>
        </p:xfrm>
        <a:graphic>
          <a:graphicData uri="http://schemas.openxmlformats.org/drawingml/2006/table">
            <a:tbl>
              <a:tblPr/>
              <a:tblGrid>
                <a:gridCol w="1315376">
                  <a:extLst>
                    <a:ext uri="{9D8B030D-6E8A-4147-A177-3AD203B41FA5}">
                      <a16:colId xmlns:a16="http://schemas.microsoft.com/office/drawing/2014/main" val="3279298913"/>
                    </a:ext>
                  </a:extLst>
                </a:gridCol>
                <a:gridCol w="840756">
                  <a:extLst>
                    <a:ext uri="{9D8B030D-6E8A-4147-A177-3AD203B41FA5}">
                      <a16:colId xmlns:a16="http://schemas.microsoft.com/office/drawing/2014/main" val="3277221096"/>
                    </a:ext>
                  </a:extLst>
                </a:gridCol>
                <a:gridCol w="1356058">
                  <a:extLst>
                    <a:ext uri="{9D8B030D-6E8A-4147-A177-3AD203B41FA5}">
                      <a16:colId xmlns:a16="http://schemas.microsoft.com/office/drawing/2014/main" val="235033846"/>
                    </a:ext>
                  </a:extLst>
                </a:gridCol>
                <a:gridCol w="1030605">
                  <a:extLst>
                    <a:ext uri="{9D8B030D-6E8A-4147-A177-3AD203B41FA5}">
                      <a16:colId xmlns:a16="http://schemas.microsoft.com/office/drawing/2014/main" val="958817400"/>
                    </a:ext>
                  </a:extLst>
                </a:gridCol>
                <a:gridCol w="1071286">
                  <a:extLst>
                    <a:ext uri="{9D8B030D-6E8A-4147-A177-3AD203B41FA5}">
                      <a16:colId xmlns:a16="http://schemas.microsoft.com/office/drawing/2014/main" val="3258882712"/>
                    </a:ext>
                  </a:extLst>
                </a:gridCol>
                <a:gridCol w="1071286">
                  <a:extLst>
                    <a:ext uri="{9D8B030D-6E8A-4147-A177-3AD203B41FA5}">
                      <a16:colId xmlns:a16="http://schemas.microsoft.com/office/drawing/2014/main" val="696367742"/>
                    </a:ext>
                  </a:extLst>
                </a:gridCol>
                <a:gridCol w="1044165">
                  <a:extLst>
                    <a:ext uri="{9D8B030D-6E8A-4147-A177-3AD203B41FA5}">
                      <a16:colId xmlns:a16="http://schemas.microsoft.com/office/drawing/2014/main" val="2836500839"/>
                    </a:ext>
                  </a:extLst>
                </a:gridCol>
                <a:gridCol w="1111968">
                  <a:extLst>
                    <a:ext uri="{9D8B030D-6E8A-4147-A177-3AD203B41FA5}">
                      <a16:colId xmlns:a16="http://schemas.microsoft.com/office/drawing/2014/main" val="2869624666"/>
                    </a:ext>
                  </a:extLst>
                </a:gridCol>
                <a:gridCol w="1708633">
                  <a:extLst>
                    <a:ext uri="{9D8B030D-6E8A-4147-A177-3AD203B41FA5}">
                      <a16:colId xmlns:a16="http://schemas.microsoft.com/office/drawing/2014/main" val="1256889015"/>
                    </a:ext>
                  </a:extLst>
                </a:gridCol>
                <a:gridCol w="1491664">
                  <a:extLst>
                    <a:ext uri="{9D8B030D-6E8A-4147-A177-3AD203B41FA5}">
                      <a16:colId xmlns:a16="http://schemas.microsoft.com/office/drawing/2014/main" val="1855718041"/>
                    </a:ext>
                  </a:extLst>
                </a:gridCol>
              </a:tblGrid>
              <a:tr h="9414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361676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Bolívar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082094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Argelia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869845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Cairo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597858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Águila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97,48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038031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Ansermanuevo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B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7,93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8233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Bugalagrande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805826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Riofrío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97,90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1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229980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Caicedonia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012901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Alcalá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290209"/>
                  </a:ext>
                </a:extLst>
              </a:tr>
              <a:tr h="2576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Sevilla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94,88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4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890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648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65979396-88BA-595E-5C29-69B220A42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084" r="13421"/>
          <a:stretch/>
        </p:blipFill>
        <p:spPr>
          <a:xfrm>
            <a:off x="155900" y="856845"/>
            <a:ext cx="4468091" cy="380047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Vaupés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9B9466-A17E-5675-4B14-69AC51A62652}"/>
              </a:ext>
            </a:extLst>
          </p:cNvPr>
          <p:cNvSpPr txBox="1"/>
          <p:nvPr/>
        </p:nvSpPr>
        <p:spPr>
          <a:xfrm>
            <a:off x="3321521" y="441446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2C3006-7093-DF8F-717F-C9D4311B332A}"/>
              </a:ext>
            </a:extLst>
          </p:cNvPr>
          <p:cNvSpPr txBox="1"/>
          <p:nvPr/>
        </p:nvSpPr>
        <p:spPr>
          <a:xfrm>
            <a:off x="5999750" y="4423187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7F3ADF-8C1C-0885-E855-1D52C108A5A5}"/>
              </a:ext>
            </a:extLst>
          </p:cNvPr>
          <p:cNvSpPr txBox="1"/>
          <p:nvPr/>
        </p:nvSpPr>
        <p:spPr>
          <a:xfrm>
            <a:off x="8751268" y="4431908"/>
            <a:ext cx="312957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9E77BD2-D7D3-F96D-8CB5-E928003371EB}"/>
              </a:ext>
            </a:extLst>
          </p:cNvPr>
          <p:cNvSpPr txBox="1"/>
          <p:nvPr/>
        </p:nvSpPr>
        <p:spPr>
          <a:xfrm>
            <a:off x="5336608" y="402055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0B697CF-601A-6377-074F-3FB581B51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506122"/>
              </p:ext>
            </p:extLst>
          </p:nvPr>
        </p:nvGraphicFramePr>
        <p:xfrm>
          <a:off x="78808" y="4657319"/>
          <a:ext cx="11957292" cy="2034422"/>
        </p:xfrm>
        <a:graphic>
          <a:graphicData uri="http://schemas.openxmlformats.org/drawingml/2006/table">
            <a:tbl>
              <a:tblPr/>
              <a:tblGrid>
                <a:gridCol w="1306145">
                  <a:extLst>
                    <a:ext uri="{9D8B030D-6E8A-4147-A177-3AD203B41FA5}">
                      <a16:colId xmlns:a16="http://schemas.microsoft.com/office/drawing/2014/main" val="241363479"/>
                    </a:ext>
                  </a:extLst>
                </a:gridCol>
                <a:gridCol w="834856">
                  <a:extLst>
                    <a:ext uri="{9D8B030D-6E8A-4147-A177-3AD203B41FA5}">
                      <a16:colId xmlns:a16="http://schemas.microsoft.com/office/drawing/2014/main" val="2591502078"/>
                    </a:ext>
                  </a:extLst>
                </a:gridCol>
                <a:gridCol w="1346542">
                  <a:extLst>
                    <a:ext uri="{9D8B030D-6E8A-4147-A177-3AD203B41FA5}">
                      <a16:colId xmlns:a16="http://schemas.microsoft.com/office/drawing/2014/main" val="3573614513"/>
                    </a:ext>
                  </a:extLst>
                </a:gridCol>
                <a:gridCol w="1023372">
                  <a:extLst>
                    <a:ext uri="{9D8B030D-6E8A-4147-A177-3AD203B41FA5}">
                      <a16:colId xmlns:a16="http://schemas.microsoft.com/office/drawing/2014/main" val="3584871623"/>
                    </a:ext>
                  </a:extLst>
                </a:gridCol>
                <a:gridCol w="1063768">
                  <a:extLst>
                    <a:ext uri="{9D8B030D-6E8A-4147-A177-3AD203B41FA5}">
                      <a16:colId xmlns:a16="http://schemas.microsoft.com/office/drawing/2014/main" val="2774079506"/>
                    </a:ext>
                  </a:extLst>
                </a:gridCol>
                <a:gridCol w="1063768">
                  <a:extLst>
                    <a:ext uri="{9D8B030D-6E8A-4147-A177-3AD203B41FA5}">
                      <a16:colId xmlns:a16="http://schemas.microsoft.com/office/drawing/2014/main" val="2410197638"/>
                    </a:ext>
                  </a:extLst>
                </a:gridCol>
                <a:gridCol w="1036838">
                  <a:extLst>
                    <a:ext uri="{9D8B030D-6E8A-4147-A177-3AD203B41FA5}">
                      <a16:colId xmlns:a16="http://schemas.microsoft.com/office/drawing/2014/main" val="2933147474"/>
                    </a:ext>
                  </a:extLst>
                </a:gridCol>
                <a:gridCol w="1104164">
                  <a:extLst>
                    <a:ext uri="{9D8B030D-6E8A-4147-A177-3AD203B41FA5}">
                      <a16:colId xmlns:a16="http://schemas.microsoft.com/office/drawing/2014/main" val="1328782985"/>
                    </a:ext>
                  </a:extLst>
                </a:gridCol>
                <a:gridCol w="1696643">
                  <a:extLst>
                    <a:ext uri="{9D8B030D-6E8A-4147-A177-3AD203B41FA5}">
                      <a16:colId xmlns:a16="http://schemas.microsoft.com/office/drawing/2014/main" val="632717501"/>
                    </a:ext>
                  </a:extLst>
                </a:gridCol>
                <a:gridCol w="1481196">
                  <a:extLst>
                    <a:ext uri="{9D8B030D-6E8A-4147-A177-3AD203B41FA5}">
                      <a16:colId xmlns:a16="http://schemas.microsoft.com/office/drawing/2014/main" val="583796942"/>
                    </a:ext>
                  </a:extLst>
                </a:gridCol>
              </a:tblGrid>
              <a:tr h="7700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886199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Mitú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07031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Carurú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7,82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091291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Taraira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365111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Yavaraté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051837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Papunahua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636833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Pacoa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D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920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763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E1853BFA-AD4F-8E5C-DB84-E5463791B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00" t="3247" r="10309" b="2973"/>
          <a:stretch/>
        </p:blipFill>
        <p:spPr>
          <a:xfrm>
            <a:off x="180248" y="739932"/>
            <a:ext cx="4577940" cy="329189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Vichada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4D4652-E371-C7B2-DFF0-A67F8B4F7736}"/>
              </a:ext>
            </a:extLst>
          </p:cNvPr>
          <p:cNvSpPr txBox="1"/>
          <p:nvPr/>
        </p:nvSpPr>
        <p:spPr>
          <a:xfrm>
            <a:off x="3245322" y="34499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C89FFE-79EB-74E3-A35C-D16C51781C76}"/>
              </a:ext>
            </a:extLst>
          </p:cNvPr>
          <p:cNvSpPr txBox="1"/>
          <p:nvPr/>
        </p:nvSpPr>
        <p:spPr>
          <a:xfrm>
            <a:off x="5967983" y="34499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A67A2D-7EDE-326B-9DBE-FDFF67D1202C}"/>
              </a:ext>
            </a:extLst>
          </p:cNvPr>
          <p:cNvSpPr txBox="1"/>
          <p:nvPr/>
        </p:nvSpPr>
        <p:spPr>
          <a:xfrm>
            <a:off x="8839201" y="3449960"/>
            <a:ext cx="3031256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BD13FB-C8C1-982A-48FF-904CC978EC6A}"/>
              </a:ext>
            </a:extLst>
          </p:cNvPr>
          <p:cNvSpPr txBox="1"/>
          <p:nvPr/>
        </p:nvSpPr>
        <p:spPr>
          <a:xfrm>
            <a:off x="4810991" y="2985700"/>
            <a:ext cx="6327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FB6895B6-7A94-585B-08A3-AE1298C96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595017"/>
              </p:ext>
            </p:extLst>
          </p:nvPr>
        </p:nvGraphicFramePr>
        <p:xfrm>
          <a:off x="180248" y="4021389"/>
          <a:ext cx="11831503" cy="2415597"/>
        </p:xfrm>
        <a:graphic>
          <a:graphicData uri="http://schemas.openxmlformats.org/drawingml/2006/table">
            <a:tbl>
              <a:tblPr/>
              <a:tblGrid>
                <a:gridCol w="1292406">
                  <a:extLst>
                    <a:ext uri="{9D8B030D-6E8A-4147-A177-3AD203B41FA5}">
                      <a16:colId xmlns:a16="http://schemas.microsoft.com/office/drawing/2014/main" val="1265061496"/>
                    </a:ext>
                  </a:extLst>
                </a:gridCol>
                <a:gridCol w="826073">
                  <a:extLst>
                    <a:ext uri="{9D8B030D-6E8A-4147-A177-3AD203B41FA5}">
                      <a16:colId xmlns:a16="http://schemas.microsoft.com/office/drawing/2014/main" val="991677463"/>
                    </a:ext>
                  </a:extLst>
                </a:gridCol>
                <a:gridCol w="1332376">
                  <a:extLst>
                    <a:ext uri="{9D8B030D-6E8A-4147-A177-3AD203B41FA5}">
                      <a16:colId xmlns:a16="http://schemas.microsoft.com/office/drawing/2014/main" val="1452878842"/>
                    </a:ext>
                  </a:extLst>
                </a:gridCol>
                <a:gridCol w="1012607">
                  <a:extLst>
                    <a:ext uri="{9D8B030D-6E8A-4147-A177-3AD203B41FA5}">
                      <a16:colId xmlns:a16="http://schemas.microsoft.com/office/drawing/2014/main" val="2974269514"/>
                    </a:ext>
                  </a:extLst>
                </a:gridCol>
                <a:gridCol w="1052577">
                  <a:extLst>
                    <a:ext uri="{9D8B030D-6E8A-4147-A177-3AD203B41FA5}">
                      <a16:colId xmlns:a16="http://schemas.microsoft.com/office/drawing/2014/main" val="1492876417"/>
                    </a:ext>
                  </a:extLst>
                </a:gridCol>
                <a:gridCol w="1052577">
                  <a:extLst>
                    <a:ext uri="{9D8B030D-6E8A-4147-A177-3AD203B41FA5}">
                      <a16:colId xmlns:a16="http://schemas.microsoft.com/office/drawing/2014/main" val="774397015"/>
                    </a:ext>
                  </a:extLst>
                </a:gridCol>
                <a:gridCol w="1025930">
                  <a:extLst>
                    <a:ext uri="{9D8B030D-6E8A-4147-A177-3AD203B41FA5}">
                      <a16:colId xmlns:a16="http://schemas.microsoft.com/office/drawing/2014/main" val="303061503"/>
                    </a:ext>
                  </a:extLst>
                </a:gridCol>
                <a:gridCol w="1092549">
                  <a:extLst>
                    <a:ext uri="{9D8B030D-6E8A-4147-A177-3AD203B41FA5}">
                      <a16:colId xmlns:a16="http://schemas.microsoft.com/office/drawing/2014/main" val="2230138713"/>
                    </a:ext>
                  </a:extLst>
                </a:gridCol>
                <a:gridCol w="1678794">
                  <a:extLst>
                    <a:ext uri="{9D8B030D-6E8A-4147-A177-3AD203B41FA5}">
                      <a16:colId xmlns:a16="http://schemas.microsoft.com/office/drawing/2014/main" val="3378786142"/>
                    </a:ext>
                  </a:extLst>
                </a:gridCol>
                <a:gridCol w="1465614">
                  <a:extLst>
                    <a:ext uri="{9D8B030D-6E8A-4147-A177-3AD203B41FA5}">
                      <a16:colId xmlns:a16="http://schemas.microsoft.com/office/drawing/2014/main" val="4147679801"/>
                    </a:ext>
                  </a:extLst>
                </a:gridCol>
              </a:tblGrid>
              <a:tr h="115317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772781"/>
                  </a:ext>
                </a:extLst>
              </a:tr>
              <a:tr h="3156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Cumaribo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60,05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EB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6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798000"/>
                  </a:ext>
                </a:extLst>
              </a:tr>
              <a:tr h="3156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Carreño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83276"/>
                  </a:ext>
                </a:extLst>
              </a:tr>
              <a:tr h="3156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Primavera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60,21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83,40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AFB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34497"/>
                  </a:ext>
                </a:extLst>
              </a:tr>
              <a:tr h="3156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Rosalía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73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685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BDF9CF-D207-1677-C41E-DD5890FF14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28"/>
          <a:stretch/>
        </p:blipFill>
        <p:spPr>
          <a:xfrm>
            <a:off x="9661" y="-1788"/>
            <a:ext cx="13073676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CCE9036-6CAC-24CC-9BEE-174C37A134F1}"/>
              </a:ext>
            </a:extLst>
          </p:cNvPr>
          <p:cNvSpPr txBox="1"/>
          <p:nvPr/>
        </p:nvSpPr>
        <p:spPr>
          <a:xfrm>
            <a:off x="784907" y="1667051"/>
            <a:ext cx="427051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6000" b="1" dirty="0">
                <a:solidFill>
                  <a:srgbClr val="F8B017"/>
                </a:solidFill>
                <a:latin typeface="Verdana"/>
                <a:ea typeface="Verdana"/>
                <a:cs typeface="Helvetica"/>
              </a:rPr>
              <a:t>Gracias!</a:t>
            </a:r>
          </a:p>
        </p:txBody>
      </p:sp>
    </p:spTree>
    <p:extLst>
      <p:ext uri="{BB962C8B-B14F-4D97-AF65-F5344CB8AC3E}">
        <p14:creationId xmlns:p14="http://schemas.microsoft.com/office/powerpoint/2010/main" val="384321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4B242AB-D8CF-2855-1087-D294468F9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6255" r="13420" b="2287"/>
          <a:stretch/>
        </p:blipFill>
        <p:spPr>
          <a:xfrm>
            <a:off x="42621" y="655716"/>
            <a:ext cx="4450760" cy="3438379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Antioquia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7391B7-24EE-0FC7-9ACB-58F39D137B73}"/>
              </a:ext>
            </a:extLst>
          </p:cNvPr>
          <p:cNvSpPr txBox="1"/>
          <p:nvPr/>
        </p:nvSpPr>
        <p:spPr>
          <a:xfrm>
            <a:off x="2881711" y="375837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5237E06-1410-22BB-45D6-9F42DE1D82D0}"/>
              </a:ext>
            </a:extLst>
          </p:cNvPr>
          <p:cNvSpPr txBox="1"/>
          <p:nvPr/>
        </p:nvSpPr>
        <p:spPr>
          <a:xfrm>
            <a:off x="6120340" y="377035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0A5B5A-AC61-6496-67B9-C0884F0877EE}"/>
              </a:ext>
            </a:extLst>
          </p:cNvPr>
          <p:cNvSpPr txBox="1"/>
          <p:nvPr/>
        </p:nvSpPr>
        <p:spPr>
          <a:xfrm>
            <a:off x="8927690" y="3770351"/>
            <a:ext cx="3095123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1C792B-F02C-62EC-F3F6-87D7FF59A6AB}"/>
              </a:ext>
            </a:extLst>
          </p:cNvPr>
          <p:cNvSpPr txBox="1"/>
          <p:nvPr/>
        </p:nvSpPr>
        <p:spPr>
          <a:xfrm>
            <a:off x="5053781" y="3354852"/>
            <a:ext cx="64559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21C2C6BE-C612-92E6-AAB1-82075BB2F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74772"/>
              </p:ext>
            </p:extLst>
          </p:nvPr>
        </p:nvGraphicFramePr>
        <p:xfrm>
          <a:off x="42622" y="4035370"/>
          <a:ext cx="11980193" cy="2675228"/>
        </p:xfrm>
        <a:graphic>
          <a:graphicData uri="http://schemas.openxmlformats.org/drawingml/2006/table">
            <a:tbl>
              <a:tblPr/>
              <a:tblGrid>
                <a:gridCol w="1703051">
                  <a:extLst>
                    <a:ext uri="{9D8B030D-6E8A-4147-A177-3AD203B41FA5}">
                      <a16:colId xmlns:a16="http://schemas.microsoft.com/office/drawing/2014/main" val="1825829971"/>
                    </a:ext>
                  </a:extLst>
                </a:gridCol>
                <a:gridCol w="613064">
                  <a:extLst>
                    <a:ext uri="{9D8B030D-6E8A-4147-A177-3AD203B41FA5}">
                      <a16:colId xmlns:a16="http://schemas.microsoft.com/office/drawing/2014/main" val="58095955"/>
                    </a:ext>
                  </a:extLst>
                </a:gridCol>
                <a:gridCol w="1178109">
                  <a:extLst>
                    <a:ext uri="{9D8B030D-6E8A-4147-A177-3AD203B41FA5}">
                      <a16:colId xmlns:a16="http://schemas.microsoft.com/office/drawing/2014/main" val="877354010"/>
                    </a:ext>
                  </a:extLst>
                </a:gridCol>
                <a:gridCol w="1025332">
                  <a:extLst>
                    <a:ext uri="{9D8B030D-6E8A-4147-A177-3AD203B41FA5}">
                      <a16:colId xmlns:a16="http://schemas.microsoft.com/office/drawing/2014/main" val="216532857"/>
                    </a:ext>
                  </a:extLst>
                </a:gridCol>
                <a:gridCol w="1065805">
                  <a:extLst>
                    <a:ext uri="{9D8B030D-6E8A-4147-A177-3AD203B41FA5}">
                      <a16:colId xmlns:a16="http://schemas.microsoft.com/office/drawing/2014/main" val="673638034"/>
                    </a:ext>
                  </a:extLst>
                </a:gridCol>
                <a:gridCol w="1065805">
                  <a:extLst>
                    <a:ext uri="{9D8B030D-6E8A-4147-A177-3AD203B41FA5}">
                      <a16:colId xmlns:a16="http://schemas.microsoft.com/office/drawing/2014/main" val="3066593474"/>
                    </a:ext>
                  </a:extLst>
                </a:gridCol>
                <a:gridCol w="1038823">
                  <a:extLst>
                    <a:ext uri="{9D8B030D-6E8A-4147-A177-3AD203B41FA5}">
                      <a16:colId xmlns:a16="http://schemas.microsoft.com/office/drawing/2014/main" val="3465186229"/>
                    </a:ext>
                  </a:extLst>
                </a:gridCol>
                <a:gridCol w="1106279">
                  <a:extLst>
                    <a:ext uri="{9D8B030D-6E8A-4147-A177-3AD203B41FA5}">
                      <a16:colId xmlns:a16="http://schemas.microsoft.com/office/drawing/2014/main" val="1929683711"/>
                    </a:ext>
                  </a:extLst>
                </a:gridCol>
                <a:gridCol w="1699892">
                  <a:extLst>
                    <a:ext uri="{9D8B030D-6E8A-4147-A177-3AD203B41FA5}">
                      <a16:colId xmlns:a16="http://schemas.microsoft.com/office/drawing/2014/main" val="1244539592"/>
                    </a:ext>
                  </a:extLst>
                </a:gridCol>
                <a:gridCol w="1484033">
                  <a:extLst>
                    <a:ext uri="{9D8B030D-6E8A-4147-A177-3AD203B41FA5}">
                      <a16:colId xmlns:a16="http://schemas.microsoft.com/office/drawing/2014/main" val="1981247714"/>
                    </a:ext>
                  </a:extLst>
                </a:gridCol>
              </a:tblGrid>
              <a:tr h="68793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467635"/>
                  </a:ext>
                </a:extLst>
              </a:tr>
              <a:tr h="1897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Caramanta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8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93121"/>
                  </a:ext>
                </a:extLst>
              </a:tr>
              <a:tr h="1897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Zaragoza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76,93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5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320457"/>
                  </a:ext>
                </a:extLst>
              </a:tr>
              <a:tr h="1897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Heliconia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084138"/>
                  </a:ext>
                </a:extLst>
              </a:tr>
              <a:tr h="1897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Caracolí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11,93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97,17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638358"/>
                  </a:ext>
                </a:extLst>
              </a:tr>
              <a:tr h="24171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Carolina del Principe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B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6226"/>
                  </a:ext>
                </a:extLst>
              </a:tr>
              <a:tr h="2257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Andrés de Cuerquia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8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010445"/>
                  </a:ext>
                </a:extLst>
              </a:tr>
              <a:tr h="1897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Amalfi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5595"/>
                  </a:ext>
                </a:extLst>
              </a:tr>
              <a:tr h="1897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Montebello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249502"/>
                  </a:ext>
                </a:extLst>
              </a:tr>
              <a:tr h="1897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Urrao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912494"/>
                  </a:ext>
                </a:extLst>
              </a:tr>
              <a:tr h="1897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Cisneros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11,96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428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25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C380A68-9C9C-3D70-1DE9-43B19966C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94" y="243579"/>
            <a:ext cx="6556372" cy="3875544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Arauca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B06711-4DAD-3016-5573-B41BEE58750E}"/>
              </a:ext>
            </a:extLst>
          </p:cNvPr>
          <p:cNvSpPr txBox="1"/>
          <p:nvPr/>
        </p:nvSpPr>
        <p:spPr>
          <a:xfrm>
            <a:off x="2823281" y="3767055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5FF617-217C-A2A5-B05F-B99EEC86E024}"/>
              </a:ext>
            </a:extLst>
          </p:cNvPr>
          <p:cNvSpPr txBox="1"/>
          <p:nvPr/>
        </p:nvSpPr>
        <p:spPr>
          <a:xfrm>
            <a:off x="5895975" y="3723238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7C825D-4D9D-C3FB-25B3-4CF53977CF45}"/>
              </a:ext>
            </a:extLst>
          </p:cNvPr>
          <p:cNvSpPr txBox="1"/>
          <p:nvPr/>
        </p:nvSpPr>
        <p:spPr>
          <a:xfrm>
            <a:off x="9023291" y="3767055"/>
            <a:ext cx="308529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914B59-3974-068A-CE5A-6D43559F2AEA}"/>
              </a:ext>
            </a:extLst>
          </p:cNvPr>
          <p:cNvSpPr txBox="1"/>
          <p:nvPr/>
        </p:nvSpPr>
        <p:spPr>
          <a:xfrm>
            <a:off x="5895975" y="3329648"/>
            <a:ext cx="5394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Radar de </a:t>
            </a:r>
            <a:r>
              <a:rPr lang="es-ES" sz="1200" b="1" dirty="0">
                <a:latin typeface="Verdana"/>
                <a:ea typeface="Verdana"/>
              </a:rPr>
              <a:t>Salud </a:t>
            </a:r>
            <a:r>
              <a:rPr lang="es-CO" sz="1200" b="1" dirty="0">
                <a:latin typeface="Verdana"/>
                <a:ea typeface="Verdana"/>
              </a:rPr>
              <a:t>por municipios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9E93F707-8497-2211-D934-1A8B8A364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243693"/>
              </p:ext>
            </p:extLst>
          </p:nvPr>
        </p:nvGraphicFramePr>
        <p:xfrm>
          <a:off x="243710" y="4087871"/>
          <a:ext cx="11653881" cy="2526553"/>
        </p:xfrm>
        <a:graphic>
          <a:graphicData uri="http://schemas.openxmlformats.org/drawingml/2006/table">
            <a:tbl>
              <a:tblPr/>
              <a:tblGrid>
                <a:gridCol w="1273003">
                  <a:extLst>
                    <a:ext uri="{9D8B030D-6E8A-4147-A177-3AD203B41FA5}">
                      <a16:colId xmlns:a16="http://schemas.microsoft.com/office/drawing/2014/main" val="3112091615"/>
                    </a:ext>
                  </a:extLst>
                </a:gridCol>
                <a:gridCol w="813672">
                  <a:extLst>
                    <a:ext uri="{9D8B030D-6E8A-4147-A177-3AD203B41FA5}">
                      <a16:colId xmlns:a16="http://schemas.microsoft.com/office/drawing/2014/main" val="2561705280"/>
                    </a:ext>
                  </a:extLst>
                </a:gridCol>
                <a:gridCol w="1312374">
                  <a:extLst>
                    <a:ext uri="{9D8B030D-6E8A-4147-A177-3AD203B41FA5}">
                      <a16:colId xmlns:a16="http://schemas.microsoft.com/office/drawing/2014/main" val="1424426477"/>
                    </a:ext>
                  </a:extLst>
                </a:gridCol>
                <a:gridCol w="997405">
                  <a:extLst>
                    <a:ext uri="{9D8B030D-6E8A-4147-A177-3AD203B41FA5}">
                      <a16:colId xmlns:a16="http://schemas.microsoft.com/office/drawing/2014/main" val="266775814"/>
                    </a:ext>
                  </a:extLst>
                </a:gridCol>
                <a:gridCol w="1036775">
                  <a:extLst>
                    <a:ext uri="{9D8B030D-6E8A-4147-A177-3AD203B41FA5}">
                      <a16:colId xmlns:a16="http://schemas.microsoft.com/office/drawing/2014/main" val="333728486"/>
                    </a:ext>
                  </a:extLst>
                </a:gridCol>
                <a:gridCol w="1036775">
                  <a:extLst>
                    <a:ext uri="{9D8B030D-6E8A-4147-A177-3AD203B41FA5}">
                      <a16:colId xmlns:a16="http://schemas.microsoft.com/office/drawing/2014/main" val="998016812"/>
                    </a:ext>
                  </a:extLst>
                </a:gridCol>
                <a:gridCol w="1010528">
                  <a:extLst>
                    <a:ext uri="{9D8B030D-6E8A-4147-A177-3AD203B41FA5}">
                      <a16:colId xmlns:a16="http://schemas.microsoft.com/office/drawing/2014/main" val="820569214"/>
                    </a:ext>
                  </a:extLst>
                </a:gridCol>
                <a:gridCol w="1076147">
                  <a:extLst>
                    <a:ext uri="{9D8B030D-6E8A-4147-A177-3AD203B41FA5}">
                      <a16:colId xmlns:a16="http://schemas.microsoft.com/office/drawing/2014/main" val="215753491"/>
                    </a:ext>
                  </a:extLst>
                </a:gridCol>
                <a:gridCol w="1653591">
                  <a:extLst>
                    <a:ext uri="{9D8B030D-6E8A-4147-A177-3AD203B41FA5}">
                      <a16:colId xmlns:a16="http://schemas.microsoft.com/office/drawing/2014/main" val="3546349673"/>
                    </a:ext>
                  </a:extLst>
                </a:gridCol>
                <a:gridCol w="1443611">
                  <a:extLst>
                    <a:ext uri="{9D8B030D-6E8A-4147-A177-3AD203B41FA5}">
                      <a16:colId xmlns:a16="http://schemas.microsoft.com/office/drawing/2014/main" val="107229402"/>
                    </a:ext>
                  </a:extLst>
                </a:gridCol>
              </a:tblGrid>
              <a:tr h="8279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435940"/>
                  </a:ext>
                </a:extLst>
              </a:tr>
              <a:tr h="2426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Arauca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396018"/>
                  </a:ext>
                </a:extLst>
              </a:tr>
              <a:tr h="2426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Saravena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33,70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393984"/>
                  </a:ext>
                </a:extLst>
              </a:tr>
              <a:tr h="2426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Cravo Norte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4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095646"/>
                  </a:ext>
                </a:extLst>
              </a:tr>
              <a:tr h="2426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Tame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92733"/>
                  </a:ext>
                </a:extLst>
              </a:tr>
              <a:tr h="2426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Arauquita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92125"/>
                  </a:ext>
                </a:extLst>
              </a:tr>
              <a:tr h="2426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Fortul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287056"/>
                  </a:ext>
                </a:extLst>
              </a:tr>
              <a:tr h="2426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Rondón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363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66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80D8CEC6-E1DB-9E3C-B0F4-D38D1D1C1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438" t="3794" r="12936" b="3519"/>
          <a:stretch/>
        </p:blipFill>
        <p:spPr>
          <a:xfrm>
            <a:off x="500799" y="677797"/>
            <a:ext cx="3885638" cy="3014259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Atlántico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52BE6A1-BEF3-C8BF-BAAB-175E09DB022A}"/>
              </a:ext>
            </a:extLst>
          </p:cNvPr>
          <p:cNvSpPr txBox="1"/>
          <p:nvPr/>
        </p:nvSpPr>
        <p:spPr>
          <a:xfrm>
            <a:off x="6120340" y="321790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E9C8EB8-A7F8-610A-0973-F2ED501BCB73}"/>
              </a:ext>
            </a:extLst>
          </p:cNvPr>
          <p:cNvSpPr txBox="1"/>
          <p:nvPr/>
        </p:nvSpPr>
        <p:spPr>
          <a:xfrm>
            <a:off x="8858866" y="3217901"/>
            <a:ext cx="3163948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355F54-529F-6085-3143-1254608F7211}"/>
              </a:ext>
            </a:extLst>
          </p:cNvPr>
          <p:cNvSpPr txBox="1"/>
          <p:nvPr/>
        </p:nvSpPr>
        <p:spPr>
          <a:xfrm>
            <a:off x="5194633" y="275364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751849C-615B-DE53-5ED5-BE14F3A020EB}"/>
              </a:ext>
            </a:extLst>
          </p:cNvPr>
          <p:cNvSpPr txBox="1"/>
          <p:nvPr/>
        </p:nvSpPr>
        <p:spPr>
          <a:xfrm>
            <a:off x="3068312" y="3220007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BF9AC5A-CECC-860D-37F8-6FA1FCE67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482299"/>
              </p:ext>
            </p:extLst>
          </p:nvPr>
        </p:nvGraphicFramePr>
        <p:xfrm>
          <a:off x="90056" y="3657874"/>
          <a:ext cx="11932758" cy="3014261"/>
        </p:xfrm>
        <a:graphic>
          <a:graphicData uri="http://schemas.openxmlformats.org/drawingml/2006/table">
            <a:tbl>
              <a:tblPr/>
              <a:tblGrid>
                <a:gridCol w="1303465">
                  <a:extLst>
                    <a:ext uri="{9D8B030D-6E8A-4147-A177-3AD203B41FA5}">
                      <a16:colId xmlns:a16="http://schemas.microsoft.com/office/drawing/2014/main" val="1751509457"/>
                    </a:ext>
                  </a:extLst>
                </a:gridCol>
                <a:gridCol w="833143">
                  <a:extLst>
                    <a:ext uri="{9D8B030D-6E8A-4147-A177-3AD203B41FA5}">
                      <a16:colId xmlns:a16="http://schemas.microsoft.com/office/drawing/2014/main" val="140283159"/>
                    </a:ext>
                  </a:extLst>
                </a:gridCol>
                <a:gridCol w="1343779">
                  <a:extLst>
                    <a:ext uri="{9D8B030D-6E8A-4147-A177-3AD203B41FA5}">
                      <a16:colId xmlns:a16="http://schemas.microsoft.com/office/drawing/2014/main" val="69859630"/>
                    </a:ext>
                  </a:extLst>
                </a:gridCol>
                <a:gridCol w="1021273">
                  <a:extLst>
                    <a:ext uri="{9D8B030D-6E8A-4147-A177-3AD203B41FA5}">
                      <a16:colId xmlns:a16="http://schemas.microsoft.com/office/drawing/2014/main" val="1577572574"/>
                    </a:ext>
                  </a:extLst>
                </a:gridCol>
                <a:gridCol w="1061585">
                  <a:extLst>
                    <a:ext uri="{9D8B030D-6E8A-4147-A177-3AD203B41FA5}">
                      <a16:colId xmlns:a16="http://schemas.microsoft.com/office/drawing/2014/main" val="3631413897"/>
                    </a:ext>
                  </a:extLst>
                </a:gridCol>
                <a:gridCol w="1061585">
                  <a:extLst>
                    <a:ext uri="{9D8B030D-6E8A-4147-A177-3AD203B41FA5}">
                      <a16:colId xmlns:a16="http://schemas.microsoft.com/office/drawing/2014/main" val="353781313"/>
                    </a:ext>
                  </a:extLst>
                </a:gridCol>
                <a:gridCol w="1034710">
                  <a:extLst>
                    <a:ext uri="{9D8B030D-6E8A-4147-A177-3AD203B41FA5}">
                      <a16:colId xmlns:a16="http://schemas.microsoft.com/office/drawing/2014/main" val="3339929051"/>
                    </a:ext>
                  </a:extLst>
                </a:gridCol>
                <a:gridCol w="1101899">
                  <a:extLst>
                    <a:ext uri="{9D8B030D-6E8A-4147-A177-3AD203B41FA5}">
                      <a16:colId xmlns:a16="http://schemas.microsoft.com/office/drawing/2014/main" val="1102920211"/>
                    </a:ext>
                  </a:extLst>
                </a:gridCol>
                <a:gridCol w="1693162">
                  <a:extLst>
                    <a:ext uri="{9D8B030D-6E8A-4147-A177-3AD203B41FA5}">
                      <a16:colId xmlns:a16="http://schemas.microsoft.com/office/drawing/2014/main" val="250853175"/>
                    </a:ext>
                  </a:extLst>
                </a:gridCol>
                <a:gridCol w="1478157">
                  <a:extLst>
                    <a:ext uri="{9D8B030D-6E8A-4147-A177-3AD203B41FA5}">
                      <a16:colId xmlns:a16="http://schemas.microsoft.com/office/drawing/2014/main" val="1129124169"/>
                    </a:ext>
                  </a:extLst>
                </a:gridCol>
              </a:tblGrid>
              <a:tr h="80663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448872"/>
                  </a:ext>
                </a:extLst>
              </a:tr>
              <a:tr h="2207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Barranquilla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6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588682"/>
                  </a:ext>
                </a:extLst>
              </a:tr>
              <a:tr h="2207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Baranoa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61,34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80,30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57370"/>
                  </a:ext>
                </a:extLst>
              </a:tr>
              <a:tr h="2207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Manatí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C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140355"/>
                  </a:ext>
                </a:extLst>
              </a:tr>
              <a:tr h="2207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Repelón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853197"/>
                  </a:ext>
                </a:extLst>
              </a:tr>
              <a:tr h="2207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Sabanalarga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82621"/>
                  </a:ext>
                </a:extLst>
              </a:tr>
              <a:tr h="2207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Luruaco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22,31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353395"/>
                  </a:ext>
                </a:extLst>
              </a:tr>
              <a:tr h="2207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Suan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805133"/>
                  </a:ext>
                </a:extLst>
              </a:tr>
              <a:tr h="2207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Palmar de Varela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820270"/>
                  </a:ext>
                </a:extLst>
              </a:tr>
              <a:tr h="2207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Santo Tomás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02644"/>
                  </a:ext>
                </a:extLst>
              </a:tr>
              <a:tr h="2207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Campo de la Cruz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A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5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849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61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26AC5564-E01D-22BA-B786-B997BFBBF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883" t="4249" r="22713" b="4249"/>
          <a:stretch/>
        </p:blipFill>
        <p:spPr>
          <a:xfrm>
            <a:off x="142806" y="459042"/>
            <a:ext cx="3244629" cy="3625596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Bolívar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6DE2D8-7AB5-C832-CA4C-ABA4A0FB1509}"/>
              </a:ext>
            </a:extLst>
          </p:cNvPr>
          <p:cNvSpPr txBox="1"/>
          <p:nvPr/>
        </p:nvSpPr>
        <p:spPr>
          <a:xfrm>
            <a:off x="3225637" y="365951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767AE9-D371-363E-17DC-593EA3948394}"/>
              </a:ext>
            </a:extLst>
          </p:cNvPr>
          <p:cNvSpPr txBox="1"/>
          <p:nvPr/>
        </p:nvSpPr>
        <p:spPr>
          <a:xfrm>
            <a:off x="6206108" y="36595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6B9691D-420F-837B-A15A-15D606A9344B}"/>
              </a:ext>
            </a:extLst>
          </p:cNvPr>
          <p:cNvSpPr txBox="1"/>
          <p:nvPr/>
        </p:nvSpPr>
        <p:spPr>
          <a:xfrm>
            <a:off x="8996516" y="3659510"/>
            <a:ext cx="311206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3EA0692-6CA9-6EC5-6EE9-DCFAB806623B}"/>
              </a:ext>
            </a:extLst>
          </p:cNvPr>
          <p:cNvSpPr txBox="1"/>
          <p:nvPr/>
        </p:nvSpPr>
        <p:spPr>
          <a:xfrm>
            <a:off x="5053781" y="3195250"/>
            <a:ext cx="6322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85FF909-5771-6085-B99D-306C36DB1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367886"/>
              </p:ext>
            </p:extLst>
          </p:nvPr>
        </p:nvGraphicFramePr>
        <p:xfrm>
          <a:off x="142806" y="4084638"/>
          <a:ext cx="11796350" cy="2633083"/>
        </p:xfrm>
        <a:graphic>
          <a:graphicData uri="http://schemas.openxmlformats.org/drawingml/2006/table">
            <a:tbl>
              <a:tblPr/>
              <a:tblGrid>
                <a:gridCol w="1582085">
                  <a:extLst>
                    <a:ext uri="{9D8B030D-6E8A-4147-A177-3AD203B41FA5}">
                      <a16:colId xmlns:a16="http://schemas.microsoft.com/office/drawing/2014/main" val="673183729"/>
                    </a:ext>
                  </a:extLst>
                </a:gridCol>
                <a:gridCol w="530100">
                  <a:extLst>
                    <a:ext uri="{9D8B030D-6E8A-4147-A177-3AD203B41FA5}">
                      <a16:colId xmlns:a16="http://schemas.microsoft.com/office/drawing/2014/main" val="3477549614"/>
                    </a:ext>
                  </a:extLst>
                </a:gridCol>
                <a:gridCol w="1328418">
                  <a:extLst>
                    <a:ext uri="{9D8B030D-6E8A-4147-A177-3AD203B41FA5}">
                      <a16:colId xmlns:a16="http://schemas.microsoft.com/office/drawing/2014/main" val="2403308759"/>
                    </a:ext>
                  </a:extLst>
                </a:gridCol>
                <a:gridCol w="1009598">
                  <a:extLst>
                    <a:ext uri="{9D8B030D-6E8A-4147-A177-3AD203B41FA5}">
                      <a16:colId xmlns:a16="http://schemas.microsoft.com/office/drawing/2014/main" val="2868150656"/>
                    </a:ext>
                  </a:extLst>
                </a:gridCol>
                <a:gridCol w="1049450">
                  <a:extLst>
                    <a:ext uri="{9D8B030D-6E8A-4147-A177-3AD203B41FA5}">
                      <a16:colId xmlns:a16="http://schemas.microsoft.com/office/drawing/2014/main" val="2428271626"/>
                    </a:ext>
                  </a:extLst>
                </a:gridCol>
                <a:gridCol w="1049450">
                  <a:extLst>
                    <a:ext uri="{9D8B030D-6E8A-4147-A177-3AD203B41FA5}">
                      <a16:colId xmlns:a16="http://schemas.microsoft.com/office/drawing/2014/main" val="421938629"/>
                    </a:ext>
                  </a:extLst>
                </a:gridCol>
                <a:gridCol w="1022882">
                  <a:extLst>
                    <a:ext uri="{9D8B030D-6E8A-4147-A177-3AD203B41FA5}">
                      <a16:colId xmlns:a16="http://schemas.microsoft.com/office/drawing/2014/main" val="2772868118"/>
                    </a:ext>
                  </a:extLst>
                </a:gridCol>
                <a:gridCol w="1089302">
                  <a:extLst>
                    <a:ext uri="{9D8B030D-6E8A-4147-A177-3AD203B41FA5}">
                      <a16:colId xmlns:a16="http://schemas.microsoft.com/office/drawing/2014/main" val="2916849225"/>
                    </a:ext>
                  </a:extLst>
                </a:gridCol>
                <a:gridCol w="1673806">
                  <a:extLst>
                    <a:ext uri="{9D8B030D-6E8A-4147-A177-3AD203B41FA5}">
                      <a16:colId xmlns:a16="http://schemas.microsoft.com/office/drawing/2014/main" val="1312279035"/>
                    </a:ext>
                  </a:extLst>
                </a:gridCol>
                <a:gridCol w="1461259">
                  <a:extLst>
                    <a:ext uri="{9D8B030D-6E8A-4147-A177-3AD203B41FA5}">
                      <a16:colId xmlns:a16="http://schemas.microsoft.com/office/drawing/2014/main" val="1530867017"/>
                    </a:ext>
                  </a:extLst>
                </a:gridCol>
              </a:tblGrid>
              <a:tr h="63241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920616"/>
                  </a:ext>
                </a:extLst>
              </a:tr>
              <a:tr h="17308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Estanislao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222004"/>
                  </a:ext>
                </a:extLst>
              </a:tr>
              <a:tr h="17308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Clemencia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23,37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045572"/>
                  </a:ext>
                </a:extLst>
              </a:tr>
              <a:tr h="2542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Carmen de Bolívar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62,48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78,63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3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942678"/>
                  </a:ext>
                </a:extLst>
              </a:tr>
              <a:tr h="17308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Arenal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2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215687"/>
                  </a:ext>
                </a:extLst>
              </a:tr>
              <a:tr h="2264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Cartagena de Indias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0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041530"/>
                  </a:ext>
                </a:extLst>
              </a:tr>
              <a:tr h="17308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Arjona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139520"/>
                  </a:ext>
                </a:extLst>
              </a:tr>
              <a:tr h="17308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Magangué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56,54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6,87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66,75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000088"/>
                  </a:ext>
                </a:extLst>
              </a:tr>
              <a:tr h="17308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Cantagallo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C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721258"/>
                  </a:ext>
                </a:extLst>
              </a:tr>
              <a:tr h="17308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Guamo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47629"/>
                  </a:ext>
                </a:extLst>
              </a:tr>
              <a:tr h="17308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Arroyohondo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162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50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637F54E-E1A5-6DFC-621F-F778354BD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53" r="7177"/>
          <a:stretch/>
        </p:blipFill>
        <p:spPr>
          <a:xfrm>
            <a:off x="321544" y="522686"/>
            <a:ext cx="4998296" cy="3560941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Boyacá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BA925AE-4EE7-6290-96E6-0FB23F333AEC}"/>
              </a:ext>
            </a:extLst>
          </p:cNvPr>
          <p:cNvSpPr txBox="1"/>
          <p:nvPr/>
        </p:nvSpPr>
        <p:spPr>
          <a:xfrm>
            <a:off x="5967983" y="35452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8AA33F2-847A-AB8A-C289-56D8126566A9}"/>
              </a:ext>
            </a:extLst>
          </p:cNvPr>
          <p:cNvSpPr txBox="1"/>
          <p:nvPr/>
        </p:nvSpPr>
        <p:spPr>
          <a:xfrm>
            <a:off x="8626957" y="3545210"/>
            <a:ext cx="324349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413ABF-13BE-2968-3B41-092B69A172E5}"/>
              </a:ext>
            </a:extLst>
          </p:cNvPr>
          <p:cNvSpPr txBox="1"/>
          <p:nvPr/>
        </p:nvSpPr>
        <p:spPr>
          <a:xfrm>
            <a:off x="5104278" y="3035791"/>
            <a:ext cx="63353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FA749B-DAE9-C088-8CA3-8994D9278A0E}"/>
              </a:ext>
            </a:extLst>
          </p:cNvPr>
          <p:cNvSpPr txBox="1"/>
          <p:nvPr/>
        </p:nvSpPr>
        <p:spPr>
          <a:xfrm>
            <a:off x="3289753" y="3559727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ABBD3227-9D9D-04FA-6F51-F73A2F175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084323"/>
              </p:ext>
            </p:extLst>
          </p:nvPr>
        </p:nvGraphicFramePr>
        <p:xfrm>
          <a:off x="162792" y="3995849"/>
          <a:ext cx="11817926" cy="2631640"/>
        </p:xfrm>
        <a:graphic>
          <a:graphicData uri="http://schemas.openxmlformats.org/drawingml/2006/table">
            <a:tbl>
              <a:tblPr/>
              <a:tblGrid>
                <a:gridCol w="1290922">
                  <a:extLst>
                    <a:ext uri="{9D8B030D-6E8A-4147-A177-3AD203B41FA5}">
                      <a16:colId xmlns:a16="http://schemas.microsoft.com/office/drawing/2014/main" val="4187258845"/>
                    </a:ext>
                  </a:extLst>
                </a:gridCol>
                <a:gridCol w="825125">
                  <a:extLst>
                    <a:ext uri="{9D8B030D-6E8A-4147-A177-3AD203B41FA5}">
                      <a16:colId xmlns:a16="http://schemas.microsoft.com/office/drawing/2014/main" val="1932197618"/>
                    </a:ext>
                  </a:extLst>
                </a:gridCol>
                <a:gridCol w="1330848">
                  <a:extLst>
                    <a:ext uri="{9D8B030D-6E8A-4147-A177-3AD203B41FA5}">
                      <a16:colId xmlns:a16="http://schemas.microsoft.com/office/drawing/2014/main" val="5804308"/>
                    </a:ext>
                  </a:extLst>
                </a:gridCol>
                <a:gridCol w="1011445">
                  <a:extLst>
                    <a:ext uri="{9D8B030D-6E8A-4147-A177-3AD203B41FA5}">
                      <a16:colId xmlns:a16="http://schemas.microsoft.com/office/drawing/2014/main" val="4033474665"/>
                    </a:ext>
                  </a:extLst>
                </a:gridCol>
                <a:gridCol w="1051369">
                  <a:extLst>
                    <a:ext uri="{9D8B030D-6E8A-4147-A177-3AD203B41FA5}">
                      <a16:colId xmlns:a16="http://schemas.microsoft.com/office/drawing/2014/main" val="3678508211"/>
                    </a:ext>
                  </a:extLst>
                </a:gridCol>
                <a:gridCol w="1051369">
                  <a:extLst>
                    <a:ext uri="{9D8B030D-6E8A-4147-A177-3AD203B41FA5}">
                      <a16:colId xmlns:a16="http://schemas.microsoft.com/office/drawing/2014/main" val="2128116626"/>
                    </a:ext>
                  </a:extLst>
                </a:gridCol>
                <a:gridCol w="1024753">
                  <a:extLst>
                    <a:ext uri="{9D8B030D-6E8A-4147-A177-3AD203B41FA5}">
                      <a16:colId xmlns:a16="http://schemas.microsoft.com/office/drawing/2014/main" val="2820630837"/>
                    </a:ext>
                  </a:extLst>
                </a:gridCol>
                <a:gridCol w="1091295">
                  <a:extLst>
                    <a:ext uri="{9D8B030D-6E8A-4147-A177-3AD203B41FA5}">
                      <a16:colId xmlns:a16="http://schemas.microsoft.com/office/drawing/2014/main" val="555795611"/>
                    </a:ext>
                  </a:extLst>
                </a:gridCol>
                <a:gridCol w="1676868">
                  <a:extLst>
                    <a:ext uri="{9D8B030D-6E8A-4147-A177-3AD203B41FA5}">
                      <a16:colId xmlns:a16="http://schemas.microsoft.com/office/drawing/2014/main" val="454278978"/>
                    </a:ext>
                  </a:extLst>
                </a:gridCol>
                <a:gridCol w="1463932">
                  <a:extLst>
                    <a:ext uri="{9D8B030D-6E8A-4147-A177-3AD203B41FA5}">
                      <a16:colId xmlns:a16="http://schemas.microsoft.com/office/drawing/2014/main" val="82961570"/>
                    </a:ext>
                  </a:extLst>
                </a:gridCol>
              </a:tblGrid>
              <a:tr h="7042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678883"/>
                  </a:ext>
                </a:extLst>
              </a:tr>
              <a:tr h="1927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Susacón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25,07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73,45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8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873352"/>
                  </a:ext>
                </a:extLst>
              </a:tr>
              <a:tr h="1927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Gachantivá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5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8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720695"/>
                  </a:ext>
                </a:extLst>
              </a:tr>
              <a:tr h="1927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Covarachía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16,91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797479"/>
                  </a:ext>
                </a:extLst>
              </a:tr>
              <a:tr h="1927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Oicatá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7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768842"/>
                  </a:ext>
                </a:extLst>
              </a:tr>
              <a:tr h="1927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Victoria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104100"/>
                  </a:ext>
                </a:extLst>
              </a:tr>
              <a:tr h="1927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Pachavita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593930"/>
                  </a:ext>
                </a:extLst>
              </a:tr>
              <a:tr h="1927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Capilla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15,24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8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14,93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0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98,92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835117"/>
                  </a:ext>
                </a:extLst>
              </a:tr>
              <a:tr h="1927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Berbeo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7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10,34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E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193516"/>
                  </a:ext>
                </a:extLst>
              </a:tr>
              <a:tr h="1927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Sofía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14,44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8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1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473759"/>
                  </a:ext>
                </a:extLst>
              </a:tr>
              <a:tr h="1927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Sativanorte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71,99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9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12,18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3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723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17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337D50EA-BD7B-16E4-9DFC-FBF494018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25" t="3292" b="2654"/>
          <a:stretch/>
        </p:blipFill>
        <p:spPr>
          <a:xfrm>
            <a:off x="194869" y="643772"/>
            <a:ext cx="5585430" cy="3273001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Caldas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E78C4F-0E68-7FF1-B072-83E538312BD3}"/>
              </a:ext>
            </a:extLst>
          </p:cNvPr>
          <p:cNvSpPr txBox="1"/>
          <p:nvPr/>
        </p:nvSpPr>
        <p:spPr>
          <a:xfrm>
            <a:off x="6021648" y="355436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125A92-67F3-A531-F13C-B67DEA0B3E52}"/>
              </a:ext>
            </a:extLst>
          </p:cNvPr>
          <p:cNvSpPr txBox="1"/>
          <p:nvPr/>
        </p:nvSpPr>
        <p:spPr>
          <a:xfrm>
            <a:off x="8721213" y="3534249"/>
            <a:ext cx="3149243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6CEEBC-5376-2DC2-CB65-676799C057E7}"/>
              </a:ext>
            </a:extLst>
          </p:cNvPr>
          <p:cNvSpPr txBox="1"/>
          <p:nvPr/>
        </p:nvSpPr>
        <p:spPr>
          <a:xfrm>
            <a:off x="5174673" y="3247194"/>
            <a:ext cx="6337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5786DA-84D0-BA08-CB00-D41CEAEB1E88}"/>
              </a:ext>
            </a:extLst>
          </p:cNvPr>
          <p:cNvSpPr txBox="1"/>
          <p:nvPr/>
        </p:nvSpPr>
        <p:spPr>
          <a:xfrm>
            <a:off x="3129752" y="35543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8C742C60-B3BE-0216-3E91-B23771D9F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445558"/>
              </p:ext>
            </p:extLst>
          </p:nvPr>
        </p:nvGraphicFramePr>
        <p:xfrm>
          <a:off x="194868" y="3926829"/>
          <a:ext cx="11785850" cy="2718958"/>
        </p:xfrm>
        <a:graphic>
          <a:graphicData uri="http://schemas.openxmlformats.org/drawingml/2006/table">
            <a:tbl>
              <a:tblPr/>
              <a:tblGrid>
                <a:gridCol w="1287418">
                  <a:extLst>
                    <a:ext uri="{9D8B030D-6E8A-4147-A177-3AD203B41FA5}">
                      <a16:colId xmlns:a16="http://schemas.microsoft.com/office/drawing/2014/main" val="3036612260"/>
                    </a:ext>
                  </a:extLst>
                </a:gridCol>
                <a:gridCol w="822886">
                  <a:extLst>
                    <a:ext uri="{9D8B030D-6E8A-4147-A177-3AD203B41FA5}">
                      <a16:colId xmlns:a16="http://schemas.microsoft.com/office/drawing/2014/main" val="4189286916"/>
                    </a:ext>
                  </a:extLst>
                </a:gridCol>
                <a:gridCol w="1327235">
                  <a:extLst>
                    <a:ext uri="{9D8B030D-6E8A-4147-A177-3AD203B41FA5}">
                      <a16:colId xmlns:a16="http://schemas.microsoft.com/office/drawing/2014/main" val="824755056"/>
                    </a:ext>
                  </a:extLst>
                </a:gridCol>
                <a:gridCol w="1008699">
                  <a:extLst>
                    <a:ext uri="{9D8B030D-6E8A-4147-A177-3AD203B41FA5}">
                      <a16:colId xmlns:a16="http://schemas.microsoft.com/office/drawing/2014/main" val="2103538172"/>
                    </a:ext>
                  </a:extLst>
                </a:gridCol>
                <a:gridCol w="1048516">
                  <a:extLst>
                    <a:ext uri="{9D8B030D-6E8A-4147-A177-3AD203B41FA5}">
                      <a16:colId xmlns:a16="http://schemas.microsoft.com/office/drawing/2014/main" val="3670128660"/>
                    </a:ext>
                  </a:extLst>
                </a:gridCol>
                <a:gridCol w="1048516">
                  <a:extLst>
                    <a:ext uri="{9D8B030D-6E8A-4147-A177-3AD203B41FA5}">
                      <a16:colId xmlns:a16="http://schemas.microsoft.com/office/drawing/2014/main" val="4153901121"/>
                    </a:ext>
                  </a:extLst>
                </a:gridCol>
                <a:gridCol w="1021972">
                  <a:extLst>
                    <a:ext uri="{9D8B030D-6E8A-4147-A177-3AD203B41FA5}">
                      <a16:colId xmlns:a16="http://schemas.microsoft.com/office/drawing/2014/main" val="435954347"/>
                    </a:ext>
                  </a:extLst>
                </a:gridCol>
                <a:gridCol w="1088333">
                  <a:extLst>
                    <a:ext uri="{9D8B030D-6E8A-4147-A177-3AD203B41FA5}">
                      <a16:colId xmlns:a16="http://schemas.microsoft.com/office/drawing/2014/main" val="2865075484"/>
                    </a:ext>
                  </a:extLst>
                </a:gridCol>
                <a:gridCol w="1672316">
                  <a:extLst>
                    <a:ext uri="{9D8B030D-6E8A-4147-A177-3AD203B41FA5}">
                      <a16:colId xmlns:a16="http://schemas.microsoft.com/office/drawing/2014/main" val="3348222544"/>
                    </a:ext>
                  </a:extLst>
                </a:gridCol>
                <a:gridCol w="1459959">
                  <a:extLst>
                    <a:ext uri="{9D8B030D-6E8A-4147-A177-3AD203B41FA5}">
                      <a16:colId xmlns:a16="http://schemas.microsoft.com/office/drawing/2014/main" val="2837742698"/>
                    </a:ext>
                  </a:extLst>
                </a:gridCol>
              </a:tblGrid>
              <a:tr h="72760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Corrupcion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Salud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Acceso,  Prestación del servicio y Gestión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Epidemiólogica </a:t>
                      </a:r>
                    </a:p>
                  </a:txBody>
                  <a:tcPr marL="7105" marR="7105" marT="71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855262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Riosucio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8,97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71,56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2,32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C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483001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Neira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9,42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974645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Dorada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12,10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61,69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414235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Manzanares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66,28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236715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Belalcázar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34,33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96,71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551833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Chinchiná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10,09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0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616399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Victoria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9,08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87,72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242383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Viterbo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30,92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8,98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2,35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27,67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526791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Merced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61,39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3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6,65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22,95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99,83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0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023030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Supía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30,49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9,04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62,66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2,53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67,41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43,16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D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82,17</a:t>
                      </a:r>
                    </a:p>
                  </a:txBody>
                  <a:tcPr marL="7105" marR="7105" marT="71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400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145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B5A809C9E30044BFE3FBFD8DED64EF" ma:contentTypeVersion="15" ma:contentTypeDescription="Crear nuevo documento." ma:contentTypeScope="" ma:versionID="bd952e617395b25ce529468325afee5d">
  <xsd:schema xmlns:xsd="http://www.w3.org/2001/XMLSchema" xmlns:xs="http://www.w3.org/2001/XMLSchema" xmlns:p="http://schemas.microsoft.com/office/2006/metadata/properties" xmlns:ns2="6cdd4ce2-03b1-49b4-86c1-7572c28a7541" xmlns:ns3="0e5ab9b7-57ae-41f1-8beb-8290f78adce8" targetNamespace="http://schemas.microsoft.com/office/2006/metadata/properties" ma:root="true" ma:fieldsID="5a09ffbcea020e24337a8aa670046747" ns2:_="" ns3:_="">
    <xsd:import namespace="6cdd4ce2-03b1-49b4-86c1-7572c28a7541"/>
    <xsd:import namespace="0e5ab9b7-57ae-41f1-8beb-8290f78adc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d4ce2-03b1-49b4-86c1-7572c28a75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60fb8ed9-e6ff-4cbe-b2c6-bea558e2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ab9b7-57ae-41f1-8beb-8290f78adce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0273fb1-89d7-45eb-8cf1-af7b5256ac4d}" ma:internalName="TaxCatchAll" ma:showField="CatchAllData" ma:web="0e5ab9b7-57ae-41f1-8beb-8290f78adc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5ab9b7-57ae-41f1-8beb-8290f78adce8" xsi:nil="true"/>
    <lcf76f155ced4ddcb4097134ff3c332f xmlns="6cdd4ce2-03b1-49b4-86c1-7572c28a75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6FC34C-F9F7-4C61-A9C2-F067D17E83DA}"/>
</file>

<file path=customXml/itemProps2.xml><?xml version="1.0" encoding="utf-8"?>
<ds:datastoreItem xmlns:ds="http://schemas.openxmlformats.org/officeDocument/2006/customXml" ds:itemID="{3E004CE8-3E10-4F96-9305-BF4F3216AF95}"/>
</file>

<file path=customXml/itemProps3.xml><?xml version="1.0" encoding="utf-8"?>
<ds:datastoreItem xmlns:ds="http://schemas.openxmlformats.org/officeDocument/2006/customXml" ds:itemID="{2196F950-AF5B-4B4E-90FE-6BBF01C95590}"/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4697</Words>
  <Application>Microsoft Office PowerPoint</Application>
  <PresentationFormat>Panorámica</PresentationFormat>
  <Paragraphs>3351</Paragraphs>
  <Slides>35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Aptos</vt:lpstr>
      <vt:lpstr>Arial</vt:lpstr>
      <vt:lpstr>Calibri</vt:lpstr>
      <vt:lpstr>Verdana</vt:lpstr>
      <vt:lpstr>Office Theme</vt:lpstr>
      <vt:lpstr>Radar de Corrupción  &amp; Derechos Económicos  Culturales y Sociales: 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 de Corrupción  &amp; Derechos Económicos  Culturales y Sociales:</dc:title>
  <dc:creator>Edith Johana Medina Hernández</dc:creator>
  <cp:lastModifiedBy>Edith Medina</cp:lastModifiedBy>
  <cp:revision>124</cp:revision>
  <dcterms:created xsi:type="dcterms:W3CDTF">2024-09-02T03:43:19Z</dcterms:created>
  <dcterms:modified xsi:type="dcterms:W3CDTF">2026-03-24T10:41:24Z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0x01010001B5A809C9E30044BFE3FBFD8DED64EF</vt:lpwstr>
  </property>
</Properties>
</file>